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B0604020202020204" charset="0"/>
      <p:regular r:id="rId7"/>
      <p:bold r:id="rId8"/>
      <p:italic r:id="rId9"/>
      <p:boldItalic r:id="rId10"/>
    </p:embeddedFont>
    <p:embeddedFont>
      <p:font typeface="Raleway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3750" y="1322450"/>
            <a:ext cx="8032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 dirty="0"/>
              <a:t>Familiarize yourself with phishing attacks</a:t>
            </a:r>
            <a:endParaRPr sz="2933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highlight>
                  <a:srgbClr val="FFFF00"/>
                </a:highlight>
              </a:rPr>
              <a:t>For HR and Marketing Teams</a:t>
            </a:r>
            <a:endParaRPr sz="26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>
                <a:highlight>
                  <a:srgbClr val="FFFF00"/>
                </a:highlight>
              </a:rPr>
              <a:t>Phishing i</a:t>
            </a:r>
            <a:r>
              <a:rPr lang="en-US" sz="1400" dirty="0">
                <a:highlight>
                  <a:srgbClr val="FFFF00"/>
                </a:highlight>
              </a:rPr>
              <a:t>s a cyberattack where scammers trick individuals into revealing sensitive information, such as passwords, credit card details, or personal data, by pretending to be a trusted entity through fake emails, websites, or messages.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" sz="1400" dirty="0">
                <a:highlight>
                  <a:srgbClr val="FFFF00"/>
                </a:highlight>
              </a:rPr>
              <a:t>Check the sender’s email address for slight misspellings or unusual domains.</a:t>
            </a:r>
          </a:p>
          <a:p>
            <a:pPr marL="285750" indent="-285750">
              <a:spcAft>
                <a:spcPts val="1200"/>
              </a:spcAft>
            </a:pPr>
            <a:r>
              <a:rPr lang="en" sz="1400" dirty="0">
                <a:highlight>
                  <a:srgbClr val="FFFF00"/>
                </a:highlight>
              </a:rPr>
              <a:t>Be cautious of emails with urgent or threatening language pushing you to act quickly.</a:t>
            </a:r>
          </a:p>
          <a:p>
            <a:pPr marL="285750" indent="-285750">
              <a:spcAft>
                <a:spcPts val="1200"/>
              </a:spcAft>
            </a:pPr>
            <a:r>
              <a:rPr lang="en" sz="1400" dirty="0">
                <a:highlight>
                  <a:srgbClr val="FFFF00"/>
                </a:highlight>
              </a:rPr>
              <a:t>Watch for generic greetings </a:t>
            </a:r>
            <a:r>
              <a:rPr lang="en-US" sz="1400" dirty="0">
                <a:highlight>
                  <a:srgbClr val="FFFF00"/>
                </a:highlight>
              </a:rPr>
              <a:t>or noticeable spelling and grammar errors.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>
                <a:highlight>
                  <a:srgbClr val="FFFF00"/>
                </a:highlight>
              </a:rPr>
              <a:t>Hover over links to verify their destination before clicking on them.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>
                <a:highlight>
                  <a:srgbClr val="FFFF00"/>
                </a:highlight>
              </a:rPr>
              <a:t>Avoid downloading unexpected attachments, especially from unknown sources.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to spot phishing emails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we stop getting phished?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285750" indent="-285750">
              <a:spcAft>
                <a:spcPts val="1200"/>
              </a:spcAft>
            </a:pPr>
            <a:r>
              <a:rPr lang="en" sz="1400" dirty="0">
                <a:highlight>
                  <a:srgbClr val="FFFF00"/>
                </a:highlight>
              </a:rPr>
              <a:t>Av</a:t>
            </a:r>
            <a:r>
              <a:rPr lang="en-US" sz="1400" dirty="0" err="1">
                <a:highlight>
                  <a:srgbClr val="FFFF00"/>
                </a:highlight>
              </a:rPr>
              <a:t>oid</a:t>
            </a:r>
            <a:r>
              <a:rPr lang="en-US" sz="1400" dirty="0">
                <a:highlight>
                  <a:srgbClr val="FFFF00"/>
                </a:highlight>
              </a:rPr>
              <a:t> clicking on suspicious links in emails or messages without verifying their legitimacy.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>
                <a:highlight>
                  <a:srgbClr val="FFFF00"/>
                </a:highlight>
              </a:rPr>
              <a:t>Always check the sender’s email address for signs of fraud or impersonation.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>
                <a:highlight>
                  <a:srgbClr val="FFFF00"/>
                </a:highlight>
              </a:rPr>
              <a:t>Never share personal or sensitive information through email or text.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>
                <a:highlight>
                  <a:srgbClr val="FFFF00"/>
                </a:highlight>
              </a:rPr>
              <a:t>Enable multi-factor authentication to add extra protection to your accounts.</a:t>
            </a:r>
          </a:p>
          <a:p>
            <a:pPr marL="285750" indent="-285750">
              <a:spcAft>
                <a:spcPts val="1200"/>
              </a:spcAft>
            </a:pPr>
            <a:r>
              <a:rPr lang="en-US" sz="1400" dirty="0">
                <a:highlight>
                  <a:srgbClr val="FFFF00"/>
                </a:highlight>
              </a:rPr>
              <a:t>Keep your antivirus, browser, and operating system updated to guard against phishing attempts. </a:t>
            </a: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194</Words>
  <Application>Microsoft Office PowerPoint</Application>
  <PresentationFormat>On-screen Show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Raleway</vt:lpstr>
      <vt:lpstr>Arial</vt:lpstr>
      <vt:lpstr>Lato</vt:lpstr>
      <vt:lpstr>Streamline</vt:lpstr>
      <vt:lpstr>Familiarize yourself with phishing attacks For HR and Marketing Teams</vt:lpstr>
      <vt:lpstr>What is phishing?</vt:lpstr>
      <vt:lpstr>Learn to spot phishing emails</vt:lpstr>
      <vt:lpstr>How do we stop getting phished?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Familiarize yourself with phishing attacks For HR and Marketing Teams</dc:title>
  <dc:creator>Temple Idam-Nkama</dc:creator>
  <cp:lastModifiedBy>Temple Nnanna Idam-Nkama</cp:lastModifiedBy>
  <cp:revision>5</cp:revision>
  <dcterms:modified xsi:type="dcterms:W3CDTF">2025-01-10T00:05:08Z</dcterms:modified>
</cp:coreProperties>
</file>