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01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15034-5679-1400-6070-04AB07645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A92DB-6DF4-3675-8A3A-1E064F544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65A09-7076-04E8-8F85-41197391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7A10-3C84-41D3-A78A-D5EA566EA4B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083B8-EE7F-1DBA-4439-D3C536C8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B9F55-979F-9C62-5506-531932F0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23D1-AF45-4C06-9102-CF95C0A2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8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4B2CC-798C-A2D9-97C3-686100AF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58E34A-3A58-A286-D73C-70F2E12AD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8363E-F6C4-8FF8-01C0-ADCD849B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7A10-3C84-41D3-A78A-D5EA566EA4B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91B82-FF67-5D71-382E-0F4604E3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D6E31-5291-9A68-063F-DF855EF5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23D1-AF45-4C06-9102-CF95C0A2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1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F953BB-EB4C-5CA9-094D-81E7FD7B9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33B44A-B2D3-8B64-1BE6-FB2F5E5EF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51FC2-E59D-FD65-FF69-44307659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7A10-3C84-41D3-A78A-D5EA566EA4B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F9CD1-5A5C-F2FC-2E9D-BC2ECCBD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96760-8B2B-565B-D550-05385CCB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23D1-AF45-4C06-9102-CF95C0A2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2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7E19B-0034-D444-3F98-7B5657CC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EE00C-7B9C-5E3B-501D-5B16FBE2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9084B-A433-B68C-696B-F936D54D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7A10-3C84-41D3-A78A-D5EA566EA4B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C2D9A-D2B9-DA12-8BFD-0E189B0A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61CA7-B03B-0C26-B52A-D34C9E29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23D1-AF45-4C06-9102-CF95C0A2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ECBA-E01A-AB21-D994-538B4532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5272E-0DDA-6875-282C-D58E6C279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91523-7DC7-2C6E-3807-63D05F00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7A10-3C84-41D3-A78A-D5EA566EA4B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E9E1A-4AEB-A3F6-5FEA-0F8EC803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6E1AE-53CF-D958-A2D9-C6BF8D9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23D1-AF45-4C06-9102-CF95C0A2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34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3C627-0D44-18B4-6574-9ABAC460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3D1E9-7474-5EFF-435F-93FD122B6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DC7C8-CE6C-D44D-95CE-C02BE0AC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36DE8-6A65-CA7A-C162-8D79191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7A10-3C84-41D3-A78A-D5EA566EA4B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A4A39-8D0D-97C9-ED28-53480187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548586-B248-BDB2-B0DD-627481CE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23D1-AF45-4C06-9102-CF95C0A2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10C96-7CC3-A272-4568-1B54EA19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8A7B8-680B-8D8B-0A1A-E5321C886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E64C30-25F5-803A-49E7-B3A9E6DF8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DA675E-5E70-34E7-2614-EA5CFA235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BA0E1E-794F-8A47-9107-6514CBD4D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7C8B6E-6756-A5A1-DC58-8B403E16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7A10-3C84-41D3-A78A-D5EA566EA4B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AAF387-0B59-9757-9ED9-CC564B90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FCCAD6-F891-B6BE-77D8-2EE43FFF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23D1-AF45-4C06-9102-CF95C0A2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1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B81E2-3F48-BC75-308F-65ECDBFE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16148-042E-4B9A-AAC4-217C4FF2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7A10-3C84-41D3-A78A-D5EA566EA4B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EF9D37-9AAF-95CE-A16B-F3F3543C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4B664F-E1AB-E506-CF1E-9BB92CE7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23D1-AF45-4C06-9102-CF95C0A2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1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B1C0A8-AF8A-38D9-FDD0-D9DBA960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7A10-3C84-41D3-A78A-D5EA566EA4B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634FB7-89B9-90C2-1EE8-9E3BECEF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E0FAE2-DF68-F5C7-F571-ADE16B72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23D1-AF45-4C06-9102-CF95C0A2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1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20B11-39B5-7B39-BCBA-081F9C9B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950BF-520A-6E13-BBE4-969B9A27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D8EA48-CA68-9527-7915-B50782D36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4E9473-F58F-B204-E22D-756D5591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7A10-3C84-41D3-A78A-D5EA566EA4B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E1016-70F3-9051-1342-8A51BEA7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DDC7B-2D8F-7851-30DF-5E1FD3A7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23D1-AF45-4C06-9102-CF95C0A2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0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2F401-B16F-0B9F-9604-CDCEBAE9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4BCD3D-16F6-2E9C-B682-165A9F61F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3E81D9-767C-FC7D-B96E-D0E5EDCC8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1BC44-BC70-217E-DD4E-91C68046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7A10-3C84-41D3-A78A-D5EA566EA4B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1AB2D-69D1-224E-A89C-13DF4413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3F528C-B9DC-3907-7B57-6DC2C493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23D1-AF45-4C06-9102-CF95C0A2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8FD7DC-D0B8-E5A7-CE89-B3E48EA2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5C8BD-7C5D-EE64-3A0C-62DA26314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93785-2CF7-65D7-A00C-51970AA29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87A10-3C84-41D3-A78A-D5EA566EA4B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CE0DE-7755-3794-7255-890244AB9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9D218-2C1C-180D-B2B5-54C153DD0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23D1-AF45-4C06-9102-CF95C0A2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7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58CE9-2619-CDAE-1445-E229FB5F0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8E15C2-287E-2FB0-4382-72A33F8C1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0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EC87A-8990-0A59-4C29-03486A52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About data set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2DE77-E8B3-4A53-921B-9941C9473D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Total number</a:t>
            </a:r>
          </a:p>
          <a:p>
            <a:pPr lvl="1"/>
            <a:r>
              <a:rPr lang="en-US" altLang="zh-CN" dirty="0"/>
              <a:t>Training set size: 67,692 images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Test set size: </a:t>
            </a:r>
            <a:r>
              <a:rPr lang="en-US" altLang="zh-CN" sz="2800" dirty="0"/>
              <a:t>22,688</a:t>
            </a:r>
            <a:r>
              <a:rPr lang="en-US" altLang="zh-CN" dirty="0"/>
              <a:t> images</a:t>
            </a:r>
          </a:p>
          <a:p>
            <a:pPr marL="457200" lvl="1" indent="0">
              <a:buNone/>
            </a:pPr>
            <a:r>
              <a:rPr lang="en-US" altLang="zh-CN" dirty="0"/>
              <a:t> (one fruit or vegetable per image)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Image size: 100x100 pixels.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D06432-53A2-20BB-F3EA-7D30D43650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How to extract fruit</a:t>
            </a:r>
          </a:p>
          <a:p>
            <a:pPr lvl="1"/>
            <a:r>
              <a:rPr lang="en-US" altLang="zh-CN" dirty="0"/>
              <a:t>Flood fill type: We start at each edge of the image, label all pixels there, and then we label all pixels found near the labeled pixels whose colors are less than a specified value apart. We repeat the previous step until we can't label any more pixels.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28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About 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康喆 赵</dc:creator>
  <cp:lastModifiedBy>康喆 赵</cp:lastModifiedBy>
  <cp:revision>4</cp:revision>
  <dcterms:created xsi:type="dcterms:W3CDTF">2023-09-02T11:18:14Z</dcterms:created>
  <dcterms:modified xsi:type="dcterms:W3CDTF">2023-09-02T11:25:32Z</dcterms:modified>
</cp:coreProperties>
</file>