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Challenges of Fruit 360 Classification</a:t>
            </a:r>
            <a:endParaRPr lang="en-US" altLang="zh-CN">
              <a:latin typeface="Heiti SC Light" panose="02000000000000000000" charset="-122"/>
              <a:ea typeface="Heiti SC Light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Interference from external environment</a:t>
            </a:r>
            <a:endParaRPr lang="zh-CN" altLang="en-US" sz="2800">
              <a:latin typeface="Heiti SC Light" panose="02000000000000000000" charset="-122"/>
              <a:ea typeface="Heiti SC Light" panose="02000000000000000000" charset="-122"/>
              <a:sym typeface="+mn-ea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Light effects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sym typeface="+mn-ea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Simultaneous presence of multiple fruits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r>
              <a:rPr lang="zh-CN" altLang="en-US">
                <a:latin typeface="Heiti SC Light" panose="02000000000000000000" charset="-122"/>
                <a:ea typeface="Heiti SC Light" panose="02000000000000000000" charset="-122"/>
              </a:rPr>
              <a:t>Data set diversi</a:t>
            </a:r>
            <a:r>
              <a:rPr lang="en-US" altLang="zh-CN">
                <a:latin typeface="Heiti SC Light" panose="02000000000000000000" charset="-122"/>
                <a:ea typeface="Heiti SC Light" panose="02000000000000000000" charset="-122"/>
              </a:rPr>
              <a:t>ty</a:t>
            </a:r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Imbalanced fruit varieties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sym typeface="+mn-ea"/>
            </a:endParaRPr>
          </a:p>
          <a:p>
            <a:pPr lvl="2"/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o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verfitting issue with small samples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sym typeface="+mn-ea"/>
            </a:endParaRPr>
          </a:p>
          <a:p>
            <a:pPr lvl="2"/>
            <a:r>
              <a:rPr lang="en-US" altLang="zh-CN" sz="2400">
                <a:latin typeface="Heiti SC Light" panose="02000000000000000000" charset="-122"/>
                <a:ea typeface="Heiti SC Light" panose="02000000000000000000" charset="-122"/>
              </a:rPr>
              <a:t>t</a:t>
            </a:r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</a:rPr>
              <a:t>endency to recognize common categories while ignoring rare categories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</a:endParaRPr>
          </a:p>
          <a:p>
            <a:pPr lvl="1"/>
            <a:r>
              <a:rPr lang="zh-CN" altLang="en-US" sz="2400">
                <a:latin typeface="Heiti SC Light" panose="02000000000000000000" charset="-122"/>
                <a:ea typeface="Heiti SC Light" panose="02000000000000000000" charset="-122"/>
                <a:sym typeface="+mn-ea"/>
              </a:rPr>
              <a:t>Fruit ripeness and appearance variations</a:t>
            </a:r>
            <a:endParaRPr lang="zh-CN" altLang="en-US" sz="2400">
              <a:latin typeface="Heiti SC Light" panose="02000000000000000000" charset="-122"/>
              <a:ea typeface="Heiti SC Light" panose="02000000000000000000" charset="-122"/>
              <a:sym typeface="+mn-ea"/>
            </a:endParaRPr>
          </a:p>
          <a:p>
            <a:pPr lvl="2"/>
            <a:endParaRPr lang="zh-CN" altLang="en-US">
              <a:latin typeface="Heiti SC Light" panose="02000000000000000000" charset="-122"/>
              <a:ea typeface="Heiti SC Light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12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汉仪粗仿宋简</vt:lpstr>
      <vt:lpstr>Hannotate TC Regular</vt:lpstr>
      <vt:lpstr>Heiti SC Light</vt:lpstr>
      <vt:lpstr>Heiti TC Light</vt:lpstr>
      <vt:lpstr>华文仿宋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carnage</cp:lastModifiedBy>
  <cp:revision>9</cp:revision>
  <dcterms:created xsi:type="dcterms:W3CDTF">2023-09-02T03:42:11Z</dcterms:created>
  <dcterms:modified xsi:type="dcterms:W3CDTF">2023-09-02T03:42:11Z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2052-6.0.0.8068</vt:lpwstr>
  </property>
  <property fmtid="{D5CDD505-2E9C-101B-9397-08002B2CF9AE}" pid="3" name="ICV">
    <vt:lpwstr>DE3F24C7CC7CD81F499BF26468F8270E_41</vt:lpwstr>
  </property>
</Properties>
</file>