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6D8CB-0BD1-C9D9-D856-1DF2A73DD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AFFBC-CF3A-DD60-6B11-BFF0B9D34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A08FB-9607-1E72-7F65-B6DB968F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B193-F0B2-428B-8F26-B0E86DE12202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1E0D4-6C89-3AE7-7275-1F08A18E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7B885-3203-B00C-0A96-792C7046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7B4A-C81F-473E-ABB2-97204844C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51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B6F42-383E-69EA-6628-46A652A0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1AB34F-F0D4-AF69-9A87-D168EAF60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1B551-C050-B49C-E75E-8A6D0768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B193-F0B2-428B-8F26-B0E86DE12202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B3628-826D-8B15-2AAF-0075E133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74F09-6B1C-356B-C379-EBCE4F94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7B4A-C81F-473E-ABB2-97204844C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93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603090-C51B-3623-2140-EE21B2A7D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F33F5-0617-1699-8ACE-5C2DB08B7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9345C-8E0C-A44A-74F0-C8F1FC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B193-F0B2-428B-8F26-B0E86DE12202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3ACBF-347A-EAF5-F6AD-F182F5B0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94918-8DA1-1832-EAF6-33B96F0E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7B4A-C81F-473E-ABB2-97204844C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47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4F1F5-B86A-62D3-C50E-A7C89083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FDA09-4371-8027-2FEE-7EE5B03F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17FAA-B6CF-35A5-2123-E6CEC1F1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B193-F0B2-428B-8F26-B0E86DE12202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CFC0B-6E21-5AE2-FFA0-54291082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7B388-6AF7-DE20-C09F-F4FAD5F8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7B4A-C81F-473E-ABB2-97204844C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0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9E039-167E-AE53-821C-24CB365B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2789D-D3B4-3729-0D51-FE3E095D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2CE5D-BD5A-F50F-8712-D30E4806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B193-F0B2-428B-8F26-B0E86DE12202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BA74B-9E44-BBE6-D3D3-673118D3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D1165-E704-F80B-1092-6CD78E97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7B4A-C81F-473E-ABB2-97204844C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09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6B80D-0F95-AF47-A8BF-B799B03A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1BF12-618F-0393-934B-8F7238B01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8304DF-2E79-6D29-FACA-6A36F98E1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233DF4-4DAF-7ED9-5A46-9510B8DC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B193-F0B2-428B-8F26-B0E86DE12202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E2C3D8-8919-DA98-B8F4-34158B6A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0DD45F-9BB8-8277-FB47-36E366E7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7B4A-C81F-473E-ABB2-97204844C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8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F4689-654E-B8ED-32C1-840E388F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6F8BCC-E16D-6A01-CA4D-37B47809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E9263-5C78-C7C3-7893-CE0DD8340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A59501-50B4-0D3A-48E4-1F3F71E1F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B1E5AA-A33E-C45C-6E8C-1789020E2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E32378-9E50-7AE1-FA07-C1D31754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B193-F0B2-428B-8F26-B0E86DE12202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0C453D-02FA-C0A6-D03F-A0D3F754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A1B777-BD8C-9CF4-B4B9-85194149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7B4A-C81F-473E-ABB2-97204844C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C1BAB-3976-D152-033B-A0BEDAC9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78E836-7D24-3497-0DC4-9A19D15E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B193-F0B2-428B-8F26-B0E86DE12202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1E4F2-1EF4-2E03-889B-1BD93C78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61E2BF-E6A9-EFD9-6608-A1EDB4CE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7B4A-C81F-473E-ABB2-97204844C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7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35A06F-261F-B9D9-9772-BB76E955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B193-F0B2-428B-8F26-B0E86DE12202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D1BF6F-3C4B-D47E-71C0-37DA2A84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200DED-5EED-F94D-C4E1-42170E75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7B4A-C81F-473E-ABB2-97204844C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4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CF22B-BA97-744A-CB8A-7034A12B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2192B-891A-1806-98FB-35E37CEE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9BF2B5-CC13-2B3F-9F6C-F40147A88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ED64B-C4EF-F866-9880-198E451F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B193-F0B2-428B-8F26-B0E86DE12202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C274AD-5065-5DF2-69B6-73CDFC03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8843BE-60E4-B42C-2C7C-C37FC59D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7B4A-C81F-473E-ABB2-97204844C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91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DEDA7-9064-125C-0CA9-5425628B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F1DF3D-C8CD-9205-2CD3-CEEF69685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98F8B2-E9F3-88F4-0FCE-CB1517629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559DA2-3F28-CDA8-5DE3-732552E6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B193-F0B2-428B-8F26-B0E86DE12202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07149-8DDB-D6BD-83D9-EBB1F110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8FA473-D5A4-2C28-00F7-6577F8B1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7B4A-C81F-473E-ABB2-97204844C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3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45A01D-CAEF-F2B2-5512-FFC60ECA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2ACB2B-4E61-1501-708E-5500FE736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CA445-9CD9-9D20-AFCA-034903B0D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DB193-F0B2-428B-8F26-B0E86DE12202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EA6D9-C752-B227-743B-E931B8258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D15FA-FEC2-9044-60D7-97449001B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7B4A-C81F-473E-ABB2-97204844C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1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B1C21-AE94-34C3-CCA6-738B521E6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2F774C-4700-46B7-80B5-F6818F503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03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1A23F-DC2D-EE1B-69AD-1EB073B2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7E90F-D1DA-D48E-6D0D-2282EDC32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Introduction:</a:t>
            </a:r>
            <a:r>
              <a:rPr lang="zh-CN" altLang="en-US" dirty="0"/>
              <a:t> </a:t>
            </a:r>
            <a:r>
              <a:rPr lang="en-US" altLang="zh-CN" dirty="0"/>
              <a:t>The core idea of SVM is to find an optimal hyperplane to separate different classes of samples.</a:t>
            </a:r>
          </a:p>
          <a:p>
            <a:pPr lvl="1"/>
            <a:r>
              <a:rPr lang="en-US" altLang="zh-CN" dirty="0"/>
              <a:t>linearly separable-&gt; hard margin</a:t>
            </a:r>
          </a:p>
          <a:p>
            <a:pPr lvl="1"/>
            <a:r>
              <a:rPr lang="en-US" altLang="zh-CN" dirty="0"/>
              <a:t>linearly inseparable -&gt; soft margin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Advantage: efficient classification in high-dimensional Spaces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EF2E4D-A857-57D3-EA66-02EBD191AF8F}"/>
              </a:ext>
            </a:extLst>
          </p:cNvPr>
          <p:cNvSpPr txBox="1"/>
          <p:nvPr/>
        </p:nvSpPr>
        <p:spPr>
          <a:xfrm>
            <a:off x="1273297" y="5988734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Different color</a:t>
            </a:r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4A75FB0-A709-9D0E-56A9-E50C0EC4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63" y="4506506"/>
            <a:ext cx="1537528" cy="141476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0D89AA3-2039-2AE1-6FA9-2CE1958BF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49" y="4419173"/>
            <a:ext cx="1608183" cy="150209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3F78719-45F3-7069-8383-96A1DE9C58E6}"/>
              </a:ext>
            </a:extLst>
          </p:cNvPr>
          <p:cNvSpPr txBox="1"/>
          <p:nvPr/>
        </p:nvSpPr>
        <p:spPr>
          <a:xfrm>
            <a:off x="6471593" y="5988733"/>
            <a:ext cx="147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Different size</a:t>
            </a:r>
          </a:p>
          <a:p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22D69EF-7986-74C1-330D-F027DBDAE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819" y="4506506"/>
            <a:ext cx="1936583" cy="150209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EB0DCAB-4963-65E1-1AC7-654A9662A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580" y="4515497"/>
            <a:ext cx="2237099" cy="139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3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42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qianming huang</dc:creator>
  <cp:lastModifiedBy>qianming huang</cp:lastModifiedBy>
  <cp:revision>1</cp:revision>
  <dcterms:created xsi:type="dcterms:W3CDTF">2023-09-02T02:45:27Z</dcterms:created>
  <dcterms:modified xsi:type="dcterms:W3CDTF">2023-09-02T03:20:25Z</dcterms:modified>
</cp:coreProperties>
</file>