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12640" y="658080"/>
            <a:ext cx="9068040" cy="58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RASCAL: Robotic Arm for Sherds and Ceramics Automated Locomotion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Deborah Wang, Brandon Lutz, Peter J. Cobb, and Philip Dames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IEEE International Conference on Robotics and Automation (ICRA)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3624120" y="6145920"/>
            <a:ext cx="3416400" cy="142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12640" y="912960"/>
            <a:ext cx="9068040" cy="58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CALIBRATION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2x Speed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12640" y="912960"/>
            <a:ext cx="9068040" cy="58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SHERD 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 Time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12640" y="912960"/>
            <a:ext cx="9068040" cy="58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SHERD 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4x Speed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12640" y="912960"/>
            <a:ext cx="9068040" cy="58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DROP RECOVERY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 Time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12640" y="912960"/>
            <a:ext cx="9068040" cy="58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SHERDS 3-5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4x Speed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12640" y="658080"/>
            <a:ext cx="9068040" cy="58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work was supported by the Temple University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Presidential Humanities and Arts Research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 and by Facebook AI Research.</a:t>
            </a:r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96120" y="6073920"/>
            <a:ext cx="3416400" cy="142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2020-10-30T16:59:55Z</dcterms:created>
  <dc:creator/>
  <dc:description/>
  <dc:language>en-US</dc:language>
  <cp:lastModifiedBy/>
  <dcterms:modified xsi:type="dcterms:W3CDTF">2020-10-31T12:49:10Z</dcterms:modified>
  <cp:revision>4</cp:revision>
  <dc:subject/>
  <dc:title/>
</cp:coreProperties>
</file>