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422" r:id="rId6"/>
    <p:sldId id="424" r:id="rId7"/>
    <p:sldId id="423" r:id="rId8"/>
    <p:sldId id="426" r:id="rId9"/>
    <p:sldId id="427" r:id="rId10"/>
    <p:sldId id="429" r:id="rId11"/>
    <p:sldId id="428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350" r:id="rId23"/>
  </p:sldIdLst>
  <p:sldSz cx="12188825" cy="6858000"/>
  <p:notesSz cx="6858000" cy="9144000"/>
  <p:custDataLst>
    <p:tags r:id="rId26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95"/>
    <a:srgbClr val="045CA7"/>
    <a:srgbClr val="38A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5930" autoAdjust="0"/>
  </p:normalViewPr>
  <p:slideViewPr>
    <p:cSldViewPr showGuides="1">
      <p:cViewPr varScale="1">
        <p:scale>
          <a:sx n="107" d="100"/>
          <a:sy n="107" d="100"/>
        </p:scale>
        <p:origin x="38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21.06.2022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java.util.Collections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 cities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Collections.addAll</a:t>
            </a:r>
            <a:r>
              <a:rPr lang="en-US" dirty="0" smtClean="0"/>
              <a:t>(cities, "</a:t>
            </a:r>
            <a:r>
              <a:rPr lang="ru-RU" dirty="0" smtClean="0"/>
              <a:t>Париж", "Лондон", "Мадрид");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cities.stream</a:t>
            </a:r>
            <a:r>
              <a:rPr lang="en-US" dirty="0" smtClean="0"/>
              <a:t>() // </a:t>
            </a:r>
            <a:r>
              <a:rPr lang="ru-RU" dirty="0" smtClean="0"/>
              <a:t>получаем поток</a:t>
            </a:r>
          </a:p>
          <a:p>
            <a:r>
              <a:rPr lang="ru-RU" dirty="0" smtClean="0"/>
              <a:t>                .</a:t>
            </a:r>
            <a:r>
              <a:rPr lang="en-US" dirty="0" smtClean="0"/>
              <a:t>filter(s-&gt;</a:t>
            </a:r>
            <a:r>
              <a:rPr lang="en-US" dirty="0" err="1" smtClean="0"/>
              <a:t>s.length</a:t>
            </a:r>
            <a:r>
              <a:rPr lang="en-US" dirty="0" smtClean="0"/>
              <a:t>()==6) // </a:t>
            </a:r>
            <a:r>
              <a:rPr lang="ru-RU" dirty="0" smtClean="0"/>
              <a:t>применяем фильтрацию по длине строки</a:t>
            </a:r>
          </a:p>
          <a:p>
            <a:r>
              <a:rPr lang="ru-RU" dirty="0" smtClean="0"/>
              <a:t>                .</a:t>
            </a:r>
            <a:r>
              <a:rPr lang="en-US" dirty="0" err="1" smtClean="0"/>
              <a:t>forEach</a:t>
            </a:r>
            <a:r>
              <a:rPr lang="en-US" dirty="0" smtClean="0"/>
              <a:t>(s-&gt;</a:t>
            </a:r>
            <a:r>
              <a:rPr lang="en-US" dirty="0" err="1" smtClean="0"/>
              <a:t>System.out.println</a:t>
            </a:r>
            <a:r>
              <a:rPr lang="en-US" dirty="0" smtClean="0"/>
              <a:t>(s)); // </a:t>
            </a:r>
            <a:r>
              <a:rPr lang="ru-RU" dirty="0" smtClean="0"/>
              <a:t>выводим отфильтрованные строки на консоль</a:t>
            </a:r>
          </a:p>
          <a:p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89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java.util.Collections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java.util.stream.Stream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&lt;String&gt; cities = new </a:t>
            </a:r>
            <a:r>
              <a:rPr lang="en-US" dirty="0" err="1" smtClean="0"/>
              <a:t>ArrayList</a:t>
            </a:r>
            <a:r>
              <a:rPr lang="en-US" dirty="0" smtClean="0"/>
              <a:t>&lt;String&gt;();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Collections.addAll</a:t>
            </a:r>
            <a:r>
              <a:rPr lang="en-US" dirty="0" smtClean="0"/>
              <a:t>(cities, "</a:t>
            </a:r>
            <a:r>
              <a:rPr lang="ru-RU" dirty="0" smtClean="0"/>
              <a:t>Париж", "Лондон", "Мадрид");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Stream&lt;String&gt; </a:t>
            </a:r>
            <a:r>
              <a:rPr lang="en-US" dirty="0" err="1" smtClean="0"/>
              <a:t>citiesStream</a:t>
            </a:r>
            <a:r>
              <a:rPr lang="en-US" dirty="0" smtClean="0"/>
              <a:t> = </a:t>
            </a:r>
            <a:r>
              <a:rPr lang="en-US" dirty="0" err="1" smtClean="0"/>
              <a:t>cities.stream</a:t>
            </a:r>
            <a:r>
              <a:rPr lang="en-US" dirty="0" smtClean="0"/>
              <a:t>(); // </a:t>
            </a:r>
            <a:r>
              <a:rPr lang="ru-RU" dirty="0" smtClean="0"/>
              <a:t>получаем поток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citiesStream</a:t>
            </a:r>
            <a:r>
              <a:rPr lang="en-US" dirty="0" smtClean="0"/>
              <a:t> = </a:t>
            </a:r>
            <a:r>
              <a:rPr lang="en-US" dirty="0" err="1" smtClean="0"/>
              <a:t>citiesStream.filter</a:t>
            </a:r>
            <a:r>
              <a:rPr lang="en-US" dirty="0" smtClean="0"/>
              <a:t>(s-&gt;</a:t>
            </a:r>
            <a:r>
              <a:rPr lang="en-US" dirty="0" err="1" smtClean="0"/>
              <a:t>s.length</a:t>
            </a:r>
            <a:r>
              <a:rPr lang="en-US" dirty="0" smtClean="0"/>
              <a:t>()==6); // </a:t>
            </a:r>
            <a:r>
              <a:rPr lang="ru-RU" dirty="0" smtClean="0"/>
              <a:t>применяем фильтрацию по длине строки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citiesStream.forEach</a:t>
            </a:r>
            <a:r>
              <a:rPr lang="en-US" dirty="0" smtClean="0"/>
              <a:t>(s-&gt;</a:t>
            </a:r>
            <a:r>
              <a:rPr lang="en-US" dirty="0" err="1" smtClean="0"/>
              <a:t>System.out.println</a:t>
            </a:r>
            <a:r>
              <a:rPr lang="en-US" dirty="0" smtClean="0"/>
              <a:t>(s)); // </a:t>
            </a:r>
            <a:r>
              <a:rPr lang="ru-RU" dirty="0" smtClean="0"/>
              <a:t>выводим отфильтрованные строки на консоль</a:t>
            </a:r>
          </a:p>
          <a:p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754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java.util.stream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Stream&lt;String&gt; </a:t>
            </a:r>
            <a:r>
              <a:rPr lang="en-US" dirty="0" err="1" smtClean="0"/>
              <a:t>citiesStream</a:t>
            </a:r>
            <a:r>
              <a:rPr lang="en-US" dirty="0" smtClean="0"/>
              <a:t> =</a:t>
            </a:r>
            <a:r>
              <a:rPr lang="en-US" dirty="0" err="1" smtClean="0"/>
              <a:t>Stream.of</a:t>
            </a:r>
            <a:r>
              <a:rPr lang="en-US" dirty="0" smtClean="0"/>
              <a:t>("</a:t>
            </a:r>
            <a:r>
              <a:rPr lang="ru-RU" dirty="0" smtClean="0"/>
              <a:t>Париж", "Лондон", "Мадрид");</a:t>
            </a:r>
          </a:p>
          <a:p>
            <a:r>
              <a:rPr lang="ru-RU" dirty="0" smtClean="0"/>
              <a:t>        </a:t>
            </a:r>
            <a:r>
              <a:rPr lang="en-US" dirty="0" err="1" smtClean="0"/>
              <a:t>citiesStream.forEach</a:t>
            </a:r>
            <a:r>
              <a:rPr lang="en-US" dirty="0" smtClean="0"/>
              <a:t>(s-&gt;</a:t>
            </a:r>
            <a:r>
              <a:rPr lang="en-US" dirty="0" err="1" smtClean="0"/>
              <a:t>System.out.println</a:t>
            </a:r>
            <a:r>
              <a:rPr lang="en-US" dirty="0" smtClean="0"/>
              <a:t>(s));</a:t>
            </a:r>
          </a:p>
          <a:p>
            <a:r>
              <a:rPr lang="en-US" dirty="0" smtClean="0"/>
              <a:t>        String[] cities = {"</a:t>
            </a:r>
            <a:r>
              <a:rPr lang="ru-RU" dirty="0" smtClean="0"/>
              <a:t>Париж", "Лондон", "Мадрид"};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Stream&lt;String&gt; citiesStream2 =</a:t>
            </a:r>
            <a:r>
              <a:rPr lang="en-US" dirty="0" err="1" smtClean="0"/>
              <a:t>Stream.of</a:t>
            </a:r>
            <a:r>
              <a:rPr lang="en-US" dirty="0" smtClean="0"/>
              <a:t>(cities);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IntStream</a:t>
            </a:r>
            <a:r>
              <a:rPr lang="en-US" dirty="0" smtClean="0"/>
              <a:t> </a:t>
            </a:r>
            <a:r>
              <a:rPr lang="en-US" dirty="0" err="1" smtClean="0"/>
              <a:t>intStream</a:t>
            </a:r>
            <a:r>
              <a:rPr lang="en-US" dirty="0" smtClean="0"/>
              <a:t> = </a:t>
            </a:r>
            <a:r>
              <a:rPr lang="en-US" dirty="0" err="1" smtClean="0"/>
              <a:t>IntStream.of</a:t>
            </a:r>
            <a:r>
              <a:rPr lang="en-US" dirty="0" smtClean="0"/>
              <a:t>(1,2,4,5,7);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intStream.forEach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-&gt;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LongStream</a:t>
            </a:r>
            <a:r>
              <a:rPr lang="en-US" dirty="0" smtClean="0"/>
              <a:t> </a:t>
            </a:r>
            <a:r>
              <a:rPr lang="en-US" dirty="0" err="1" smtClean="0"/>
              <a:t>longStream</a:t>
            </a:r>
            <a:r>
              <a:rPr lang="en-US" dirty="0" smtClean="0"/>
              <a:t> = </a:t>
            </a:r>
            <a:r>
              <a:rPr lang="en-US" dirty="0" err="1" smtClean="0"/>
              <a:t>LongStream.of</a:t>
            </a:r>
            <a:r>
              <a:rPr lang="en-US" dirty="0" smtClean="0"/>
              <a:t>(100,250,400,5843787,237);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longStream.forEach</a:t>
            </a:r>
            <a:r>
              <a:rPr lang="en-US" dirty="0" smtClean="0"/>
              <a:t>(l-&gt;</a:t>
            </a:r>
            <a:r>
              <a:rPr lang="en-US" dirty="0" err="1" smtClean="0"/>
              <a:t>System.out.println</a:t>
            </a:r>
            <a:r>
              <a:rPr lang="en-US" dirty="0" smtClean="0"/>
              <a:t>(l));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DoubleStream</a:t>
            </a:r>
            <a:r>
              <a:rPr lang="en-US" dirty="0" smtClean="0"/>
              <a:t> </a:t>
            </a:r>
            <a:r>
              <a:rPr lang="en-US" dirty="0" err="1" smtClean="0"/>
              <a:t>doubleStream</a:t>
            </a:r>
            <a:r>
              <a:rPr lang="en-US" dirty="0" smtClean="0"/>
              <a:t> = </a:t>
            </a:r>
            <a:r>
              <a:rPr lang="en-US" dirty="0" err="1" smtClean="0"/>
              <a:t>DoubleStream.of</a:t>
            </a:r>
            <a:r>
              <a:rPr lang="en-US" dirty="0" smtClean="0"/>
              <a:t>(3.4, 6.7, 9.5, 8.2345, 121);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doubleStream.forEach</a:t>
            </a:r>
            <a:r>
              <a:rPr lang="en-US" dirty="0" smtClean="0"/>
              <a:t>(d-&gt;</a:t>
            </a:r>
            <a:r>
              <a:rPr lang="en-US" dirty="0" err="1" smtClean="0"/>
              <a:t>System.out.println</a:t>
            </a:r>
            <a:r>
              <a:rPr lang="en-US" dirty="0" smtClean="0"/>
              <a:t>(d));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39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21.06.2022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21.06.2022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0" y="0"/>
            <a:ext cx="12188824" cy="6858000"/>
            <a:chOff x="0" y="770737"/>
            <a:chExt cx="12188824" cy="6858000"/>
          </a:xfrm>
        </p:grpSpPr>
        <p:sp>
          <p:nvSpPr>
            <p:cNvPr id="5" name="object 3"/>
            <p:cNvSpPr/>
            <p:nvPr/>
          </p:nvSpPr>
          <p:spPr>
            <a:xfrm>
              <a:off x="3809503" y="770737"/>
              <a:ext cx="8379321" cy="6858000"/>
            </a:xfrm>
            <a:custGeom>
              <a:avLst/>
              <a:gdLst/>
              <a:ahLst/>
              <a:cxnLst/>
              <a:rect l="l" t="t" r="r" b="b"/>
              <a:pathLst>
                <a:path w="6884034" h="6015355">
                  <a:moveTo>
                    <a:pt x="0" y="6015037"/>
                  </a:moveTo>
                  <a:lnTo>
                    <a:pt x="6883895" y="6015037"/>
                  </a:lnTo>
                  <a:lnTo>
                    <a:pt x="6883895" y="0"/>
                  </a:lnTo>
                  <a:lnTo>
                    <a:pt x="0" y="0"/>
                  </a:lnTo>
                  <a:lnTo>
                    <a:pt x="0" y="6015037"/>
                  </a:lnTo>
                  <a:close/>
                </a:path>
              </a:pathLst>
            </a:custGeom>
            <a:solidFill>
              <a:srgbClr val="04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770737"/>
              <a:ext cx="3810000" cy="6858000"/>
            </a:xfrm>
            <a:custGeom>
              <a:avLst/>
              <a:gdLst/>
              <a:ahLst/>
              <a:cxnLst/>
              <a:rect l="l" t="t" r="r" b="b"/>
              <a:pathLst>
                <a:path w="3810000" h="6015355">
                  <a:moveTo>
                    <a:pt x="3809504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3809504" y="0"/>
                  </a:lnTo>
                  <a:lnTo>
                    <a:pt x="3809504" y="6015037"/>
                  </a:lnTo>
                  <a:close/>
                </a:path>
              </a:pathLst>
            </a:custGeom>
            <a:solidFill>
              <a:srgbClr val="F7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727617" y="1783156"/>
              <a:ext cx="1632585" cy="1729105"/>
            </a:xfrm>
            <a:custGeom>
              <a:avLst/>
              <a:gdLst/>
              <a:ahLst/>
              <a:cxnLst/>
              <a:rect l="l" t="t" r="r" b="b"/>
              <a:pathLst>
                <a:path w="1632585" h="1729104">
                  <a:moveTo>
                    <a:pt x="1598523" y="66078"/>
                  </a:moveTo>
                  <a:lnTo>
                    <a:pt x="1585741" y="63463"/>
                  </a:lnTo>
                  <a:lnTo>
                    <a:pt x="1575228" y="56353"/>
                  </a:lnTo>
                  <a:lnTo>
                    <a:pt x="1568101" y="45846"/>
                  </a:lnTo>
                  <a:lnTo>
                    <a:pt x="1565478" y="33045"/>
                  </a:lnTo>
                  <a:lnTo>
                    <a:pt x="1568101" y="20263"/>
                  </a:lnTo>
                  <a:lnTo>
                    <a:pt x="1575228" y="9750"/>
                  </a:lnTo>
                  <a:lnTo>
                    <a:pt x="1585741" y="2623"/>
                  </a:lnTo>
                  <a:lnTo>
                    <a:pt x="1598523" y="0"/>
                  </a:lnTo>
                  <a:lnTo>
                    <a:pt x="1611298" y="2623"/>
                  </a:lnTo>
                  <a:lnTo>
                    <a:pt x="1621807" y="9750"/>
                  </a:lnTo>
                  <a:lnTo>
                    <a:pt x="1628932" y="20263"/>
                  </a:lnTo>
                  <a:lnTo>
                    <a:pt x="1631556" y="33045"/>
                  </a:lnTo>
                  <a:lnTo>
                    <a:pt x="1628932" y="46093"/>
                  </a:lnTo>
                  <a:lnTo>
                    <a:pt x="1621807" y="56572"/>
                  </a:lnTo>
                  <a:lnTo>
                    <a:pt x="1611298" y="63545"/>
                  </a:lnTo>
                  <a:lnTo>
                    <a:pt x="1598523" y="66078"/>
                  </a:lnTo>
                  <a:close/>
                </a:path>
                <a:path w="1632585" h="1729104">
                  <a:moveTo>
                    <a:pt x="1599158" y="481952"/>
                  </a:moveTo>
                  <a:lnTo>
                    <a:pt x="1586362" y="479330"/>
                  </a:lnTo>
                  <a:lnTo>
                    <a:pt x="1575855" y="472208"/>
                  </a:lnTo>
                  <a:lnTo>
                    <a:pt x="1568742" y="461699"/>
                  </a:lnTo>
                  <a:lnTo>
                    <a:pt x="1566125" y="448919"/>
                  </a:lnTo>
                  <a:lnTo>
                    <a:pt x="1568742" y="436116"/>
                  </a:lnTo>
                  <a:lnTo>
                    <a:pt x="1575855" y="425605"/>
                  </a:lnTo>
                  <a:lnTo>
                    <a:pt x="1586362" y="418490"/>
                  </a:lnTo>
                  <a:lnTo>
                    <a:pt x="1599158" y="415874"/>
                  </a:lnTo>
                  <a:lnTo>
                    <a:pt x="1611932" y="418490"/>
                  </a:lnTo>
                  <a:lnTo>
                    <a:pt x="1622428" y="425605"/>
                  </a:lnTo>
                  <a:lnTo>
                    <a:pt x="1629537" y="436116"/>
                  </a:lnTo>
                  <a:lnTo>
                    <a:pt x="1632153" y="448919"/>
                  </a:lnTo>
                  <a:lnTo>
                    <a:pt x="1629537" y="461699"/>
                  </a:lnTo>
                  <a:lnTo>
                    <a:pt x="1622428" y="472208"/>
                  </a:lnTo>
                  <a:lnTo>
                    <a:pt x="1611932" y="479330"/>
                  </a:lnTo>
                  <a:lnTo>
                    <a:pt x="1599158" y="481952"/>
                  </a:lnTo>
                  <a:close/>
                </a:path>
                <a:path w="1632585" h="1729104">
                  <a:moveTo>
                    <a:pt x="1599158" y="897140"/>
                  </a:moveTo>
                  <a:lnTo>
                    <a:pt x="1586362" y="894524"/>
                  </a:lnTo>
                  <a:lnTo>
                    <a:pt x="1575855" y="887409"/>
                  </a:lnTo>
                  <a:lnTo>
                    <a:pt x="1568742" y="876898"/>
                  </a:lnTo>
                  <a:lnTo>
                    <a:pt x="1566125" y="864095"/>
                  </a:lnTo>
                  <a:lnTo>
                    <a:pt x="1568742" y="851315"/>
                  </a:lnTo>
                  <a:lnTo>
                    <a:pt x="1575855" y="840806"/>
                  </a:lnTo>
                  <a:lnTo>
                    <a:pt x="1586362" y="833684"/>
                  </a:lnTo>
                  <a:lnTo>
                    <a:pt x="1599158" y="831062"/>
                  </a:lnTo>
                  <a:lnTo>
                    <a:pt x="1611932" y="833684"/>
                  </a:lnTo>
                  <a:lnTo>
                    <a:pt x="1622428" y="840806"/>
                  </a:lnTo>
                  <a:lnTo>
                    <a:pt x="1629537" y="851315"/>
                  </a:lnTo>
                  <a:lnTo>
                    <a:pt x="1632153" y="864095"/>
                  </a:lnTo>
                  <a:lnTo>
                    <a:pt x="1629537" y="877150"/>
                  </a:lnTo>
                  <a:lnTo>
                    <a:pt x="1622428" y="887633"/>
                  </a:lnTo>
                  <a:lnTo>
                    <a:pt x="1611932" y="894608"/>
                  </a:lnTo>
                  <a:lnTo>
                    <a:pt x="1599158" y="897140"/>
                  </a:lnTo>
                  <a:close/>
                </a:path>
                <a:path w="1632585" h="1729104">
                  <a:moveTo>
                    <a:pt x="1599158" y="1313014"/>
                  </a:moveTo>
                  <a:lnTo>
                    <a:pt x="1586362" y="1310391"/>
                  </a:lnTo>
                  <a:lnTo>
                    <a:pt x="1575855" y="1303264"/>
                  </a:lnTo>
                  <a:lnTo>
                    <a:pt x="1568742" y="1292751"/>
                  </a:lnTo>
                  <a:lnTo>
                    <a:pt x="1566125" y="1279969"/>
                  </a:lnTo>
                  <a:lnTo>
                    <a:pt x="1568742" y="1267165"/>
                  </a:lnTo>
                  <a:lnTo>
                    <a:pt x="1575855" y="1256641"/>
                  </a:lnTo>
                  <a:lnTo>
                    <a:pt x="1586362" y="1249510"/>
                  </a:lnTo>
                  <a:lnTo>
                    <a:pt x="1599158" y="1246886"/>
                  </a:lnTo>
                  <a:lnTo>
                    <a:pt x="1611932" y="1249510"/>
                  </a:lnTo>
                  <a:lnTo>
                    <a:pt x="1622428" y="1256641"/>
                  </a:lnTo>
                  <a:lnTo>
                    <a:pt x="1629537" y="1267165"/>
                  </a:lnTo>
                  <a:lnTo>
                    <a:pt x="1632153" y="1279969"/>
                  </a:lnTo>
                  <a:lnTo>
                    <a:pt x="1629537" y="1292751"/>
                  </a:lnTo>
                  <a:lnTo>
                    <a:pt x="1622428" y="1303264"/>
                  </a:lnTo>
                  <a:lnTo>
                    <a:pt x="1611932" y="1310391"/>
                  </a:lnTo>
                  <a:lnTo>
                    <a:pt x="1599158" y="1313014"/>
                  </a:lnTo>
                  <a:close/>
                </a:path>
                <a:path w="1632585" h="1729104">
                  <a:moveTo>
                    <a:pt x="1598523" y="1728190"/>
                  </a:moveTo>
                  <a:lnTo>
                    <a:pt x="1585741" y="1725575"/>
                  </a:lnTo>
                  <a:lnTo>
                    <a:pt x="1575228" y="1718465"/>
                  </a:lnTo>
                  <a:lnTo>
                    <a:pt x="1568101" y="1707959"/>
                  </a:lnTo>
                  <a:lnTo>
                    <a:pt x="1565478" y="1695157"/>
                  </a:lnTo>
                  <a:lnTo>
                    <a:pt x="1568101" y="1682375"/>
                  </a:lnTo>
                  <a:lnTo>
                    <a:pt x="1575228" y="1671862"/>
                  </a:lnTo>
                  <a:lnTo>
                    <a:pt x="1585741" y="1664736"/>
                  </a:lnTo>
                  <a:lnTo>
                    <a:pt x="1598523" y="1662112"/>
                  </a:lnTo>
                  <a:lnTo>
                    <a:pt x="1611298" y="1664736"/>
                  </a:lnTo>
                  <a:lnTo>
                    <a:pt x="1621807" y="1671862"/>
                  </a:lnTo>
                  <a:lnTo>
                    <a:pt x="1628932" y="1682375"/>
                  </a:lnTo>
                  <a:lnTo>
                    <a:pt x="1631556" y="1695157"/>
                  </a:lnTo>
                  <a:lnTo>
                    <a:pt x="1628932" y="1707959"/>
                  </a:lnTo>
                  <a:lnTo>
                    <a:pt x="1621807" y="1718465"/>
                  </a:lnTo>
                  <a:lnTo>
                    <a:pt x="1611298" y="1725575"/>
                  </a:lnTo>
                  <a:lnTo>
                    <a:pt x="1598523" y="1728190"/>
                  </a:lnTo>
                  <a:close/>
                </a:path>
                <a:path w="1632585" h="1729104">
                  <a:moveTo>
                    <a:pt x="1216025" y="66078"/>
                  </a:moveTo>
                  <a:lnTo>
                    <a:pt x="1203250" y="63463"/>
                  </a:lnTo>
                  <a:lnTo>
                    <a:pt x="1192741" y="56353"/>
                  </a:lnTo>
                  <a:lnTo>
                    <a:pt x="1185615" y="45846"/>
                  </a:lnTo>
                  <a:lnTo>
                    <a:pt x="1182992" y="33045"/>
                  </a:lnTo>
                  <a:lnTo>
                    <a:pt x="1185615" y="20263"/>
                  </a:lnTo>
                  <a:lnTo>
                    <a:pt x="1192741" y="9750"/>
                  </a:lnTo>
                  <a:lnTo>
                    <a:pt x="1203250" y="2623"/>
                  </a:lnTo>
                  <a:lnTo>
                    <a:pt x="1216025" y="0"/>
                  </a:lnTo>
                  <a:lnTo>
                    <a:pt x="1228799" y="2623"/>
                  </a:lnTo>
                  <a:lnTo>
                    <a:pt x="1239294" y="9750"/>
                  </a:lnTo>
                  <a:lnTo>
                    <a:pt x="1246403" y="20263"/>
                  </a:lnTo>
                  <a:lnTo>
                    <a:pt x="1249019" y="33045"/>
                  </a:lnTo>
                  <a:lnTo>
                    <a:pt x="1246403" y="46184"/>
                  </a:lnTo>
                  <a:lnTo>
                    <a:pt x="1239294" y="56815"/>
                  </a:lnTo>
                  <a:lnTo>
                    <a:pt x="1228799" y="63818"/>
                  </a:lnTo>
                  <a:lnTo>
                    <a:pt x="1216025" y="66078"/>
                  </a:lnTo>
                  <a:close/>
                </a:path>
                <a:path w="1632585" h="1729104">
                  <a:moveTo>
                    <a:pt x="1216025" y="481952"/>
                  </a:moveTo>
                  <a:lnTo>
                    <a:pt x="1203250" y="479330"/>
                  </a:lnTo>
                  <a:lnTo>
                    <a:pt x="1192741" y="472208"/>
                  </a:lnTo>
                  <a:lnTo>
                    <a:pt x="1185615" y="461699"/>
                  </a:lnTo>
                  <a:lnTo>
                    <a:pt x="1182992" y="448919"/>
                  </a:lnTo>
                  <a:lnTo>
                    <a:pt x="1185615" y="436116"/>
                  </a:lnTo>
                  <a:lnTo>
                    <a:pt x="1192741" y="425605"/>
                  </a:lnTo>
                  <a:lnTo>
                    <a:pt x="1203250" y="418490"/>
                  </a:lnTo>
                  <a:lnTo>
                    <a:pt x="1216025" y="415874"/>
                  </a:lnTo>
                  <a:lnTo>
                    <a:pt x="1228799" y="418490"/>
                  </a:lnTo>
                  <a:lnTo>
                    <a:pt x="1239294" y="425605"/>
                  </a:lnTo>
                  <a:lnTo>
                    <a:pt x="1246403" y="436116"/>
                  </a:lnTo>
                  <a:lnTo>
                    <a:pt x="1249019" y="448919"/>
                  </a:lnTo>
                  <a:lnTo>
                    <a:pt x="1246403" y="461699"/>
                  </a:lnTo>
                  <a:lnTo>
                    <a:pt x="1239294" y="472208"/>
                  </a:lnTo>
                  <a:lnTo>
                    <a:pt x="1228799" y="479330"/>
                  </a:lnTo>
                  <a:lnTo>
                    <a:pt x="1216025" y="481952"/>
                  </a:lnTo>
                  <a:close/>
                </a:path>
                <a:path w="1632585" h="1729104">
                  <a:moveTo>
                    <a:pt x="1216025" y="897140"/>
                  </a:moveTo>
                  <a:lnTo>
                    <a:pt x="1203250" y="894524"/>
                  </a:lnTo>
                  <a:lnTo>
                    <a:pt x="1192741" y="887409"/>
                  </a:lnTo>
                  <a:lnTo>
                    <a:pt x="1185615" y="876898"/>
                  </a:lnTo>
                  <a:lnTo>
                    <a:pt x="1182992" y="864095"/>
                  </a:lnTo>
                  <a:lnTo>
                    <a:pt x="1185615" y="851315"/>
                  </a:lnTo>
                  <a:lnTo>
                    <a:pt x="1192741" y="840806"/>
                  </a:lnTo>
                  <a:lnTo>
                    <a:pt x="1203250" y="833684"/>
                  </a:lnTo>
                  <a:lnTo>
                    <a:pt x="1216025" y="831062"/>
                  </a:lnTo>
                  <a:lnTo>
                    <a:pt x="1228799" y="833684"/>
                  </a:lnTo>
                  <a:lnTo>
                    <a:pt x="1239294" y="840806"/>
                  </a:lnTo>
                  <a:lnTo>
                    <a:pt x="1246403" y="851315"/>
                  </a:lnTo>
                  <a:lnTo>
                    <a:pt x="1249019" y="864095"/>
                  </a:lnTo>
                  <a:lnTo>
                    <a:pt x="1246403" y="877241"/>
                  </a:lnTo>
                  <a:lnTo>
                    <a:pt x="1239294" y="887876"/>
                  </a:lnTo>
                  <a:lnTo>
                    <a:pt x="1228799" y="894881"/>
                  </a:lnTo>
                  <a:lnTo>
                    <a:pt x="1216025" y="897140"/>
                  </a:lnTo>
                  <a:close/>
                </a:path>
                <a:path w="1632585" h="1729104">
                  <a:moveTo>
                    <a:pt x="1216025" y="1313014"/>
                  </a:moveTo>
                  <a:lnTo>
                    <a:pt x="1203250" y="1310391"/>
                  </a:lnTo>
                  <a:lnTo>
                    <a:pt x="1192741" y="1303264"/>
                  </a:lnTo>
                  <a:lnTo>
                    <a:pt x="1185615" y="1292751"/>
                  </a:lnTo>
                  <a:lnTo>
                    <a:pt x="1182992" y="1279969"/>
                  </a:lnTo>
                  <a:lnTo>
                    <a:pt x="1185615" y="1267165"/>
                  </a:lnTo>
                  <a:lnTo>
                    <a:pt x="1192741" y="1256641"/>
                  </a:lnTo>
                  <a:lnTo>
                    <a:pt x="1203250" y="1249510"/>
                  </a:lnTo>
                  <a:lnTo>
                    <a:pt x="1216025" y="1246886"/>
                  </a:lnTo>
                  <a:lnTo>
                    <a:pt x="1228799" y="1249510"/>
                  </a:lnTo>
                  <a:lnTo>
                    <a:pt x="1239294" y="1256641"/>
                  </a:lnTo>
                  <a:lnTo>
                    <a:pt x="1246403" y="1267165"/>
                  </a:lnTo>
                  <a:lnTo>
                    <a:pt x="1249019" y="1279969"/>
                  </a:lnTo>
                  <a:lnTo>
                    <a:pt x="1246403" y="1293024"/>
                  </a:lnTo>
                  <a:lnTo>
                    <a:pt x="1239294" y="1303507"/>
                  </a:lnTo>
                  <a:lnTo>
                    <a:pt x="1228799" y="1310482"/>
                  </a:lnTo>
                  <a:lnTo>
                    <a:pt x="1216025" y="1313014"/>
                  </a:lnTo>
                  <a:close/>
                </a:path>
                <a:path w="1632585" h="1729104">
                  <a:moveTo>
                    <a:pt x="1216025" y="1728838"/>
                  </a:moveTo>
                  <a:lnTo>
                    <a:pt x="1203250" y="1726214"/>
                  </a:lnTo>
                  <a:lnTo>
                    <a:pt x="1192741" y="1719089"/>
                  </a:lnTo>
                  <a:lnTo>
                    <a:pt x="1185615" y="1708580"/>
                  </a:lnTo>
                  <a:lnTo>
                    <a:pt x="1182992" y="1695805"/>
                  </a:lnTo>
                  <a:lnTo>
                    <a:pt x="1185615" y="1683002"/>
                  </a:lnTo>
                  <a:lnTo>
                    <a:pt x="1192741" y="1672491"/>
                  </a:lnTo>
                  <a:lnTo>
                    <a:pt x="1203250" y="1665376"/>
                  </a:lnTo>
                  <a:lnTo>
                    <a:pt x="1216025" y="1662760"/>
                  </a:lnTo>
                  <a:lnTo>
                    <a:pt x="1228799" y="1665376"/>
                  </a:lnTo>
                  <a:lnTo>
                    <a:pt x="1239294" y="1672491"/>
                  </a:lnTo>
                  <a:lnTo>
                    <a:pt x="1246403" y="1683002"/>
                  </a:lnTo>
                  <a:lnTo>
                    <a:pt x="1249019" y="1695805"/>
                  </a:lnTo>
                  <a:lnTo>
                    <a:pt x="1246403" y="1708580"/>
                  </a:lnTo>
                  <a:lnTo>
                    <a:pt x="1239294" y="1719089"/>
                  </a:lnTo>
                  <a:lnTo>
                    <a:pt x="1228799" y="1726214"/>
                  </a:lnTo>
                  <a:lnTo>
                    <a:pt x="1216025" y="1728838"/>
                  </a:lnTo>
                  <a:close/>
                </a:path>
                <a:path w="1632585" h="1729104">
                  <a:moveTo>
                    <a:pt x="821690" y="66078"/>
                  </a:moveTo>
                  <a:lnTo>
                    <a:pt x="808915" y="63463"/>
                  </a:lnTo>
                  <a:lnTo>
                    <a:pt x="798420" y="56353"/>
                  </a:lnTo>
                  <a:lnTo>
                    <a:pt x="791311" y="45846"/>
                  </a:lnTo>
                  <a:lnTo>
                    <a:pt x="788695" y="33045"/>
                  </a:lnTo>
                  <a:lnTo>
                    <a:pt x="791311" y="20263"/>
                  </a:lnTo>
                  <a:lnTo>
                    <a:pt x="798420" y="9750"/>
                  </a:lnTo>
                  <a:lnTo>
                    <a:pt x="808915" y="2623"/>
                  </a:lnTo>
                  <a:lnTo>
                    <a:pt x="821690" y="0"/>
                  </a:lnTo>
                  <a:lnTo>
                    <a:pt x="834470" y="2623"/>
                  </a:lnTo>
                  <a:lnTo>
                    <a:pt x="844978" y="9750"/>
                  </a:lnTo>
                  <a:lnTo>
                    <a:pt x="852100" y="20263"/>
                  </a:lnTo>
                  <a:lnTo>
                    <a:pt x="854722" y="33045"/>
                  </a:lnTo>
                  <a:lnTo>
                    <a:pt x="852100" y="46184"/>
                  </a:lnTo>
                  <a:lnTo>
                    <a:pt x="844978" y="56815"/>
                  </a:lnTo>
                  <a:lnTo>
                    <a:pt x="834470" y="63818"/>
                  </a:lnTo>
                  <a:lnTo>
                    <a:pt x="821690" y="66078"/>
                  </a:lnTo>
                  <a:close/>
                </a:path>
                <a:path w="1632585" h="1729104">
                  <a:moveTo>
                    <a:pt x="821690" y="481952"/>
                  </a:moveTo>
                  <a:lnTo>
                    <a:pt x="808915" y="479330"/>
                  </a:lnTo>
                  <a:lnTo>
                    <a:pt x="798420" y="472208"/>
                  </a:lnTo>
                  <a:lnTo>
                    <a:pt x="791311" y="461699"/>
                  </a:lnTo>
                  <a:lnTo>
                    <a:pt x="788695" y="448919"/>
                  </a:lnTo>
                  <a:lnTo>
                    <a:pt x="791311" y="436116"/>
                  </a:lnTo>
                  <a:lnTo>
                    <a:pt x="798420" y="425605"/>
                  </a:lnTo>
                  <a:lnTo>
                    <a:pt x="808915" y="418490"/>
                  </a:lnTo>
                  <a:lnTo>
                    <a:pt x="821690" y="415874"/>
                  </a:lnTo>
                  <a:lnTo>
                    <a:pt x="834470" y="418490"/>
                  </a:lnTo>
                  <a:lnTo>
                    <a:pt x="844978" y="425605"/>
                  </a:lnTo>
                  <a:lnTo>
                    <a:pt x="852100" y="436116"/>
                  </a:lnTo>
                  <a:lnTo>
                    <a:pt x="854722" y="448919"/>
                  </a:lnTo>
                  <a:lnTo>
                    <a:pt x="852100" y="461699"/>
                  </a:lnTo>
                  <a:lnTo>
                    <a:pt x="844978" y="472208"/>
                  </a:lnTo>
                  <a:lnTo>
                    <a:pt x="834470" y="479330"/>
                  </a:lnTo>
                  <a:lnTo>
                    <a:pt x="821690" y="481952"/>
                  </a:lnTo>
                  <a:close/>
                </a:path>
                <a:path w="1632585" h="1729104">
                  <a:moveTo>
                    <a:pt x="821690" y="897788"/>
                  </a:moveTo>
                  <a:lnTo>
                    <a:pt x="808915" y="895164"/>
                  </a:lnTo>
                  <a:lnTo>
                    <a:pt x="798420" y="888037"/>
                  </a:lnTo>
                  <a:lnTo>
                    <a:pt x="791311" y="877525"/>
                  </a:lnTo>
                  <a:lnTo>
                    <a:pt x="788695" y="864743"/>
                  </a:lnTo>
                  <a:lnTo>
                    <a:pt x="791311" y="851941"/>
                  </a:lnTo>
                  <a:lnTo>
                    <a:pt x="798420" y="841435"/>
                  </a:lnTo>
                  <a:lnTo>
                    <a:pt x="808915" y="834324"/>
                  </a:lnTo>
                  <a:lnTo>
                    <a:pt x="821690" y="831710"/>
                  </a:lnTo>
                  <a:lnTo>
                    <a:pt x="834470" y="834324"/>
                  </a:lnTo>
                  <a:lnTo>
                    <a:pt x="844978" y="841435"/>
                  </a:lnTo>
                  <a:lnTo>
                    <a:pt x="852100" y="851941"/>
                  </a:lnTo>
                  <a:lnTo>
                    <a:pt x="854722" y="864743"/>
                  </a:lnTo>
                  <a:lnTo>
                    <a:pt x="852100" y="877525"/>
                  </a:lnTo>
                  <a:lnTo>
                    <a:pt x="844978" y="888037"/>
                  </a:lnTo>
                  <a:lnTo>
                    <a:pt x="834470" y="895164"/>
                  </a:lnTo>
                  <a:lnTo>
                    <a:pt x="821690" y="897788"/>
                  </a:lnTo>
                  <a:close/>
                </a:path>
                <a:path w="1632585" h="1729104">
                  <a:moveTo>
                    <a:pt x="821690" y="1313014"/>
                  </a:moveTo>
                  <a:lnTo>
                    <a:pt x="808915" y="1310391"/>
                  </a:lnTo>
                  <a:lnTo>
                    <a:pt x="798420" y="1303264"/>
                  </a:lnTo>
                  <a:lnTo>
                    <a:pt x="791311" y="1292751"/>
                  </a:lnTo>
                  <a:lnTo>
                    <a:pt x="788695" y="1279969"/>
                  </a:lnTo>
                  <a:lnTo>
                    <a:pt x="791311" y="1267165"/>
                  </a:lnTo>
                  <a:lnTo>
                    <a:pt x="798420" y="1256641"/>
                  </a:lnTo>
                  <a:lnTo>
                    <a:pt x="808915" y="1249510"/>
                  </a:lnTo>
                  <a:lnTo>
                    <a:pt x="821690" y="1246886"/>
                  </a:lnTo>
                  <a:lnTo>
                    <a:pt x="834470" y="1249510"/>
                  </a:lnTo>
                  <a:lnTo>
                    <a:pt x="844978" y="1256641"/>
                  </a:lnTo>
                  <a:lnTo>
                    <a:pt x="852100" y="1267165"/>
                  </a:lnTo>
                  <a:lnTo>
                    <a:pt x="854722" y="1279969"/>
                  </a:lnTo>
                  <a:lnTo>
                    <a:pt x="852100" y="1293024"/>
                  </a:lnTo>
                  <a:lnTo>
                    <a:pt x="844978" y="1303507"/>
                  </a:lnTo>
                  <a:lnTo>
                    <a:pt x="834470" y="1310482"/>
                  </a:lnTo>
                  <a:lnTo>
                    <a:pt x="821690" y="1313014"/>
                  </a:lnTo>
                  <a:close/>
                </a:path>
                <a:path w="1632585" h="1729104">
                  <a:moveTo>
                    <a:pt x="821690" y="1728838"/>
                  </a:moveTo>
                  <a:lnTo>
                    <a:pt x="808915" y="1726214"/>
                  </a:lnTo>
                  <a:lnTo>
                    <a:pt x="798420" y="1719089"/>
                  </a:lnTo>
                  <a:lnTo>
                    <a:pt x="791311" y="1708580"/>
                  </a:lnTo>
                  <a:lnTo>
                    <a:pt x="788695" y="1695805"/>
                  </a:lnTo>
                  <a:lnTo>
                    <a:pt x="791311" y="1683002"/>
                  </a:lnTo>
                  <a:lnTo>
                    <a:pt x="798420" y="1672491"/>
                  </a:lnTo>
                  <a:lnTo>
                    <a:pt x="808915" y="1665376"/>
                  </a:lnTo>
                  <a:lnTo>
                    <a:pt x="821690" y="1662760"/>
                  </a:lnTo>
                  <a:lnTo>
                    <a:pt x="834470" y="1665376"/>
                  </a:lnTo>
                  <a:lnTo>
                    <a:pt x="844978" y="1672491"/>
                  </a:lnTo>
                  <a:lnTo>
                    <a:pt x="852100" y="1683002"/>
                  </a:lnTo>
                  <a:lnTo>
                    <a:pt x="854722" y="1695805"/>
                  </a:lnTo>
                  <a:lnTo>
                    <a:pt x="852100" y="1708580"/>
                  </a:lnTo>
                  <a:lnTo>
                    <a:pt x="844978" y="1719089"/>
                  </a:lnTo>
                  <a:lnTo>
                    <a:pt x="834470" y="1726214"/>
                  </a:lnTo>
                  <a:lnTo>
                    <a:pt x="821690" y="1728838"/>
                  </a:lnTo>
                  <a:close/>
                </a:path>
                <a:path w="1632585" h="1729104">
                  <a:moveTo>
                    <a:pt x="438556" y="66725"/>
                  </a:moveTo>
                  <a:lnTo>
                    <a:pt x="425782" y="64102"/>
                  </a:lnTo>
                  <a:lnTo>
                    <a:pt x="415286" y="56976"/>
                  </a:lnTo>
                  <a:lnTo>
                    <a:pt x="408177" y="46467"/>
                  </a:lnTo>
                  <a:lnTo>
                    <a:pt x="405561" y="33693"/>
                  </a:lnTo>
                  <a:lnTo>
                    <a:pt x="408177" y="20910"/>
                  </a:lnTo>
                  <a:lnTo>
                    <a:pt x="415286" y="10398"/>
                  </a:lnTo>
                  <a:lnTo>
                    <a:pt x="425782" y="3271"/>
                  </a:lnTo>
                  <a:lnTo>
                    <a:pt x="438556" y="647"/>
                  </a:lnTo>
                  <a:lnTo>
                    <a:pt x="451352" y="3271"/>
                  </a:lnTo>
                  <a:lnTo>
                    <a:pt x="461859" y="10398"/>
                  </a:lnTo>
                  <a:lnTo>
                    <a:pt x="468972" y="20910"/>
                  </a:lnTo>
                  <a:lnTo>
                    <a:pt x="471589" y="33693"/>
                  </a:lnTo>
                  <a:lnTo>
                    <a:pt x="468972" y="46467"/>
                  </a:lnTo>
                  <a:lnTo>
                    <a:pt x="461859" y="56976"/>
                  </a:lnTo>
                  <a:lnTo>
                    <a:pt x="451352" y="64102"/>
                  </a:lnTo>
                  <a:lnTo>
                    <a:pt x="438556" y="66725"/>
                  </a:lnTo>
                  <a:close/>
                </a:path>
                <a:path w="1632585" h="1729104">
                  <a:moveTo>
                    <a:pt x="438556" y="481952"/>
                  </a:moveTo>
                  <a:lnTo>
                    <a:pt x="425782" y="479330"/>
                  </a:lnTo>
                  <a:lnTo>
                    <a:pt x="415286" y="472208"/>
                  </a:lnTo>
                  <a:lnTo>
                    <a:pt x="408177" y="461699"/>
                  </a:lnTo>
                  <a:lnTo>
                    <a:pt x="405561" y="448919"/>
                  </a:lnTo>
                  <a:lnTo>
                    <a:pt x="408177" y="436116"/>
                  </a:lnTo>
                  <a:lnTo>
                    <a:pt x="415286" y="425605"/>
                  </a:lnTo>
                  <a:lnTo>
                    <a:pt x="425782" y="418490"/>
                  </a:lnTo>
                  <a:lnTo>
                    <a:pt x="438556" y="415874"/>
                  </a:lnTo>
                  <a:lnTo>
                    <a:pt x="451352" y="418490"/>
                  </a:lnTo>
                  <a:lnTo>
                    <a:pt x="461859" y="425605"/>
                  </a:lnTo>
                  <a:lnTo>
                    <a:pt x="468972" y="436116"/>
                  </a:lnTo>
                  <a:lnTo>
                    <a:pt x="471589" y="448919"/>
                  </a:lnTo>
                  <a:lnTo>
                    <a:pt x="468972" y="461973"/>
                  </a:lnTo>
                  <a:lnTo>
                    <a:pt x="461859" y="472451"/>
                  </a:lnTo>
                  <a:lnTo>
                    <a:pt x="451352" y="479421"/>
                  </a:lnTo>
                  <a:lnTo>
                    <a:pt x="438556" y="481952"/>
                  </a:lnTo>
                  <a:close/>
                </a:path>
                <a:path w="1632585" h="1729104">
                  <a:moveTo>
                    <a:pt x="438556" y="897788"/>
                  </a:moveTo>
                  <a:lnTo>
                    <a:pt x="425782" y="895164"/>
                  </a:lnTo>
                  <a:lnTo>
                    <a:pt x="415286" y="888037"/>
                  </a:lnTo>
                  <a:lnTo>
                    <a:pt x="408177" y="877525"/>
                  </a:lnTo>
                  <a:lnTo>
                    <a:pt x="405561" y="864743"/>
                  </a:lnTo>
                  <a:lnTo>
                    <a:pt x="408177" y="851941"/>
                  </a:lnTo>
                  <a:lnTo>
                    <a:pt x="415286" y="841435"/>
                  </a:lnTo>
                  <a:lnTo>
                    <a:pt x="425782" y="834324"/>
                  </a:lnTo>
                  <a:lnTo>
                    <a:pt x="438556" y="831710"/>
                  </a:lnTo>
                  <a:lnTo>
                    <a:pt x="451352" y="834324"/>
                  </a:lnTo>
                  <a:lnTo>
                    <a:pt x="461859" y="841435"/>
                  </a:lnTo>
                  <a:lnTo>
                    <a:pt x="468972" y="851941"/>
                  </a:lnTo>
                  <a:lnTo>
                    <a:pt x="471589" y="864743"/>
                  </a:lnTo>
                  <a:lnTo>
                    <a:pt x="468972" y="877525"/>
                  </a:lnTo>
                  <a:lnTo>
                    <a:pt x="461859" y="888037"/>
                  </a:lnTo>
                  <a:lnTo>
                    <a:pt x="451352" y="895164"/>
                  </a:lnTo>
                  <a:lnTo>
                    <a:pt x="438556" y="897788"/>
                  </a:lnTo>
                  <a:close/>
                </a:path>
                <a:path w="1632585" h="1729104">
                  <a:moveTo>
                    <a:pt x="438556" y="1313014"/>
                  </a:moveTo>
                  <a:lnTo>
                    <a:pt x="425782" y="1310391"/>
                  </a:lnTo>
                  <a:lnTo>
                    <a:pt x="415286" y="1303264"/>
                  </a:lnTo>
                  <a:lnTo>
                    <a:pt x="408177" y="1292751"/>
                  </a:lnTo>
                  <a:lnTo>
                    <a:pt x="405561" y="1279969"/>
                  </a:lnTo>
                  <a:lnTo>
                    <a:pt x="408177" y="1267165"/>
                  </a:lnTo>
                  <a:lnTo>
                    <a:pt x="415286" y="1256641"/>
                  </a:lnTo>
                  <a:lnTo>
                    <a:pt x="425782" y="1249510"/>
                  </a:lnTo>
                  <a:lnTo>
                    <a:pt x="438556" y="1246886"/>
                  </a:lnTo>
                  <a:lnTo>
                    <a:pt x="451352" y="1249510"/>
                  </a:lnTo>
                  <a:lnTo>
                    <a:pt x="461859" y="1256641"/>
                  </a:lnTo>
                  <a:lnTo>
                    <a:pt x="468972" y="1267165"/>
                  </a:lnTo>
                  <a:lnTo>
                    <a:pt x="471589" y="1279969"/>
                  </a:lnTo>
                  <a:lnTo>
                    <a:pt x="468972" y="1293108"/>
                  </a:lnTo>
                  <a:lnTo>
                    <a:pt x="461859" y="1303731"/>
                  </a:lnTo>
                  <a:lnTo>
                    <a:pt x="451352" y="1310734"/>
                  </a:lnTo>
                  <a:lnTo>
                    <a:pt x="438556" y="1313014"/>
                  </a:lnTo>
                  <a:close/>
                </a:path>
                <a:path w="1632585" h="1729104">
                  <a:moveTo>
                    <a:pt x="438556" y="1728838"/>
                  </a:moveTo>
                  <a:lnTo>
                    <a:pt x="425782" y="1726214"/>
                  </a:lnTo>
                  <a:lnTo>
                    <a:pt x="415286" y="1719089"/>
                  </a:lnTo>
                  <a:lnTo>
                    <a:pt x="408177" y="1708580"/>
                  </a:lnTo>
                  <a:lnTo>
                    <a:pt x="405561" y="1695805"/>
                  </a:lnTo>
                  <a:lnTo>
                    <a:pt x="408177" y="1683002"/>
                  </a:lnTo>
                  <a:lnTo>
                    <a:pt x="415286" y="1672491"/>
                  </a:lnTo>
                  <a:lnTo>
                    <a:pt x="425782" y="1665376"/>
                  </a:lnTo>
                  <a:lnTo>
                    <a:pt x="438556" y="1662760"/>
                  </a:lnTo>
                  <a:lnTo>
                    <a:pt x="451352" y="1665376"/>
                  </a:lnTo>
                  <a:lnTo>
                    <a:pt x="461859" y="1672491"/>
                  </a:lnTo>
                  <a:lnTo>
                    <a:pt x="468972" y="1683002"/>
                  </a:lnTo>
                  <a:lnTo>
                    <a:pt x="471589" y="1695805"/>
                  </a:lnTo>
                  <a:lnTo>
                    <a:pt x="468972" y="1708580"/>
                  </a:lnTo>
                  <a:lnTo>
                    <a:pt x="461859" y="1719089"/>
                  </a:lnTo>
                  <a:lnTo>
                    <a:pt x="451352" y="1726214"/>
                  </a:lnTo>
                  <a:lnTo>
                    <a:pt x="438556" y="1728838"/>
                  </a:lnTo>
                  <a:close/>
                </a:path>
                <a:path w="1632585" h="1729104">
                  <a:moveTo>
                    <a:pt x="33045" y="66725"/>
                  </a:moveTo>
                  <a:lnTo>
                    <a:pt x="20241" y="64102"/>
                  </a:lnTo>
                  <a:lnTo>
                    <a:pt x="9731" y="56976"/>
                  </a:lnTo>
                  <a:lnTo>
                    <a:pt x="2616" y="46467"/>
                  </a:lnTo>
                  <a:lnTo>
                    <a:pt x="0" y="33693"/>
                  </a:lnTo>
                  <a:lnTo>
                    <a:pt x="2616" y="20910"/>
                  </a:lnTo>
                  <a:lnTo>
                    <a:pt x="9731" y="10398"/>
                  </a:lnTo>
                  <a:lnTo>
                    <a:pt x="20241" y="3271"/>
                  </a:lnTo>
                  <a:lnTo>
                    <a:pt x="33045" y="647"/>
                  </a:lnTo>
                  <a:lnTo>
                    <a:pt x="45819" y="3271"/>
                  </a:lnTo>
                  <a:lnTo>
                    <a:pt x="56314" y="10398"/>
                  </a:lnTo>
                  <a:lnTo>
                    <a:pt x="63424" y="20910"/>
                  </a:lnTo>
                  <a:lnTo>
                    <a:pt x="66040" y="33693"/>
                  </a:lnTo>
                  <a:lnTo>
                    <a:pt x="63424" y="46467"/>
                  </a:lnTo>
                  <a:lnTo>
                    <a:pt x="56314" y="56976"/>
                  </a:lnTo>
                  <a:lnTo>
                    <a:pt x="45819" y="64102"/>
                  </a:lnTo>
                  <a:lnTo>
                    <a:pt x="33045" y="66725"/>
                  </a:lnTo>
                  <a:close/>
                </a:path>
                <a:path w="1632585" h="1729104">
                  <a:moveTo>
                    <a:pt x="33045" y="481952"/>
                  </a:moveTo>
                  <a:lnTo>
                    <a:pt x="20241" y="479330"/>
                  </a:lnTo>
                  <a:lnTo>
                    <a:pt x="9731" y="472208"/>
                  </a:lnTo>
                  <a:lnTo>
                    <a:pt x="2616" y="461699"/>
                  </a:lnTo>
                  <a:lnTo>
                    <a:pt x="0" y="448919"/>
                  </a:lnTo>
                  <a:lnTo>
                    <a:pt x="2616" y="436116"/>
                  </a:lnTo>
                  <a:lnTo>
                    <a:pt x="9731" y="425605"/>
                  </a:lnTo>
                  <a:lnTo>
                    <a:pt x="20241" y="418490"/>
                  </a:lnTo>
                  <a:lnTo>
                    <a:pt x="33045" y="415874"/>
                  </a:lnTo>
                  <a:lnTo>
                    <a:pt x="45819" y="418490"/>
                  </a:lnTo>
                  <a:lnTo>
                    <a:pt x="56314" y="425605"/>
                  </a:lnTo>
                  <a:lnTo>
                    <a:pt x="63424" y="436116"/>
                  </a:lnTo>
                  <a:lnTo>
                    <a:pt x="66040" y="448919"/>
                  </a:lnTo>
                  <a:lnTo>
                    <a:pt x="63424" y="462056"/>
                  </a:lnTo>
                  <a:lnTo>
                    <a:pt x="56314" y="472674"/>
                  </a:lnTo>
                  <a:lnTo>
                    <a:pt x="45819" y="479673"/>
                  </a:lnTo>
                  <a:lnTo>
                    <a:pt x="33045" y="481952"/>
                  </a:lnTo>
                  <a:close/>
                </a:path>
                <a:path w="1632585" h="1729104">
                  <a:moveTo>
                    <a:pt x="33045" y="897788"/>
                  </a:moveTo>
                  <a:lnTo>
                    <a:pt x="20241" y="895164"/>
                  </a:lnTo>
                  <a:lnTo>
                    <a:pt x="9731" y="888037"/>
                  </a:lnTo>
                  <a:lnTo>
                    <a:pt x="2616" y="877525"/>
                  </a:lnTo>
                  <a:lnTo>
                    <a:pt x="0" y="864743"/>
                  </a:lnTo>
                  <a:lnTo>
                    <a:pt x="2616" y="851941"/>
                  </a:lnTo>
                  <a:lnTo>
                    <a:pt x="9731" y="841435"/>
                  </a:lnTo>
                  <a:lnTo>
                    <a:pt x="20241" y="834324"/>
                  </a:lnTo>
                  <a:lnTo>
                    <a:pt x="33045" y="831710"/>
                  </a:lnTo>
                  <a:lnTo>
                    <a:pt x="45819" y="834324"/>
                  </a:lnTo>
                  <a:lnTo>
                    <a:pt x="56314" y="841435"/>
                  </a:lnTo>
                  <a:lnTo>
                    <a:pt x="63424" y="851941"/>
                  </a:lnTo>
                  <a:lnTo>
                    <a:pt x="66040" y="864743"/>
                  </a:lnTo>
                  <a:lnTo>
                    <a:pt x="63424" y="877525"/>
                  </a:lnTo>
                  <a:lnTo>
                    <a:pt x="56314" y="888037"/>
                  </a:lnTo>
                  <a:lnTo>
                    <a:pt x="45819" y="895164"/>
                  </a:lnTo>
                  <a:lnTo>
                    <a:pt x="33045" y="897788"/>
                  </a:lnTo>
                  <a:close/>
                </a:path>
                <a:path w="1632585" h="1729104">
                  <a:moveTo>
                    <a:pt x="33045" y="1313014"/>
                  </a:moveTo>
                  <a:lnTo>
                    <a:pt x="20241" y="1310391"/>
                  </a:lnTo>
                  <a:lnTo>
                    <a:pt x="9731" y="1303264"/>
                  </a:lnTo>
                  <a:lnTo>
                    <a:pt x="2616" y="1292751"/>
                  </a:lnTo>
                  <a:lnTo>
                    <a:pt x="0" y="1279969"/>
                  </a:lnTo>
                  <a:lnTo>
                    <a:pt x="2616" y="1267165"/>
                  </a:lnTo>
                  <a:lnTo>
                    <a:pt x="9731" y="1256641"/>
                  </a:lnTo>
                  <a:lnTo>
                    <a:pt x="20241" y="1249510"/>
                  </a:lnTo>
                  <a:lnTo>
                    <a:pt x="33045" y="1246886"/>
                  </a:lnTo>
                  <a:lnTo>
                    <a:pt x="45819" y="1249510"/>
                  </a:lnTo>
                  <a:lnTo>
                    <a:pt x="56314" y="1256641"/>
                  </a:lnTo>
                  <a:lnTo>
                    <a:pt x="63424" y="1267165"/>
                  </a:lnTo>
                  <a:lnTo>
                    <a:pt x="66040" y="1279969"/>
                  </a:lnTo>
                  <a:lnTo>
                    <a:pt x="63424" y="1293108"/>
                  </a:lnTo>
                  <a:lnTo>
                    <a:pt x="56314" y="1303731"/>
                  </a:lnTo>
                  <a:lnTo>
                    <a:pt x="45819" y="1310734"/>
                  </a:lnTo>
                  <a:lnTo>
                    <a:pt x="33045" y="1313014"/>
                  </a:lnTo>
                  <a:close/>
                </a:path>
                <a:path w="1632585" h="1729104">
                  <a:moveTo>
                    <a:pt x="33045" y="1728838"/>
                  </a:moveTo>
                  <a:lnTo>
                    <a:pt x="20241" y="1726214"/>
                  </a:lnTo>
                  <a:lnTo>
                    <a:pt x="9731" y="1719089"/>
                  </a:lnTo>
                  <a:lnTo>
                    <a:pt x="2616" y="1708580"/>
                  </a:lnTo>
                  <a:lnTo>
                    <a:pt x="0" y="1695805"/>
                  </a:lnTo>
                  <a:lnTo>
                    <a:pt x="2616" y="1683002"/>
                  </a:lnTo>
                  <a:lnTo>
                    <a:pt x="9731" y="1672491"/>
                  </a:lnTo>
                  <a:lnTo>
                    <a:pt x="20241" y="1665376"/>
                  </a:lnTo>
                  <a:lnTo>
                    <a:pt x="33045" y="1662760"/>
                  </a:lnTo>
                  <a:lnTo>
                    <a:pt x="45819" y="1665376"/>
                  </a:lnTo>
                  <a:lnTo>
                    <a:pt x="56314" y="1672491"/>
                  </a:lnTo>
                  <a:lnTo>
                    <a:pt x="63424" y="1683002"/>
                  </a:lnTo>
                  <a:lnTo>
                    <a:pt x="66040" y="1695805"/>
                  </a:lnTo>
                  <a:lnTo>
                    <a:pt x="63424" y="1708580"/>
                  </a:lnTo>
                  <a:lnTo>
                    <a:pt x="56314" y="1719089"/>
                  </a:lnTo>
                  <a:lnTo>
                    <a:pt x="45819" y="1726214"/>
                  </a:lnTo>
                  <a:lnTo>
                    <a:pt x="33045" y="172883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701328" y="3930205"/>
              <a:ext cx="1108710" cy="1974214"/>
            </a:xfrm>
            <a:custGeom>
              <a:avLst/>
              <a:gdLst/>
              <a:ahLst/>
              <a:cxnLst/>
              <a:rect l="l" t="t" r="r" b="b"/>
              <a:pathLst>
                <a:path w="1108710" h="1974214">
                  <a:moveTo>
                    <a:pt x="1108329" y="1973999"/>
                  </a:moveTo>
                  <a:lnTo>
                    <a:pt x="1061324" y="1973255"/>
                  </a:lnTo>
                  <a:lnTo>
                    <a:pt x="1014733" y="1971026"/>
                  </a:lnTo>
                  <a:lnTo>
                    <a:pt x="968599" y="1967313"/>
                  </a:lnTo>
                  <a:lnTo>
                    <a:pt x="922970" y="1962115"/>
                  </a:lnTo>
                  <a:lnTo>
                    <a:pt x="877892" y="1955435"/>
                  </a:lnTo>
                  <a:lnTo>
                    <a:pt x="833410" y="1947273"/>
                  </a:lnTo>
                  <a:lnTo>
                    <a:pt x="789571" y="1937630"/>
                  </a:lnTo>
                  <a:lnTo>
                    <a:pt x="746420" y="1926508"/>
                  </a:lnTo>
                  <a:lnTo>
                    <a:pt x="704005" y="1913907"/>
                  </a:lnTo>
                  <a:lnTo>
                    <a:pt x="662371" y="1899828"/>
                  </a:lnTo>
                  <a:lnTo>
                    <a:pt x="621564" y="1884273"/>
                  </a:lnTo>
                  <a:lnTo>
                    <a:pt x="581630" y="1867242"/>
                  </a:lnTo>
                  <a:lnTo>
                    <a:pt x="542615" y="1848736"/>
                  </a:lnTo>
                  <a:lnTo>
                    <a:pt x="504566" y="1828757"/>
                  </a:lnTo>
                  <a:lnTo>
                    <a:pt x="467528" y="1807306"/>
                  </a:lnTo>
                  <a:lnTo>
                    <a:pt x="431548" y="1784383"/>
                  </a:lnTo>
                  <a:lnTo>
                    <a:pt x="396671" y="1759989"/>
                  </a:lnTo>
                  <a:lnTo>
                    <a:pt x="362945" y="1734126"/>
                  </a:lnTo>
                  <a:lnTo>
                    <a:pt x="330414" y="1706794"/>
                  </a:lnTo>
                  <a:lnTo>
                    <a:pt x="299125" y="1677995"/>
                  </a:lnTo>
                  <a:lnTo>
                    <a:pt x="269124" y="1647729"/>
                  </a:lnTo>
                  <a:lnTo>
                    <a:pt x="240458" y="1615998"/>
                  </a:lnTo>
                  <a:lnTo>
                    <a:pt x="213171" y="1582802"/>
                  </a:lnTo>
                  <a:lnTo>
                    <a:pt x="187311" y="1548143"/>
                  </a:lnTo>
                  <a:lnTo>
                    <a:pt x="162924" y="1512022"/>
                  </a:lnTo>
                  <a:lnTo>
                    <a:pt x="140055" y="1474439"/>
                  </a:lnTo>
                  <a:lnTo>
                    <a:pt x="118750" y="1435396"/>
                  </a:lnTo>
                  <a:lnTo>
                    <a:pt x="99056" y="1394893"/>
                  </a:lnTo>
                  <a:lnTo>
                    <a:pt x="81020" y="1352932"/>
                  </a:lnTo>
                  <a:lnTo>
                    <a:pt x="64686" y="1309514"/>
                  </a:lnTo>
                  <a:lnTo>
                    <a:pt x="50101" y="1264640"/>
                  </a:lnTo>
                  <a:lnTo>
                    <a:pt x="37311" y="1218310"/>
                  </a:lnTo>
                  <a:lnTo>
                    <a:pt x="26362" y="1170526"/>
                  </a:lnTo>
                  <a:lnTo>
                    <a:pt x="17301" y="1121289"/>
                  </a:lnTo>
                  <a:lnTo>
                    <a:pt x="10173" y="1070599"/>
                  </a:lnTo>
                  <a:lnTo>
                    <a:pt x="5024" y="1018459"/>
                  </a:lnTo>
                  <a:lnTo>
                    <a:pt x="1902" y="964868"/>
                  </a:lnTo>
                  <a:lnTo>
                    <a:pt x="850" y="909828"/>
                  </a:lnTo>
                  <a:lnTo>
                    <a:pt x="0" y="0"/>
                  </a:lnTo>
                  <a:lnTo>
                    <a:pt x="1108329" y="0"/>
                  </a:lnTo>
                  <a:lnTo>
                    <a:pt x="1108329" y="1973999"/>
                  </a:lnTo>
                  <a:close/>
                </a:path>
              </a:pathLst>
            </a:custGeom>
            <a:solidFill>
              <a:srgbClr val="05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01459" y="3979417"/>
              <a:ext cx="1876425" cy="1926589"/>
            </a:xfrm>
            <a:custGeom>
              <a:avLst/>
              <a:gdLst/>
              <a:ahLst/>
              <a:cxnLst/>
              <a:rect l="l" t="t" r="r" b="b"/>
              <a:pathLst>
                <a:path w="1876425" h="1926589">
                  <a:moveTo>
                    <a:pt x="310108" y="1279918"/>
                  </a:moveTo>
                  <a:lnTo>
                    <a:pt x="307492" y="1267117"/>
                  </a:lnTo>
                  <a:lnTo>
                    <a:pt x="300380" y="1256614"/>
                  </a:lnTo>
                  <a:lnTo>
                    <a:pt x="289864" y="1249502"/>
                  </a:lnTo>
                  <a:lnTo>
                    <a:pt x="277075" y="1246886"/>
                  </a:lnTo>
                  <a:lnTo>
                    <a:pt x="264299" y="1249502"/>
                  </a:lnTo>
                  <a:lnTo>
                    <a:pt x="253796" y="1256614"/>
                  </a:lnTo>
                  <a:lnTo>
                    <a:pt x="246684" y="1267117"/>
                  </a:lnTo>
                  <a:lnTo>
                    <a:pt x="244081" y="1279918"/>
                  </a:lnTo>
                  <a:lnTo>
                    <a:pt x="246684" y="1292707"/>
                  </a:lnTo>
                  <a:lnTo>
                    <a:pt x="253796" y="1303223"/>
                  </a:lnTo>
                  <a:lnTo>
                    <a:pt x="264299" y="1310347"/>
                  </a:lnTo>
                  <a:lnTo>
                    <a:pt x="277075" y="1312964"/>
                  </a:lnTo>
                  <a:lnTo>
                    <a:pt x="289877" y="1310690"/>
                  </a:lnTo>
                  <a:lnTo>
                    <a:pt x="300380" y="1303680"/>
                  </a:lnTo>
                  <a:lnTo>
                    <a:pt x="307492" y="1293063"/>
                  </a:lnTo>
                  <a:lnTo>
                    <a:pt x="310108" y="1279918"/>
                  </a:lnTo>
                  <a:close/>
                </a:path>
                <a:path w="1876425" h="1926589">
                  <a:moveTo>
                    <a:pt x="310108" y="864692"/>
                  </a:moveTo>
                  <a:lnTo>
                    <a:pt x="307492" y="851916"/>
                  </a:lnTo>
                  <a:lnTo>
                    <a:pt x="300380" y="841400"/>
                  </a:lnTo>
                  <a:lnTo>
                    <a:pt x="289864" y="834275"/>
                  </a:lnTo>
                  <a:lnTo>
                    <a:pt x="277075" y="831646"/>
                  </a:lnTo>
                  <a:lnTo>
                    <a:pt x="264299" y="834275"/>
                  </a:lnTo>
                  <a:lnTo>
                    <a:pt x="253796" y="841400"/>
                  </a:lnTo>
                  <a:lnTo>
                    <a:pt x="246684" y="851916"/>
                  </a:lnTo>
                  <a:lnTo>
                    <a:pt x="244081" y="864692"/>
                  </a:lnTo>
                  <a:lnTo>
                    <a:pt x="246684" y="877493"/>
                  </a:lnTo>
                  <a:lnTo>
                    <a:pt x="253796" y="888009"/>
                  </a:lnTo>
                  <a:lnTo>
                    <a:pt x="264299" y="895121"/>
                  </a:lnTo>
                  <a:lnTo>
                    <a:pt x="277075" y="897724"/>
                  </a:lnTo>
                  <a:lnTo>
                    <a:pt x="289877" y="895121"/>
                  </a:lnTo>
                  <a:lnTo>
                    <a:pt x="300380" y="888009"/>
                  </a:lnTo>
                  <a:lnTo>
                    <a:pt x="307492" y="877493"/>
                  </a:lnTo>
                  <a:lnTo>
                    <a:pt x="310108" y="864692"/>
                  </a:lnTo>
                  <a:close/>
                </a:path>
                <a:path w="1876425" h="1926589">
                  <a:moveTo>
                    <a:pt x="310108" y="448868"/>
                  </a:moveTo>
                  <a:lnTo>
                    <a:pt x="307492" y="436067"/>
                  </a:lnTo>
                  <a:lnTo>
                    <a:pt x="300380" y="425564"/>
                  </a:lnTo>
                  <a:lnTo>
                    <a:pt x="289864" y="418452"/>
                  </a:lnTo>
                  <a:lnTo>
                    <a:pt x="277075" y="415823"/>
                  </a:lnTo>
                  <a:lnTo>
                    <a:pt x="264299" y="418452"/>
                  </a:lnTo>
                  <a:lnTo>
                    <a:pt x="253796" y="425564"/>
                  </a:lnTo>
                  <a:lnTo>
                    <a:pt x="246684" y="436067"/>
                  </a:lnTo>
                  <a:lnTo>
                    <a:pt x="244081" y="448868"/>
                  </a:lnTo>
                  <a:lnTo>
                    <a:pt x="246684" y="461645"/>
                  </a:lnTo>
                  <a:lnTo>
                    <a:pt x="253796" y="472160"/>
                  </a:lnTo>
                  <a:lnTo>
                    <a:pt x="264299" y="479285"/>
                  </a:lnTo>
                  <a:lnTo>
                    <a:pt x="277075" y="481901"/>
                  </a:lnTo>
                  <a:lnTo>
                    <a:pt x="289877" y="479628"/>
                  </a:lnTo>
                  <a:lnTo>
                    <a:pt x="300380" y="472630"/>
                  </a:lnTo>
                  <a:lnTo>
                    <a:pt x="307492" y="462013"/>
                  </a:lnTo>
                  <a:lnTo>
                    <a:pt x="310108" y="448868"/>
                  </a:lnTo>
                  <a:close/>
                </a:path>
                <a:path w="1876425" h="1926589">
                  <a:moveTo>
                    <a:pt x="310108" y="33629"/>
                  </a:moveTo>
                  <a:lnTo>
                    <a:pt x="307492" y="20853"/>
                  </a:lnTo>
                  <a:lnTo>
                    <a:pt x="300380" y="10350"/>
                  </a:lnTo>
                  <a:lnTo>
                    <a:pt x="289864" y="3225"/>
                  </a:lnTo>
                  <a:lnTo>
                    <a:pt x="277075" y="596"/>
                  </a:lnTo>
                  <a:lnTo>
                    <a:pt x="264299" y="3225"/>
                  </a:lnTo>
                  <a:lnTo>
                    <a:pt x="253796" y="10350"/>
                  </a:lnTo>
                  <a:lnTo>
                    <a:pt x="246684" y="20853"/>
                  </a:lnTo>
                  <a:lnTo>
                    <a:pt x="244081" y="33629"/>
                  </a:lnTo>
                  <a:lnTo>
                    <a:pt x="246684" y="46443"/>
                  </a:lnTo>
                  <a:lnTo>
                    <a:pt x="253796" y="56946"/>
                  </a:lnTo>
                  <a:lnTo>
                    <a:pt x="264299" y="64058"/>
                  </a:lnTo>
                  <a:lnTo>
                    <a:pt x="277075" y="66675"/>
                  </a:lnTo>
                  <a:lnTo>
                    <a:pt x="289877" y="64058"/>
                  </a:lnTo>
                  <a:lnTo>
                    <a:pt x="300380" y="56946"/>
                  </a:lnTo>
                  <a:lnTo>
                    <a:pt x="307492" y="46443"/>
                  </a:lnTo>
                  <a:lnTo>
                    <a:pt x="310108" y="33629"/>
                  </a:lnTo>
                  <a:close/>
                </a:path>
                <a:path w="1876425" h="1926589">
                  <a:moveTo>
                    <a:pt x="409384" y="1715046"/>
                  </a:moveTo>
                  <a:lnTo>
                    <a:pt x="404177" y="1675257"/>
                  </a:lnTo>
                  <a:lnTo>
                    <a:pt x="393801" y="1643405"/>
                  </a:lnTo>
                  <a:lnTo>
                    <a:pt x="391274" y="1637207"/>
                  </a:lnTo>
                  <a:lnTo>
                    <a:pt x="371182" y="1602435"/>
                  </a:lnTo>
                  <a:lnTo>
                    <a:pt x="362953" y="1591919"/>
                  </a:lnTo>
                  <a:lnTo>
                    <a:pt x="358686" y="1586699"/>
                  </a:lnTo>
                  <a:lnTo>
                    <a:pt x="329361" y="1559267"/>
                  </a:lnTo>
                  <a:lnTo>
                    <a:pt x="295275" y="1538084"/>
                  </a:lnTo>
                  <a:lnTo>
                    <a:pt x="257721" y="1523898"/>
                  </a:lnTo>
                  <a:lnTo>
                    <a:pt x="218084" y="1517396"/>
                  </a:lnTo>
                  <a:lnTo>
                    <a:pt x="211391" y="1517053"/>
                  </a:lnTo>
                  <a:lnTo>
                    <a:pt x="197993" y="1517053"/>
                  </a:lnTo>
                  <a:lnTo>
                    <a:pt x="158203" y="1522310"/>
                  </a:lnTo>
                  <a:lnTo>
                    <a:pt x="120154" y="1535214"/>
                  </a:lnTo>
                  <a:lnTo>
                    <a:pt x="85432" y="1555254"/>
                  </a:lnTo>
                  <a:lnTo>
                    <a:pt x="74866" y="1563535"/>
                  </a:lnTo>
                  <a:lnTo>
                    <a:pt x="69659" y="1567751"/>
                  </a:lnTo>
                  <a:lnTo>
                    <a:pt x="64693" y="1572272"/>
                  </a:lnTo>
                  <a:lnTo>
                    <a:pt x="59982" y="1577035"/>
                  </a:lnTo>
                  <a:lnTo>
                    <a:pt x="55219" y="1581746"/>
                  </a:lnTo>
                  <a:lnTo>
                    <a:pt x="50711" y="1586699"/>
                  </a:lnTo>
                  <a:lnTo>
                    <a:pt x="46494" y="1591919"/>
                  </a:lnTo>
                  <a:lnTo>
                    <a:pt x="42227" y="1597075"/>
                  </a:lnTo>
                  <a:lnTo>
                    <a:pt x="38252" y="1602435"/>
                  </a:lnTo>
                  <a:lnTo>
                    <a:pt x="34531" y="1608035"/>
                  </a:lnTo>
                  <a:lnTo>
                    <a:pt x="30759" y="1613598"/>
                  </a:lnTo>
                  <a:lnTo>
                    <a:pt x="13055" y="1649603"/>
                  </a:lnTo>
                  <a:lnTo>
                    <a:pt x="2628" y="1688401"/>
                  </a:lnTo>
                  <a:lnTo>
                    <a:pt x="0" y="1715046"/>
                  </a:lnTo>
                  <a:lnTo>
                    <a:pt x="0" y="1728444"/>
                  </a:lnTo>
                  <a:lnTo>
                    <a:pt x="5257" y="1768271"/>
                  </a:lnTo>
                  <a:lnTo>
                    <a:pt x="18161" y="1806270"/>
                  </a:lnTo>
                  <a:lnTo>
                    <a:pt x="34531" y="1835442"/>
                  </a:lnTo>
                  <a:lnTo>
                    <a:pt x="38252" y="1841055"/>
                  </a:lnTo>
                  <a:lnTo>
                    <a:pt x="64693" y="1871218"/>
                  </a:lnTo>
                  <a:lnTo>
                    <a:pt x="96545" y="1895665"/>
                  </a:lnTo>
                  <a:lnTo>
                    <a:pt x="132562" y="1913432"/>
                  </a:lnTo>
                  <a:lnTo>
                    <a:pt x="171361" y="1923796"/>
                  </a:lnTo>
                  <a:lnTo>
                    <a:pt x="197993" y="1926424"/>
                  </a:lnTo>
                  <a:lnTo>
                    <a:pt x="211391" y="1926424"/>
                  </a:lnTo>
                  <a:lnTo>
                    <a:pt x="251231" y="1921217"/>
                  </a:lnTo>
                  <a:lnTo>
                    <a:pt x="289229" y="1908276"/>
                  </a:lnTo>
                  <a:lnTo>
                    <a:pt x="324002" y="1888236"/>
                  </a:lnTo>
                  <a:lnTo>
                    <a:pt x="354164" y="1861743"/>
                  </a:lnTo>
                  <a:lnTo>
                    <a:pt x="374904" y="1835442"/>
                  </a:lnTo>
                  <a:lnTo>
                    <a:pt x="378625" y="1829892"/>
                  </a:lnTo>
                  <a:lnTo>
                    <a:pt x="382041" y="1824139"/>
                  </a:lnTo>
                  <a:lnTo>
                    <a:pt x="388391" y="1812328"/>
                  </a:lnTo>
                  <a:lnTo>
                    <a:pt x="391274" y="1806270"/>
                  </a:lnTo>
                  <a:lnTo>
                    <a:pt x="393801" y="1800072"/>
                  </a:lnTo>
                  <a:lnTo>
                    <a:pt x="396379" y="1793875"/>
                  </a:lnTo>
                  <a:lnTo>
                    <a:pt x="406755" y="1755127"/>
                  </a:lnTo>
                  <a:lnTo>
                    <a:pt x="409384" y="1728444"/>
                  </a:lnTo>
                  <a:lnTo>
                    <a:pt x="409384" y="1715046"/>
                  </a:lnTo>
                  <a:close/>
                </a:path>
                <a:path w="1876425" h="1926589">
                  <a:moveTo>
                    <a:pt x="715670" y="1695742"/>
                  </a:moveTo>
                  <a:lnTo>
                    <a:pt x="713041" y="1682965"/>
                  </a:lnTo>
                  <a:lnTo>
                    <a:pt x="705916" y="1672463"/>
                  </a:lnTo>
                  <a:lnTo>
                    <a:pt x="695401" y="1665338"/>
                  </a:lnTo>
                  <a:lnTo>
                    <a:pt x="682625" y="1662709"/>
                  </a:lnTo>
                  <a:lnTo>
                    <a:pt x="669848" y="1665338"/>
                  </a:lnTo>
                  <a:lnTo>
                    <a:pt x="659358" y="1672463"/>
                  </a:lnTo>
                  <a:lnTo>
                    <a:pt x="652246" y="1682965"/>
                  </a:lnTo>
                  <a:lnTo>
                    <a:pt x="649643" y="1695742"/>
                  </a:lnTo>
                  <a:lnTo>
                    <a:pt x="652246" y="1708531"/>
                  </a:lnTo>
                  <a:lnTo>
                    <a:pt x="659358" y="1719046"/>
                  </a:lnTo>
                  <a:lnTo>
                    <a:pt x="669848" y="1726171"/>
                  </a:lnTo>
                  <a:lnTo>
                    <a:pt x="682625" y="1728787"/>
                  </a:lnTo>
                  <a:lnTo>
                    <a:pt x="695401" y="1726171"/>
                  </a:lnTo>
                  <a:lnTo>
                    <a:pt x="705916" y="1719046"/>
                  </a:lnTo>
                  <a:lnTo>
                    <a:pt x="713041" y="1708531"/>
                  </a:lnTo>
                  <a:lnTo>
                    <a:pt x="715670" y="1695742"/>
                  </a:lnTo>
                  <a:close/>
                </a:path>
                <a:path w="1876425" h="1926589">
                  <a:moveTo>
                    <a:pt x="715670" y="1279918"/>
                  </a:moveTo>
                  <a:lnTo>
                    <a:pt x="713041" y="1267117"/>
                  </a:lnTo>
                  <a:lnTo>
                    <a:pt x="705916" y="1256614"/>
                  </a:lnTo>
                  <a:lnTo>
                    <a:pt x="695401" y="1249502"/>
                  </a:lnTo>
                  <a:lnTo>
                    <a:pt x="682625" y="1246886"/>
                  </a:lnTo>
                  <a:lnTo>
                    <a:pt x="669848" y="1249502"/>
                  </a:lnTo>
                  <a:lnTo>
                    <a:pt x="659358" y="1256614"/>
                  </a:lnTo>
                  <a:lnTo>
                    <a:pt x="652246" y="1267117"/>
                  </a:lnTo>
                  <a:lnTo>
                    <a:pt x="649643" y="1279918"/>
                  </a:lnTo>
                  <a:lnTo>
                    <a:pt x="652246" y="1292707"/>
                  </a:lnTo>
                  <a:lnTo>
                    <a:pt x="659358" y="1303223"/>
                  </a:lnTo>
                  <a:lnTo>
                    <a:pt x="669848" y="1310347"/>
                  </a:lnTo>
                  <a:lnTo>
                    <a:pt x="682625" y="1312964"/>
                  </a:lnTo>
                  <a:lnTo>
                    <a:pt x="695401" y="1310690"/>
                  </a:lnTo>
                  <a:lnTo>
                    <a:pt x="705916" y="1303680"/>
                  </a:lnTo>
                  <a:lnTo>
                    <a:pt x="713041" y="1293063"/>
                  </a:lnTo>
                  <a:lnTo>
                    <a:pt x="715670" y="1279918"/>
                  </a:lnTo>
                  <a:close/>
                </a:path>
                <a:path w="1876425" h="1926589">
                  <a:moveTo>
                    <a:pt x="715670" y="864692"/>
                  </a:moveTo>
                  <a:lnTo>
                    <a:pt x="713041" y="851916"/>
                  </a:lnTo>
                  <a:lnTo>
                    <a:pt x="705916" y="841400"/>
                  </a:lnTo>
                  <a:lnTo>
                    <a:pt x="695401" y="834275"/>
                  </a:lnTo>
                  <a:lnTo>
                    <a:pt x="682625" y="831646"/>
                  </a:lnTo>
                  <a:lnTo>
                    <a:pt x="669848" y="834275"/>
                  </a:lnTo>
                  <a:lnTo>
                    <a:pt x="659358" y="841400"/>
                  </a:lnTo>
                  <a:lnTo>
                    <a:pt x="652246" y="851916"/>
                  </a:lnTo>
                  <a:lnTo>
                    <a:pt x="649643" y="864692"/>
                  </a:lnTo>
                  <a:lnTo>
                    <a:pt x="652246" y="877493"/>
                  </a:lnTo>
                  <a:lnTo>
                    <a:pt x="659358" y="888009"/>
                  </a:lnTo>
                  <a:lnTo>
                    <a:pt x="669848" y="895121"/>
                  </a:lnTo>
                  <a:lnTo>
                    <a:pt x="682625" y="897724"/>
                  </a:lnTo>
                  <a:lnTo>
                    <a:pt x="695401" y="895121"/>
                  </a:lnTo>
                  <a:lnTo>
                    <a:pt x="705916" y="888009"/>
                  </a:lnTo>
                  <a:lnTo>
                    <a:pt x="713041" y="877493"/>
                  </a:lnTo>
                  <a:lnTo>
                    <a:pt x="715670" y="864692"/>
                  </a:lnTo>
                  <a:close/>
                </a:path>
                <a:path w="1876425" h="1926589">
                  <a:moveTo>
                    <a:pt x="715670" y="448868"/>
                  </a:moveTo>
                  <a:lnTo>
                    <a:pt x="713041" y="436067"/>
                  </a:lnTo>
                  <a:lnTo>
                    <a:pt x="705916" y="425564"/>
                  </a:lnTo>
                  <a:lnTo>
                    <a:pt x="695401" y="418452"/>
                  </a:lnTo>
                  <a:lnTo>
                    <a:pt x="682625" y="415823"/>
                  </a:lnTo>
                  <a:lnTo>
                    <a:pt x="669848" y="418452"/>
                  </a:lnTo>
                  <a:lnTo>
                    <a:pt x="659358" y="425564"/>
                  </a:lnTo>
                  <a:lnTo>
                    <a:pt x="652246" y="436067"/>
                  </a:lnTo>
                  <a:lnTo>
                    <a:pt x="649643" y="448868"/>
                  </a:lnTo>
                  <a:lnTo>
                    <a:pt x="652246" y="461645"/>
                  </a:lnTo>
                  <a:lnTo>
                    <a:pt x="659358" y="472160"/>
                  </a:lnTo>
                  <a:lnTo>
                    <a:pt x="669848" y="479285"/>
                  </a:lnTo>
                  <a:lnTo>
                    <a:pt x="682625" y="481901"/>
                  </a:lnTo>
                  <a:lnTo>
                    <a:pt x="695401" y="479374"/>
                  </a:lnTo>
                  <a:lnTo>
                    <a:pt x="705916" y="472401"/>
                  </a:lnTo>
                  <a:lnTo>
                    <a:pt x="713041" y="461924"/>
                  </a:lnTo>
                  <a:lnTo>
                    <a:pt x="715670" y="448868"/>
                  </a:lnTo>
                  <a:close/>
                </a:path>
                <a:path w="1876425" h="1926589">
                  <a:moveTo>
                    <a:pt x="715670" y="33629"/>
                  </a:moveTo>
                  <a:lnTo>
                    <a:pt x="713041" y="20853"/>
                  </a:lnTo>
                  <a:lnTo>
                    <a:pt x="705916" y="10350"/>
                  </a:lnTo>
                  <a:lnTo>
                    <a:pt x="695401" y="3225"/>
                  </a:lnTo>
                  <a:lnTo>
                    <a:pt x="682625" y="596"/>
                  </a:lnTo>
                  <a:lnTo>
                    <a:pt x="669848" y="3225"/>
                  </a:lnTo>
                  <a:lnTo>
                    <a:pt x="659358" y="10350"/>
                  </a:lnTo>
                  <a:lnTo>
                    <a:pt x="652246" y="20853"/>
                  </a:lnTo>
                  <a:lnTo>
                    <a:pt x="649643" y="33629"/>
                  </a:lnTo>
                  <a:lnTo>
                    <a:pt x="652246" y="46443"/>
                  </a:lnTo>
                  <a:lnTo>
                    <a:pt x="659358" y="56946"/>
                  </a:lnTo>
                  <a:lnTo>
                    <a:pt x="669848" y="64058"/>
                  </a:lnTo>
                  <a:lnTo>
                    <a:pt x="682625" y="66675"/>
                  </a:lnTo>
                  <a:lnTo>
                    <a:pt x="695401" y="64058"/>
                  </a:lnTo>
                  <a:lnTo>
                    <a:pt x="705916" y="56946"/>
                  </a:lnTo>
                  <a:lnTo>
                    <a:pt x="713041" y="46443"/>
                  </a:lnTo>
                  <a:lnTo>
                    <a:pt x="715670" y="33629"/>
                  </a:lnTo>
                  <a:close/>
                </a:path>
                <a:path w="1876425" h="1926589">
                  <a:moveTo>
                    <a:pt x="1098753" y="1695742"/>
                  </a:moveTo>
                  <a:lnTo>
                    <a:pt x="1096137" y="1682965"/>
                  </a:lnTo>
                  <a:lnTo>
                    <a:pt x="1089025" y="1672463"/>
                  </a:lnTo>
                  <a:lnTo>
                    <a:pt x="1078522" y="1665338"/>
                  </a:lnTo>
                  <a:lnTo>
                    <a:pt x="1065758" y="1662709"/>
                  </a:lnTo>
                  <a:lnTo>
                    <a:pt x="1052969" y="1665338"/>
                  </a:lnTo>
                  <a:lnTo>
                    <a:pt x="1042466" y="1672463"/>
                  </a:lnTo>
                  <a:lnTo>
                    <a:pt x="1035342" y="1682965"/>
                  </a:lnTo>
                  <a:lnTo>
                    <a:pt x="1032713" y="1695742"/>
                  </a:lnTo>
                  <a:lnTo>
                    <a:pt x="1035342" y="1708531"/>
                  </a:lnTo>
                  <a:lnTo>
                    <a:pt x="1042466" y="1719046"/>
                  </a:lnTo>
                  <a:lnTo>
                    <a:pt x="1052969" y="1726171"/>
                  </a:lnTo>
                  <a:lnTo>
                    <a:pt x="1065758" y="1728787"/>
                  </a:lnTo>
                  <a:lnTo>
                    <a:pt x="1078522" y="1726171"/>
                  </a:lnTo>
                  <a:lnTo>
                    <a:pt x="1089025" y="1719046"/>
                  </a:lnTo>
                  <a:lnTo>
                    <a:pt x="1096137" y="1708531"/>
                  </a:lnTo>
                  <a:lnTo>
                    <a:pt x="1098753" y="1695742"/>
                  </a:lnTo>
                  <a:close/>
                </a:path>
                <a:path w="1876425" h="1926589">
                  <a:moveTo>
                    <a:pt x="1098753" y="1279918"/>
                  </a:moveTo>
                  <a:lnTo>
                    <a:pt x="1096137" y="1267117"/>
                  </a:lnTo>
                  <a:lnTo>
                    <a:pt x="1089025" y="1256614"/>
                  </a:lnTo>
                  <a:lnTo>
                    <a:pt x="1078522" y="1249502"/>
                  </a:lnTo>
                  <a:lnTo>
                    <a:pt x="1065758" y="1246886"/>
                  </a:lnTo>
                  <a:lnTo>
                    <a:pt x="1052969" y="1249502"/>
                  </a:lnTo>
                  <a:lnTo>
                    <a:pt x="1042466" y="1256614"/>
                  </a:lnTo>
                  <a:lnTo>
                    <a:pt x="1035342" y="1267117"/>
                  </a:lnTo>
                  <a:lnTo>
                    <a:pt x="1032713" y="1279918"/>
                  </a:lnTo>
                  <a:lnTo>
                    <a:pt x="1035342" y="1292707"/>
                  </a:lnTo>
                  <a:lnTo>
                    <a:pt x="1042466" y="1303223"/>
                  </a:lnTo>
                  <a:lnTo>
                    <a:pt x="1052969" y="1310347"/>
                  </a:lnTo>
                  <a:lnTo>
                    <a:pt x="1065758" y="1312964"/>
                  </a:lnTo>
                  <a:lnTo>
                    <a:pt x="1078522" y="1310436"/>
                  </a:lnTo>
                  <a:lnTo>
                    <a:pt x="1089025" y="1303464"/>
                  </a:lnTo>
                  <a:lnTo>
                    <a:pt x="1096137" y="1292974"/>
                  </a:lnTo>
                  <a:lnTo>
                    <a:pt x="1098753" y="1279918"/>
                  </a:lnTo>
                  <a:close/>
                </a:path>
                <a:path w="1876425" h="1926589">
                  <a:moveTo>
                    <a:pt x="1098753" y="864692"/>
                  </a:moveTo>
                  <a:lnTo>
                    <a:pt x="1096137" y="851916"/>
                  </a:lnTo>
                  <a:lnTo>
                    <a:pt x="1089025" y="841400"/>
                  </a:lnTo>
                  <a:lnTo>
                    <a:pt x="1078522" y="834275"/>
                  </a:lnTo>
                  <a:lnTo>
                    <a:pt x="1065758" y="831646"/>
                  </a:lnTo>
                  <a:lnTo>
                    <a:pt x="1052969" y="834275"/>
                  </a:lnTo>
                  <a:lnTo>
                    <a:pt x="1042466" y="841400"/>
                  </a:lnTo>
                  <a:lnTo>
                    <a:pt x="1035342" y="851916"/>
                  </a:lnTo>
                  <a:lnTo>
                    <a:pt x="1032713" y="864692"/>
                  </a:lnTo>
                  <a:lnTo>
                    <a:pt x="1035342" y="877493"/>
                  </a:lnTo>
                  <a:lnTo>
                    <a:pt x="1042466" y="888009"/>
                  </a:lnTo>
                  <a:lnTo>
                    <a:pt x="1052969" y="895121"/>
                  </a:lnTo>
                  <a:lnTo>
                    <a:pt x="1065758" y="897724"/>
                  </a:lnTo>
                  <a:lnTo>
                    <a:pt x="1078522" y="895121"/>
                  </a:lnTo>
                  <a:lnTo>
                    <a:pt x="1089025" y="888009"/>
                  </a:lnTo>
                  <a:lnTo>
                    <a:pt x="1096137" y="877493"/>
                  </a:lnTo>
                  <a:lnTo>
                    <a:pt x="1098753" y="864692"/>
                  </a:lnTo>
                  <a:close/>
                </a:path>
                <a:path w="1876425" h="1926589">
                  <a:moveTo>
                    <a:pt x="1098753" y="448868"/>
                  </a:moveTo>
                  <a:lnTo>
                    <a:pt x="1096137" y="436067"/>
                  </a:lnTo>
                  <a:lnTo>
                    <a:pt x="1089025" y="425564"/>
                  </a:lnTo>
                  <a:lnTo>
                    <a:pt x="1078522" y="418452"/>
                  </a:lnTo>
                  <a:lnTo>
                    <a:pt x="1065758" y="415823"/>
                  </a:lnTo>
                  <a:lnTo>
                    <a:pt x="1052969" y="418452"/>
                  </a:lnTo>
                  <a:lnTo>
                    <a:pt x="1042466" y="425564"/>
                  </a:lnTo>
                  <a:lnTo>
                    <a:pt x="1035342" y="436067"/>
                  </a:lnTo>
                  <a:lnTo>
                    <a:pt x="1032713" y="448868"/>
                  </a:lnTo>
                  <a:lnTo>
                    <a:pt x="1035342" y="461645"/>
                  </a:lnTo>
                  <a:lnTo>
                    <a:pt x="1042466" y="472160"/>
                  </a:lnTo>
                  <a:lnTo>
                    <a:pt x="1052969" y="479285"/>
                  </a:lnTo>
                  <a:lnTo>
                    <a:pt x="1065758" y="481901"/>
                  </a:lnTo>
                  <a:lnTo>
                    <a:pt x="1078522" y="479285"/>
                  </a:lnTo>
                  <a:lnTo>
                    <a:pt x="1089025" y="472160"/>
                  </a:lnTo>
                  <a:lnTo>
                    <a:pt x="1096137" y="461645"/>
                  </a:lnTo>
                  <a:lnTo>
                    <a:pt x="1098753" y="448868"/>
                  </a:lnTo>
                  <a:close/>
                </a:path>
                <a:path w="1876425" h="1926589">
                  <a:moveTo>
                    <a:pt x="1098753" y="33032"/>
                  </a:moveTo>
                  <a:lnTo>
                    <a:pt x="1096137" y="20243"/>
                  </a:lnTo>
                  <a:lnTo>
                    <a:pt x="1089025" y="9740"/>
                  </a:lnTo>
                  <a:lnTo>
                    <a:pt x="1078522" y="2628"/>
                  </a:lnTo>
                  <a:lnTo>
                    <a:pt x="1065758" y="0"/>
                  </a:lnTo>
                  <a:lnTo>
                    <a:pt x="1052969" y="2628"/>
                  </a:lnTo>
                  <a:lnTo>
                    <a:pt x="1042466" y="9740"/>
                  </a:lnTo>
                  <a:lnTo>
                    <a:pt x="1035342" y="20243"/>
                  </a:lnTo>
                  <a:lnTo>
                    <a:pt x="1032713" y="33032"/>
                  </a:lnTo>
                  <a:lnTo>
                    <a:pt x="1035342" y="45821"/>
                  </a:lnTo>
                  <a:lnTo>
                    <a:pt x="1042466" y="56337"/>
                  </a:lnTo>
                  <a:lnTo>
                    <a:pt x="1052969" y="63461"/>
                  </a:lnTo>
                  <a:lnTo>
                    <a:pt x="1065758" y="66078"/>
                  </a:lnTo>
                  <a:lnTo>
                    <a:pt x="1078522" y="63804"/>
                  </a:lnTo>
                  <a:lnTo>
                    <a:pt x="1089025" y="56794"/>
                  </a:lnTo>
                  <a:lnTo>
                    <a:pt x="1096137" y="46177"/>
                  </a:lnTo>
                  <a:lnTo>
                    <a:pt x="1098753" y="33032"/>
                  </a:lnTo>
                  <a:close/>
                </a:path>
                <a:path w="1876425" h="1926589">
                  <a:moveTo>
                    <a:pt x="1493100" y="1695742"/>
                  </a:moveTo>
                  <a:lnTo>
                    <a:pt x="1490484" y="1682965"/>
                  </a:lnTo>
                  <a:lnTo>
                    <a:pt x="1483372" y="1672463"/>
                  </a:lnTo>
                  <a:lnTo>
                    <a:pt x="1472869" y="1665338"/>
                  </a:lnTo>
                  <a:lnTo>
                    <a:pt x="1460106" y="1662709"/>
                  </a:lnTo>
                  <a:lnTo>
                    <a:pt x="1447304" y="1665338"/>
                  </a:lnTo>
                  <a:lnTo>
                    <a:pt x="1436789" y="1672463"/>
                  </a:lnTo>
                  <a:lnTo>
                    <a:pt x="1429677" y="1682965"/>
                  </a:lnTo>
                  <a:lnTo>
                    <a:pt x="1427073" y="1695742"/>
                  </a:lnTo>
                  <a:lnTo>
                    <a:pt x="1429677" y="1708531"/>
                  </a:lnTo>
                  <a:lnTo>
                    <a:pt x="1436789" y="1719046"/>
                  </a:lnTo>
                  <a:lnTo>
                    <a:pt x="1447304" y="1726171"/>
                  </a:lnTo>
                  <a:lnTo>
                    <a:pt x="1460106" y="1728787"/>
                  </a:lnTo>
                  <a:lnTo>
                    <a:pt x="1472869" y="1726171"/>
                  </a:lnTo>
                  <a:lnTo>
                    <a:pt x="1483372" y="1719046"/>
                  </a:lnTo>
                  <a:lnTo>
                    <a:pt x="1490484" y="1708531"/>
                  </a:lnTo>
                  <a:lnTo>
                    <a:pt x="1493100" y="1695742"/>
                  </a:lnTo>
                  <a:close/>
                </a:path>
                <a:path w="1876425" h="1926589">
                  <a:moveTo>
                    <a:pt x="1493100" y="1279918"/>
                  </a:moveTo>
                  <a:lnTo>
                    <a:pt x="1490484" y="1267117"/>
                  </a:lnTo>
                  <a:lnTo>
                    <a:pt x="1483372" y="1256614"/>
                  </a:lnTo>
                  <a:lnTo>
                    <a:pt x="1472869" y="1249502"/>
                  </a:lnTo>
                  <a:lnTo>
                    <a:pt x="1460106" y="1246886"/>
                  </a:lnTo>
                  <a:lnTo>
                    <a:pt x="1447304" y="1249502"/>
                  </a:lnTo>
                  <a:lnTo>
                    <a:pt x="1436789" y="1256614"/>
                  </a:lnTo>
                  <a:lnTo>
                    <a:pt x="1429677" y="1267117"/>
                  </a:lnTo>
                  <a:lnTo>
                    <a:pt x="1427073" y="1279918"/>
                  </a:lnTo>
                  <a:lnTo>
                    <a:pt x="1429677" y="1292707"/>
                  </a:lnTo>
                  <a:lnTo>
                    <a:pt x="1436789" y="1303223"/>
                  </a:lnTo>
                  <a:lnTo>
                    <a:pt x="1447304" y="1310347"/>
                  </a:lnTo>
                  <a:lnTo>
                    <a:pt x="1460106" y="1312964"/>
                  </a:lnTo>
                  <a:lnTo>
                    <a:pt x="1472869" y="1310436"/>
                  </a:lnTo>
                  <a:lnTo>
                    <a:pt x="1483372" y="1303464"/>
                  </a:lnTo>
                  <a:lnTo>
                    <a:pt x="1490484" y="1292974"/>
                  </a:lnTo>
                  <a:lnTo>
                    <a:pt x="1493100" y="1279918"/>
                  </a:lnTo>
                  <a:close/>
                </a:path>
                <a:path w="1876425" h="1926589">
                  <a:moveTo>
                    <a:pt x="1493100" y="864095"/>
                  </a:moveTo>
                  <a:lnTo>
                    <a:pt x="1490484" y="851293"/>
                  </a:lnTo>
                  <a:lnTo>
                    <a:pt x="1483372" y="840765"/>
                  </a:lnTo>
                  <a:lnTo>
                    <a:pt x="1472869" y="833628"/>
                  </a:lnTo>
                  <a:lnTo>
                    <a:pt x="1460106" y="830999"/>
                  </a:lnTo>
                  <a:lnTo>
                    <a:pt x="1447304" y="833628"/>
                  </a:lnTo>
                  <a:lnTo>
                    <a:pt x="1436789" y="840765"/>
                  </a:lnTo>
                  <a:lnTo>
                    <a:pt x="1429677" y="851293"/>
                  </a:lnTo>
                  <a:lnTo>
                    <a:pt x="1427073" y="864095"/>
                  </a:lnTo>
                  <a:lnTo>
                    <a:pt x="1429677" y="876884"/>
                  </a:lnTo>
                  <a:lnTo>
                    <a:pt x="1436789" y="887387"/>
                  </a:lnTo>
                  <a:lnTo>
                    <a:pt x="1447304" y="894511"/>
                  </a:lnTo>
                  <a:lnTo>
                    <a:pt x="1460106" y="897128"/>
                  </a:lnTo>
                  <a:lnTo>
                    <a:pt x="1472869" y="894854"/>
                  </a:lnTo>
                  <a:lnTo>
                    <a:pt x="1483372" y="887857"/>
                  </a:lnTo>
                  <a:lnTo>
                    <a:pt x="1490484" y="877239"/>
                  </a:lnTo>
                  <a:lnTo>
                    <a:pt x="1493100" y="864095"/>
                  </a:lnTo>
                  <a:close/>
                </a:path>
                <a:path w="1876425" h="1926589">
                  <a:moveTo>
                    <a:pt x="1493100" y="448868"/>
                  </a:moveTo>
                  <a:lnTo>
                    <a:pt x="1490484" y="436067"/>
                  </a:lnTo>
                  <a:lnTo>
                    <a:pt x="1483372" y="425564"/>
                  </a:lnTo>
                  <a:lnTo>
                    <a:pt x="1472869" y="418452"/>
                  </a:lnTo>
                  <a:lnTo>
                    <a:pt x="1460106" y="415823"/>
                  </a:lnTo>
                  <a:lnTo>
                    <a:pt x="1447304" y="418452"/>
                  </a:lnTo>
                  <a:lnTo>
                    <a:pt x="1436789" y="425564"/>
                  </a:lnTo>
                  <a:lnTo>
                    <a:pt x="1429677" y="436067"/>
                  </a:lnTo>
                  <a:lnTo>
                    <a:pt x="1427073" y="448868"/>
                  </a:lnTo>
                  <a:lnTo>
                    <a:pt x="1429677" y="461645"/>
                  </a:lnTo>
                  <a:lnTo>
                    <a:pt x="1436789" y="472160"/>
                  </a:lnTo>
                  <a:lnTo>
                    <a:pt x="1447304" y="479285"/>
                  </a:lnTo>
                  <a:lnTo>
                    <a:pt x="1460106" y="481901"/>
                  </a:lnTo>
                  <a:lnTo>
                    <a:pt x="1472869" y="479285"/>
                  </a:lnTo>
                  <a:lnTo>
                    <a:pt x="1483372" y="472160"/>
                  </a:lnTo>
                  <a:lnTo>
                    <a:pt x="1490484" y="461645"/>
                  </a:lnTo>
                  <a:lnTo>
                    <a:pt x="1493100" y="448868"/>
                  </a:lnTo>
                  <a:close/>
                </a:path>
                <a:path w="1876425" h="1926589">
                  <a:moveTo>
                    <a:pt x="1493100" y="33032"/>
                  </a:moveTo>
                  <a:lnTo>
                    <a:pt x="1490484" y="20243"/>
                  </a:lnTo>
                  <a:lnTo>
                    <a:pt x="1483372" y="9740"/>
                  </a:lnTo>
                  <a:lnTo>
                    <a:pt x="1472869" y="2628"/>
                  </a:lnTo>
                  <a:lnTo>
                    <a:pt x="1460106" y="0"/>
                  </a:lnTo>
                  <a:lnTo>
                    <a:pt x="1447304" y="2628"/>
                  </a:lnTo>
                  <a:lnTo>
                    <a:pt x="1436789" y="9740"/>
                  </a:lnTo>
                  <a:lnTo>
                    <a:pt x="1429677" y="20243"/>
                  </a:lnTo>
                  <a:lnTo>
                    <a:pt x="1427073" y="33032"/>
                  </a:lnTo>
                  <a:lnTo>
                    <a:pt x="1429677" y="45821"/>
                  </a:lnTo>
                  <a:lnTo>
                    <a:pt x="1436789" y="56337"/>
                  </a:lnTo>
                  <a:lnTo>
                    <a:pt x="1447304" y="63461"/>
                  </a:lnTo>
                  <a:lnTo>
                    <a:pt x="1460106" y="66078"/>
                  </a:lnTo>
                  <a:lnTo>
                    <a:pt x="1472869" y="63804"/>
                  </a:lnTo>
                  <a:lnTo>
                    <a:pt x="1483372" y="56794"/>
                  </a:lnTo>
                  <a:lnTo>
                    <a:pt x="1490484" y="46177"/>
                  </a:lnTo>
                  <a:lnTo>
                    <a:pt x="1493100" y="33032"/>
                  </a:lnTo>
                  <a:close/>
                </a:path>
                <a:path w="1876425" h="1926589">
                  <a:moveTo>
                    <a:pt x="1875586" y="1695094"/>
                  </a:moveTo>
                  <a:lnTo>
                    <a:pt x="1872970" y="1682330"/>
                  </a:lnTo>
                  <a:lnTo>
                    <a:pt x="1865858" y="1671815"/>
                  </a:lnTo>
                  <a:lnTo>
                    <a:pt x="1855355" y="1664690"/>
                  </a:lnTo>
                  <a:lnTo>
                    <a:pt x="1842592" y="1662061"/>
                  </a:lnTo>
                  <a:lnTo>
                    <a:pt x="1829803" y="1664690"/>
                  </a:lnTo>
                  <a:lnTo>
                    <a:pt x="1819300" y="1671815"/>
                  </a:lnTo>
                  <a:lnTo>
                    <a:pt x="1812175" y="1682330"/>
                  </a:lnTo>
                  <a:lnTo>
                    <a:pt x="1809559" y="1695094"/>
                  </a:lnTo>
                  <a:lnTo>
                    <a:pt x="1812175" y="1707908"/>
                  </a:lnTo>
                  <a:lnTo>
                    <a:pt x="1819300" y="1718411"/>
                  </a:lnTo>
                  <a:lnTo>
                    <a:pt x="1829803" y="1725523"/>
                  </a:lnTo>
                  <a:lnTo>
                    <a:pt x="1842592" y="1728139"/>
                  </a:lnTo>
                  <a:lnTo>
                    <a:pt x="1855355" y="1725523"/>
                  </a:lnTo>
                  <a:lnTo>
                    <a:pt x="1865858" y="1718411"/>
                  </a:lnTo>
                  <a:lnTo>
                    <a:pt x="1872970" y="1707908"/>
                  </a:lnTo>
                  <a:lnTo>
                    <a:pt x="1875586" y="1695094"/>
                  </a:lnTo>
                  <a:close/>
                </a:path>
                <a:path w="1876425" h="1926589">
                  <a:moveTo>
                    <a:pt x="1875586" y="33032"/>
                  </a:moveTo>
                  <a:lnTo>
                    <a:pt x="1872970" y="20243"/>
                  </a:lnTo>
                  <a:lnTo>
                    <a:pt x="1865858" y="9740"/>
                  </a:lnTo>
                  <a:lnTo>
                    <a:pt x="1855355" y="2628"/>
                  </a:lnTo>
                  <a:lnTo>
                    <a:pt x="1842592" y="0"/>
                  </a:lnTo>
                  <a:lnTo>
                    <a:pt x="1829803" y="2628"/>
                  </a:lnTo>
                  <a:lnTo>
                    <a:pt x="1819300" y="9740"/>
                  </a:lnTo>
                  <a:lnTo>
                    <a:pt x="1812175" y="20243"/>
                  </a:lnTo>
                  <a:lnTo>
                    <a:pt x="1809559" y="33032"/>
                  </a:lnTo>
                  <a:lnTo>
                    <a:pt x="1812175" y="45821"/>
                  </a:lnTo>
                  <a:lnTo>
                    <a:pt x="1819300" y="56337"/>
                  </a:lnTo>
                  <a:lnTo>
                    <a:pt x="1829803" y="63461"/>
                  </a:lnTo>
                  <a:lnTo>
                    <a:pt x="1842592" y="66078"/>
                  </a:lnTo>
                  <a:lnTo>
                    <a:pt x="1855355" y="63550"/>
                  </a:lnTo>
                  <a:lnTo>
                    <a:pt x="1865858" y="56578"/>
                  </a:lnTo>
                  <a:lnTo>
                    <a:pt x="1872970" y="46088"/>
                  </a:lnTo>
                  <a:lnTo>
                    <a:pt x="1875586" y="33032"/>
                  </a:lnTo>
                  <a:close/>
                </a:path>
                <a:path w="1876425" h="1926589">
                  <a:moveTo>
                    <a:pt x="1876234" y="1279918"/>
                  </a:moveTo>
                  <a:lnTo>
                    <a:pt x="1873605" y="1267117"/>
                  </a:lnTo>
                  <a:lnTo>
                    <a:pt x="1866493" y="1256614"/>
                  </a:lnTo>
                  <a:lnTo>
                    <a:pt x="1855990" y="1249502"/>
                  </a:lnTo>
                  <a:lnTo>
                    <a:pt x="1843189" y="1246886"/>
                  </a:lnTo>
                  <a:lnTo>
                    <a:pt x="1830412" y="1249502"/>
                  </a:lnTo>
                  <a:lnTo>
                    <a:pt x="1819922" y="1256614"/>
                  </a:lnTo>
                  <a:lnTo>
                    <a:pt x="1812810" y="1267117"/>
                  </a:lnTo>
                  <a:lnTo>
                    <a:pt x="1810207" y="1279918"/>
                  </a:lnTo>
                  <a:lnTo>
                    <a:pt x="1812810" y="1292707"/>
                  </a:lnTo>
                  <a:lnTo>
                    <a:pt x="1819922" y="1303223"/>
                  </a:lnTo>
                  <a:lnTo>
                    <a:pt x="1830412" y="1310347"/>
                  </a:lnTo>
                  <a:lnTo>
                    <a:pt x="1843189" y="1312964"/>
                  </a:lnTo>
                  <a:lnTo>
                    <a:pt x="1855990" y="1310347"/>
                  </a:lnTo>
                  <a:lnTo>
                    <a:pt x="1866493" y="1303223"/>
                  </a:lnTo>
                  <a:lnTo>
                    <a:pt x="1873605" y="1292707"/>
                  </a:lnTo>
                  <a:lnTo>
                    <a:pt x="1876234" y="1279918"/>
                  </a:lnTo>
                  <a:close/>
                </a:path>
                <a:path w="1876425" h="1926589">
                  <a:moveTo>
                    <a:pt x="1876234" y="864095"/>
                  </a:moveTo>
                  <a:lnTo>
                    <a:pt x="1873605" y="851293"/>
                  </a:lnTo>
                  <a:lnTo>
                    <a:pt x="1866493" y="840765"/>
                  </a:lnTo>
                  <a:lnTo>
                    <a:pt x="1855990" y="833628"/>
                  </a:lnTo>
                  <a:lnTo>
                    <a:pt x="1843189" y="830999"/>
                  </a:lnTo>
                  <a:lnTo>
                    <a:pt x="1830412" y="833628"/>
                  </a:lnTo>
                  <a:lnTo>
                    <a:pt x="1819922" y="840765"/>
                  </a:lnTo>
                  <a:lnTo>
                    <a:pt x="1812810" y="851293"/>
                  </a:lnTo>
                  <a:lnTo>
                    <a:pt x="1810207" y="864095"/>
                  </a:lnTo>
                  <a:lnTo>
                    <a:pt x="1812810" y="876884"/>
                  </a:lnTo>
                  <a:lnTo>
                    <a:pt x="1819922" y="887387"/>
                  </a:lnTo>
                  <a:lnTo>
                    <a:pt x="1830412" y="894511"/>
                  </a:lnTo>
                  <a:lnTo>
                    <a:pt x="1843189" y="897128"/>
                  </a:lnTo>
                  <a:lnTo>
                    <a:pt x="1855990" y="894600"/>
                  </a:lnTo>
                  <a:lnTo>
                    <a:pt x="1866493" y="887628"/>
                  </a:lnTo>
                  <a:lnTo>
                    <a:pt x="1873605" y="877150"/>
                  </a:lnTo>
                  <a:lnTo>
                    <a:pt x="1876234" y="864095"/>
                  </a:lnTo>
                  <a:close/>
                </a:path>
                <a:path w="1876425" h="1926589">
                  <a:moveTo>
                    <a:pt x="1876234" y="448868"/>
                  </a:moveTo>
                  <a:lnTo>
                    <a:pt x="1873605" y="436067"/>
                  </a:lnTo>
                  <a:lnTo>
                    <a:pt x="1866493" y="425564"/>
                  </a:lnTo>
                  <a:lnTo>
                    <a:pt x="1855990" y="418452"/>
                  </a:lnTo>
                  <a:lnTo>
                    <a:pt x="1843189" y="415823"/>
                  </a:lnTo>
                  <a:lnTo>
                    <a:pt x="1830412" y="418452"/>
                  </a:lnTo>
                  <a:lnTo>
                    <a:pt x="1819922" y="425564"/>
                  </a:lnTo>
                  <a:lnTo>
                    <a:pt x="1812810" y="436067"/>
                  </a:lnTo>
                  <a:lnTo>
                    <a:pt x="1810207" y="448868"/>
                  </a:lnTo>
                  <a:lnTo>
                    <a:pt x="1812810" y="461645"/>
                  </a:lnTo>
                  <a:lnTo>
                    <a:pt x="1819922" y="472160"/>
                  </a:lnTo>
                  <a:lnTo>
                    <a:pt x="1830412" y="479285"/>
                  </a:lnTo>
                  <a:lnTo>
                    <a:pt x="1843189" y="481901"/>
                  </a:lnTo>
                  <a:lnTo>
                    <a:pt x="1855990" y="479285"/>
                  </a:lnTo>
                  <a:lnTo>
                    <a:pt x="1866493" y="472160"/>
                  </a:lnTo>
                  <a:lnTo>
                    <a:pt x="1873605" y="461645"/>
                  </a:lnTo>
                  <a:lnTo>
                    <a:pt x="1876234" y="44886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5052" y="1103393"/>
              <a:ext cx="150356" cy="222543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1485900"/>
              <a:ext cx="2057400" cy="2057146"/>
            </a:xfrm>
            <a:prstGeom prst="rect">
              <a:avLst/>
            </a:prstGeom>
          </p:spPr>
        </p:pic>
      </p:grpSp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4033444" y="2204864"/>
            <a:ext cx="8155380" cy="3600400"/>
          </a:xfrm>
        </p:spPr>
        <p:txBody>
          <a:bodyPr rtlCol="0">
            <a:no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685943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 с помощью вызова 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cities.stream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получаем поток, который использует данные из списка </a:t>
            </a:r>
            <a:r>
              <a:rPr lang="ru-RU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r>
              <a:rPr lang="ru-RU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С помощью каждой промежуточной операции, которая применяется к потоку, мы также можем получить поток с учетом модификаций. Например, мы можем изменить предыдущий пример следующим образом: </a:t>
            </a:r>
            <a:endParaRPr lang="en-US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java.util.Collections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java.util.stream.Stream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cities = new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</a:p>
          <a:p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Collections.addAll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(cities, "</a:t>
            </a:r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Париж", "Лондон", "Мадрид");</a:t>
            </a:r>
          </a:p>
          <a:p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Stream&lt;String&gt;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cities.stream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поток</a:t>
            </a:r>
          </a:p>
          <a:p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citiesStream.filter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()==6); // </a:t>
            </a:r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 фильтрацию по длине строки</a:t>
            </a:r>
          </a:p>
          <a:p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citiesStream.forEach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en-US" sz="1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 // </a:t>
            </a:r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 отфильтрованные строки на консоль</a:t>
            </a:r>
          </a:p>
          <a:p>
            <a:r>
              <a:rPr lang="ru-RU" sz="1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ru-RU" sz="1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3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Важно, что после использования терминальных операций другие терминальные или промежуточные операции к этому же потоку не могут быть применены, поток уже употреблен. Например, в следующем случае мы получим ошибку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citiesStream.forEach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 //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 операция употребляет поток</a:t>
            </a:r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 number =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citiesStream.count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 ошибка, так как поток уже употреблен</a:t>
            </a:r>
          </a:p>
          <a:p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(number);</a:t>
            </a:r>
          </a:p>
          <a:p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citiesStream.filter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()&gt;5); //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тоже нельзя, так как поток уже употреблен</a:t>
            </a: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 жизненный цикл потока проходит следующие три стадии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к потоку ряда промежуточных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к потоку терминальной операции и получение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Кроме вышерассмотренных методов мы можем использовать еще ряд способов для создания потока данных. Один из таких способов представляет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Arrays.stream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(T[]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который создает поток данных из массива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Stream&lt;String&gt;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Arrays.stream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(new String[]{"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Париж", "Лондон", "Мадрид"}) ;</a:t>
            </a:r>
          </a:p>
          <a:p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citiesStream.forEach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 //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 все элементы 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endParaRPr lang="ru-RU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еще один способ создания потока представляет статический метод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(T..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класса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Stream&lt;String&gt;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Париж", "Лондон", "Мадрид");</a:t>
            </a:r>
          </a:p>
          <a:p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citiesStream.forEach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String[] cities = {"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Париж", "Лондон", "Мадрид"};</a:t>
            </a:r>
          </a:p>
          <a:p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Stream&lt;String&gt; citiesStream2 =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(cities);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IntStream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intStream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IntStream.of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(1,2,4,5,7);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intStream.forEach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LongStream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longStream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LongStream.of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(100,250,400,5843787,237);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longStream.forEach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(l-&gt;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(l));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DoubleStream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doubleStream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DoubleStream.of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(3.4, 6.7, 9.5, 8.2345, 121);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doubleStream.forEach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(d-&gt;</a:t>
            </a:r>
            <a:r>
              <a:rPr 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(d));</a:t>
            </a:r>
          </a:p>
          <a:p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3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Перебор элементов. Метод </a:t>
            </a:r>
            <a:r>
              <a:rPr lang="ru-RU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перебора элементов потока применяется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который представляет терминальную операцию. В качестве параметра он принимает объект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&lt;?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&gt;, который представляет действие, выполняемое для каждого элемента набора. Например: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("Париж", "Лондон", "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Мадрид","Берлин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", "Брюссель"); </a:t>
            </a:r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citiesStream.forEach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 </a:t>
            </a:r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 будет аналогично перебору всех элементов в цикле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выполнению с ними действия, а именно вывод на консоль.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Фильтрация. Метод </a:t>
            </a:r>
            <a:r>
              <a:rPr lang="ru-RU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фильтрации элементов в потоке применяется метод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который представляет промежуточную операцию. Он принимает в качестве параметра некоторое условие в виде объекта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 и возвращает новый поток из элементов, которые удовлетворяют этому условию: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("Париж", "Лондон", "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Мадрид","Берлин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", "Брюссель"); </a:t>
            </a:r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citiesStream.filter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()==6).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ru-RU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 </a:t>
            </a:r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()==6 возвращает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тех элементов, длина которых равна 6 символам.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63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Отображение. Метод </a:t>
            </a:r>
            <a:r>
              <a:rPr lang="ru-RU" sz="21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маппинг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задать функцию преобразования одного объекта в другой, то есть получить из элемента одного типа элемент другого типа. Для отображения используется метод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имеет следующее определение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&lt;R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&lt;R&gt;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&lt;?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T, ?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R&gt;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ru-RU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1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Передаваемая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метод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функция задает преобразование от объектов типа T к типу R. И в результате возвращается новый поток с преобразованными объектами. Возьмем вышеопределенный класс телефонов и выполним преобразование от типа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 типу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phoneStream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("iPhone 6 S", 54000),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Lumia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950", 45000),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Samsung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Galaxy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 6", 40000)); </a:t>
            </a:r>
            <a:endParaRPr lang="en-US" sz="21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phoneStream</a:t>
            </a:r>
            <a:r>
              <a:rPr lang="ru-RU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(p-&gt; 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 // помещаем в поток только названия телефонов .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ru-RU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ru-RU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 </a:t>
            </a:r>
            <a:endParaRPr lang="en-US" sz="21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(p-&gt;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 помещает в новый поток только названия телефонов. В итоге на консоли будут только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17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Плоское отображение. Метод </a:t>
            </a:r>
            <a:r>
              <a:rPr lang="ru-RU" sz="1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ru-RU" sz="1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Плоское 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выполняется тогда, когда из одного элемента нужно получить несколько. Данную операцию выполняет метод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R&gt;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&lt;R&gt;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&lt;?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T, ?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&lt;?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R&gt;&gt; </a:t>
            </a:r>
            <a:r>
              <a:rPr lang="ru-RU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примере выше мы выводим название телефона и его цену. Но что, если мы хотим установить для каждого телефона цену со скидкой и цену без скидки. То есть из одного объекта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нам надо получить два объекта с информацией, например, в виде строки. Для этого применим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Stream&lt;Phone&gt;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phoneStream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(new Phone("iPhone 6 S", 54000), new Phone("Lumia 950", 45000),</a:t>
            </a:r>
          </a:p>
          <a:p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new Phone("Samsung Galaxy S 6", 40000));</a:t>
            </a:r>
          </a:p>
          <a:p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phoneStream</a:t>
            </a:r>
            <a:endParaRPr 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(p-&gt;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Stream.of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название: %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цена без скидки: %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d",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p.getPrice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()),</a:t>
            </a:r>
          </a:p>
          <a:p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String.format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название: %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ru-RU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цена со скидкой: %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d",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p.getPrice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- (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p.getPrice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()*0.1))</a:t>
            </a:r>
          </a:p>
          <a:p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))</a:t>
            </a:r>
          </a:p>
          <a:p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</a:t>
            </a:r>
            <a:endParaRPr lang="ru-RU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4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indent="179388"/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возвращает количество элементов в потоке 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179388"/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findFirst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извлекает из потока первый элемент, а </a:t>
            </a:r>
            <a:r>
              <a:rPr lang="ru-RU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findAny</a:t>
            </a:r>
            <a:r>
              <a:rPr lang="ru-RU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извлекает случайный объект из потока (нередко так же первый</a:t>
            </a:r>
            <a:r>
              <a:rPr lang="ru-RU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false: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allMatch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T&gt; predicate):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предикате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anyMatch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T&gt; predicate):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хоть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предикате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noneMatch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T&gt; predicate):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предикате</a:t>
            </a:r>
            <a:endParaRPr lang="en-US" alt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n) используется для пропуска n элементов. Этот метод возвращает новый поток, в котором пропущены первые n элементов. Метод </a:t>
            </a:r>
            <a:r>
              <a:rPr lang="ru-RU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n) применяется для выборки первых n элементов потоков. Этот метод также возвращает модифицированный поток, в котором не более n элементов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takeWhile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выбирает из потока элементы, пока они соответствуют условию. Если попадается элемент, который не соответствует условию, то метод завершает свою работу. Выбранные элементы возвращаются в виде потока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dropWhile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выполняет обратную задачу - он пропускает элементы потока, которые соответствуют условию до тех пор, пока не встретит элемент, который НЕ соответствует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возвращает только </a:t>
            </a:r>
            <a:r>
              <a:rPr lang="ru-RU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ункальные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элементы в виде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03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100" y="2132856"/>
            <a:ext cx="8712968" cy="2088232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— это новый способ работать со структурами данных в функциональном стиле.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(поток) API (описание способов, которыми одна компьютерная программа может взаимодействовать с другой программой) — это по своей сути поток данных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API?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JDK 8 в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появился новый API -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API. Его задача - упростить работу с наборами данных, в частности, упростить операции фильтрации, сортировки и другие манипуляции с данными. Вся основная функциональность данного API сосредоточена в пакете 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 понятием в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является 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 данных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Вообще сам термин "поток" довольно перегружен в программировании в целом и в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частности. В одной из предыдущих глав рассматривалась работа с символьными и байтовыми потоками при чтении-записи файлов. Применительно к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поток представляет канал передачи данных из источника данных. Причем в качестве источника могут выступать как файлы, так и массивы и коллекции.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отличительных черт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является применение лямбда-выражений, которые позволяют значительно сократить запись выполняемых действий.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ближайшем рассмотрении мы можем найти в других технологиях программирования аналоги подобного API. В частности, в языке C# некоторым аналогом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будет технология LINQ.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API?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java.util.stream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 = </a:t>
            </a: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IntStream.of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(-5, -4, -3, -2, -1, 0, 1, 2, 3, 4, 5).filter(w -&gt; w &gt; 0).count();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(count</a:t>
            </a:r>
            <a:r>
              <a:rPr lang="en-US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вместо цикла и кучи условных конструкций, которые мы бы использовали до JDK 8, мы можем записать цепочку методов, которые будут выполнять те же действия. </a:t>
            </a:r>
            <a:endParaRPr lang="en-US" alt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работе со </a:t>
            </a:r>
            <a:r>
              <a:rPr lang="ru-RU" alt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важно понимать, что все операции с потоками бывают либо терминальными (</a:t>
            </a:r>
            <a:r>
              <a:rPr lang="ru-RU" alt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lang="ru-RU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либо промежуточными (</a:t>
            </a:r>
            <a:r>
              <a:rPr lang="ru-RU" alt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ru-RU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Промежуточные операции возвращают трансформированный поток. Например, выше в примере метод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принимал поток чисел и возвращал уже преобразованный поток, в котором только числа больше 0. К возвращенному потоку также можно применить ряд промежуточных операций. </a:t>
            </a:r>
            <a:endParaRPr lang="en-US" alt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Конечные </a:t>
            </a:r>
            <a:r>
              <a:rPr lang="ru-RU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 терминальные операции возвращают конкретный результат. 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в примере выше метод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представляет терминальную операцию и возвращает число. После этого никаких промежуточных операций естественно применять нельзя. Все потоки производят вычисления, в том числе в промежуточных операциях, только тогда, когда к ним применяется терминальная операция. То есть в данном случае применяется отложенное выполнение. </a:t>
            </a:r>
            <a:endParaRPr lang="en-US" alt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лежит интерфейс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BaseStream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Его полное определение: 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BaseStream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 , S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BaseStream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 , S&gt;&gt; </a:t>
            </a:r>
            <a:endParaRPr lang="en-US" alt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T означает тип данных в потоке, а S - тип потока, который наследуется от интерфейса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BaseStream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базовый функционал для работы с потоками, которые реализуется через его методы: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закрывает поток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isParallel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если поток является параллельным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&lt;Т&gt;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iterator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ссылку на итератор потока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Spliterator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&lt;Т&gt;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spliterator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ссылку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сплитератор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потока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параллельный поток (параллельные потоки могут задействовать несколько ядер процессора в многоядерных архитектурах)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последовательный поток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unordered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неупорядоченный поток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интерфейса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BaseStream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наследуется ряд интерфейсов, предназначенных для создания конкретных потоков: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используется для потоков данных, представляющих любой ссылочный тип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используется для потоков с типом данных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используется для потоков с типом данных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используется для потоков с типом данных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97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потоками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представляют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примитивный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double,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long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проще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DoubleStream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IntStream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LongStream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более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сложными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Stream&lt;T&gt;.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allMatch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T&gt; predicate)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предикате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anyMatch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T&gt; predicate)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хоть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удовлетворяют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предикате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&lt;R,A&gt; R collect(Collector&lt;? super T,A,R&gt; collector)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неизменяемый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типом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R. T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вызывающего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A -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 count()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​(Stream&lt;? extends T&gt; a, Stream&lt;? extends T&gt; b)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объединяет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distinct()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имеются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типом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dropWhile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​(Predicate&lt;? super T&gt; predicate)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predicate,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попадется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возвращаются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filter(Predicate&lt;? super T&gt; predicate)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фильтрует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условием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предикате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Optional&lt;T&gt;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findFirst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Optional&lt;T&gt;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findAny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попавшийся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(Consumer&lt;? super T&gt; action)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каждого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выполняется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action.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limit(long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оставляет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Optional&lt;T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max(Comparator&lt;? super T&gt; comparator)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компаратор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comparator.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Optional&lt;T&gt; min(Comparator&lt;? super T&gt; comparator)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компаратор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comparator.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&lt;R&gt; Stream&lt;R&gt; map(Function&lt;? super T,? extends R&gt; mapper)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 и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&lt;R&gt; Stream&lt;R&gt;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flatMap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(Function&lt;? super T, ? extends Stream&lt;? extends R&gt;&gt; mapper)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преобразовать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 и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элементами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noneMatch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(Predicate&lt;? super T&gt; predicate)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true,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предикате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skip(long n)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котором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отсутствуют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sorted()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отсортированный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sorted(Comparator&lt;? super T&gt; comparator)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отсортированный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компаратором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Stream&lt;T&gt;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takeWhile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​(Predicate&lt;? super T&gt; predicate)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выбирает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они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условию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predicate.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возвращаются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Object[] </a:t>
            </a:r>
            <a:r>
              <a:rPr lang="en-US" altLang="en-US" sz="1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US" alt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элементов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Терминальная</a:t>
            </a:r>
            <a:r>
              <a:rPr lang="en-US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</a:t>
            </a:r>
            <a:r>
              <a:rPr lang="en-US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9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то, что все эти операции позволяют взаимодействовать с потоком как неким набором данных наподобие коллекции, важно понимать отличие коллекций от потоков: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не хранят элементы. Элементы, используемые в потоках, могут храниться в коллекции, либо при необходимости могут быть напрямую сгенерированы.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 потоками не изменяют источника данных. Операции с потоками лишь возвращают новый поток с результатами этих операций.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потоков характерно отложенное выполнение. То есть выполнение всех операций с потоком происходит лишь тогда, когда выполняется терминальная операция и возвращается конкретный результат, а не новый поток.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1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можем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частности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JDK 8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всеми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классами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потоками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default Stream&lt;E&gt; stream: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default Stream&lt;E&gt;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parallelStream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коллекции</a:t>
            </a:r>
            <a:endParaRPr lang="en-US" alt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java.util.Collections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 cities = new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&lt;String&gt;();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Collections.addAll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(cities, "</a:t>
            </a:r>
            <a:r>
              <a:rPr lang="ru-RU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Париж", "Лондон", "Мадрид");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cities.stream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// </a:t>
            </a:r>
            <a:r>
              <a:rPr lang="ru-RU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получаем поток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filter(s-&gt;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s.length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()==6) // </a:t>
            </a:r>
            <a:r>
              <a:rPr lang="ru-RU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применяем фильтрацию по длине строки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.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(s-&gt;</a:t>
            </a:r>
            <a:r>
              <a:rPr lang="en-US" altLang="en-US" sz="17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(s)); // </a:t>
            </a:r>
            <a:r>
              <a:rPr lang="ru-RU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 отфильтрованные строки на консоль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en-US" sz="17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 API.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4" ma:contentTypeDescription="Створення нового документа." ma:contentTypeScope="" ma:versionID="ffeb564e1fa47866c54bcfb2afded99c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fa3fd1c670d6a88ac51ea8cc0a5663c2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F62CF57-B074-4595-96C8-4FB6D5D9F74D}"/>
</file>

<file path=customXml/itemProps3.xml><?xml version="1.0" encoding="utf-8"?>
<ds:datastoreItem xmlns:ds="http://schemas.openxmlformats.org/officeDocument/2006/customXml" ds:itemID="{93A7B1B4-2DD1-4856-9948-B6A1592559AE}"/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2873</Words>
  <Application>Microsoft Office PowerPoint</Application>
  <PresentationFormat>Произвольный</PresentationFormat>
  <Paragraphs>218</Paragraphs>
  <Slides>19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Corbel</vt:lpstr>
      <vt:lpstr>Times New Roman</vt:lpstr>
      <vt:lpstr>Wingdings</vt:lpstr>
      <vt:lpstr>Wingdings 3</vt:lpstr>
      <vt:lpstr>Синий цифровой тоннель (16 x 9)</vt:lpstr>
      <vt:lpstr>Модуль 7. Stream API.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2022-06-21T07:44:09Z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0x0101000DB278D14BD84940959797AA26CBBC79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