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5" r:id="rId5"/>
    <p:sldId id="422" r:id="rId6"/>
    <p:sldId id="438" r:id="rId7"/>
    <p:sldId id="439" r:id="rId8"/>
    <p:sldId id="440" r:id="rId9"/>
    <p:sldId id="441" r:id="rId10"/>
    <p:sldId id="443" r:id="rId11"/>
    <p:sldId id="442" r:id="rId12"/>
    <p:sldId id="437" r:id="rId13"/>
    <p:sldId id="423" r:id="rId14"/>
    <p:sldId id="425" r:id="rId15"/>
    <p:sldId id="426" r:id="rId16"/>
    <p:sldId id="427" r:id="rId17"/>
    <p:sldId id="424" r:id="rId18"/>
    <p:sldId id="428" r:id="rId19"/>
    <p:sldId id="429" r:id="rId20"/>
    <p:sldId id="430" r:id="rId21"/>
    <p:sldId id="431" r:id="rId22"/>
    <p:sldId id="432" r:id="rId23"/>
    <p:sldId id="434" r:id="rId24"/>
    <p:sldId id="435" r:id="rId25"/>
    <p:sldId id="436" r:id="rId26"/>
    <p:sldId id="433" r:id="rId27"/>
    <p:sldId id="444" r:id="rId28"/>
    <p:sldId id="350" r:id="rId29"/>
  </p:sldIdLst>
  <p:sldSz cx="12188825" cy="6858000"/>
  <p:notesSz cx="6858000" cy="9144000"/>
  <p:custDataLst>
    <p:tags r:id="rId32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895"/>
    <a:srgbClr val="045CA7"/>
    <a:srgbClr val="38A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88499-2A79-0571-BB5F-9AC9BE1F37E1}" v="2" dt="2024-11-11T14:02:00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6" autoAdjust="0"/>
    <p:restoredTop sz="95930" autoAdjust="0"/>
  </p:normalViewPr>
  <p:slideViewPr>
    <p:cSldViewPr showGuides="1">
      <p:cViewPr varScale="1">
        <p:scale>
          <a:sx n="107" d="100"/>
          <a:sy n="107" d="100"/>
        </p:scale>
        <p:origin x="38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11.11.2024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idea/creating-and-running-your-first-java-ee-application.html#run_confi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https://www.jetbrains.com/help/idea/creating-and-running-your-first-java-ee-application.html#run_config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37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path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test.jsp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ServletContext</a:t>
            </a:r>
            <a:r>
              <a:rPr lang="en-US" dirty="0"/>
              <a:t> </a:t>
            </a:r>
            <a:r>
              <a:rPr lang="en-US" dirty="0" err="1"/>
              <a:t>servletContext</a:t>
            </a:r>
            <a:r>
              <a:rPr lang="en-US" dirty="0"/>
              <a:t> = </a:t>
            </a:r>
            <a:r>
              <a:rPr lang="en-US" dirty="0" err="1"/>
              <a:t>getServletContext</a:t>
            </a:r>
            <a:r>
              <a:rPr lang="en-US" dirty="0"/>
              <a:t>()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RequestDispatcher</a:t>
            </a:r>
            <a:r>
              <a:rPr lang="en-US" dirty="0"/>
              <a:t> </a:t>
            </a:r>
            <a:r>
              <a:rPr lang="en-US" dirty="0" err="1"/>
              <a:t>requestDispatcher</a:t>
            </a:r>
            <a:r>
              <a:rPr lang="en-US" dirty="0"/>
              <a:t> = </a:t>
            </a:r>
            <a:r>
              <a:rPr lang="en-US" dirty="0" err="1"/>
              <a:t>servletContext.getRequestDispatcher</a:t>
            </a:r>
            <a:r>
              <a:rPr lang="en-US" dirty="0"/>
              <a:t>(path)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requestDispatcher.forward</a:t>
            </a:r>
            <a:r>
              <a:rPr lang="en-US" dirty="0"/>
              <a:t>(request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/>
              <a:t>response)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/>
              <a:t>}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dirty="0"/>
              <a:t>(</a:t>
            </a:r>
            <a:r>
              <a:rPr lang="en-US" dirty="0" err="1"/>
              <a:t>ServletException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e.printStackTrace</a:t>
            </a:r>
            <a:r>
              <a:rPr lang="en-US" dirty="0"/>
              <a:t>()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43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64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11.11.2024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11.11.2024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0" y="0"/>
            <a:ext cx="12188824" cy="6858000"/>
            <a:chOff x="0" y="770737"/>
            <a:chExt cx="12188824" cy="6858000"/>
          </a:xfrm>
        </p:grpSpPr>
        <p:sp>
          <p:nvSpPr>
            <p:cNvPr id="5" name="object 3"/>
            <p:cNvSpPr/>
            <p:nvPr/>
          </p:nvSpPr>
          <p:spPr>
            <a:xfrm>
              <a:off x="3809503" y="770737"/>
              <a:ext cx="8379321" cy="6858000"/>
            </a:xfrm>
            <a:custGeom>
              <a:avLst/>
              <a:gdLst/>
              <a:ahLst/>
              <a:cxnLst/>
              <a:rect l="l" t="t" r="r" b="b"/>
              <a:pathLst>
                <a:path w="6884034" h="6015355">
                  <a:moveTo>
                    <a:pt x="0" y="6015037"/>
                  </a:moveTo>
                  <a:lnTo>
                    <a:pt x="6883895" y="6015037"/>
                  </a:lnTo>
                  <a:lnTo>
                    <a:pt x="6883895" y="0"/>
                  </a:lnTo>
                  <a:lnTo>
                    <a:pt x="0" y="0"/>
                  </a:lnTo>
                  <a:lnTo>
                    <a:pt x="0" y="6015037"/>
                  </a:lnTo>
                  <a:close/>
                </a:path>
              </a:pathLst>
            </a:custGeom>
            <a:solidFill>
              <a:srgbClr val="045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0" y="770737"/>
              <a:ext cx="3810000" cy="6858000"/>
            </a:xfrm>
            <a:custGeom>
              <a:avLst/>
              <a:gdLst/>
              <a:ahLst/>
              <a:cxnLst/>
              <a:rect l="l" t="t" r="r" b="b"/>
              <a:pathLst>
                <a:path w="3810000" h="6015355">
                  <a:moveTo>
                    <a:pt x="3809504" y="6015037"/>
                  </a:moveTo>
                  <a:lnTo>
                    <a:pt x="0" y="6015037"/>
                  </a:lnTo>
                  <a:lnTo>
                    <a:pt x="0" y="0"/>
                  </a:lnTo>
                  <a:lnTo>
                    <a:pt x="3809504" y="0"/>
                  </a:lnTo>
                  <a:lnTo>
                    <a:pt x="3809504" y="6015037"/>
                  </a:lnTo>
                  <a:close/>
                </a:path>
              </a:pathLst>
            </a:custGeom>
            <a:solidFill>
              <a:srgbClr val="F7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2727617" y="1783156"/>
              <a:ext cx="1632585" cy="1729105"/>
            </a:xfrm>
            <a:custGeom>
              <a:avLst/>
              <a:gdLst/>
              <a:ahLst/>
              <a:cxnLst/>
              <a:rect l="l" t="t" r="r" b="b"/>
              <a:pathLst>
                <a:path w="1632585" h="1729104">
                  <a:moveTo>
                    <a:pt x="1598523" y="66078"/>
                  </a:moveTo>
                  <a:lnTo>
                    <a:pt x="1585741" y="63463"/>
                  </a:lnTo>
                  <a:lnTo>
                    <a:pt x="1575228" y="56353"/>
                  </a:lnTo>
                  <a:lnTo>
                    <a:pt x="1568101" y="45846"/>
                  </a:lnTo>
                  <a:lnTo>
                    <a:pt x="1565478" y="33045"/>
                  </a:lnTo>
                  <a:lnTo>
                    <a:pt x="1568101" y="20263"/>
                  </a:lnTo>
                  <a:lnTo>
                    <a:pt x="1575228" y="9750"/>
                  </a:lnTo>
                  <a:lnTo>
                    <a:pt x="1585741" y="2623"/>
                  </a:lnTo>
                  <a:lnTo>
                    <a:pt x="1598523" y="0"/>
                  </a:lnTo>
                  <a:lnTo>
                    <a:pt x="1611298" y="2623"/>
                  </a:lnTo>
                  <a:lnTo>
                    <a:pt x="1621807" y="9750"/>
                  </a:lnTo>
                  <a:lnTo>
                    <a:pt x="1628932" y="20263"/>
                  </a:lnTo>
                  <a:lnTo>
                    <a:pt x="1631556" y="33045"/>
                  </a:lnTo>
                  <a:lnTo>
                    <a:pt x="1628932" y="46093"/>
                  </a:lnTo>
                  <a:lnTo>
                    <a:pt x="1621807" y="56572"/>
                  </a:lnTo>
                  <a:lnTo>
                    <a:pt x="1611298" y="63545"/>
                  </a:lnTo>
                  <a:lnTo>
                    <a:pt x="1598523" y="66078"/>
                  </a:lnTo>
                  <a:close/>
                </a:path>
                <a:path w="1632585" h="1729104">
                  <a:moveTo>
                    <a:pt x="1599158" y="481952"/>
                  </a:moveTo>
                  <a:lnTo>
                    <a:pt x="1586362" y="479330"/>
                  </a:lnTo>
                  <a:lnTo>
                    <a:pt x="1575855" y="472208"/>
                  </a:lnTo>
                  <a:lnTo>
                    <a:pt x="1568742" y="461699"/>
                  </a:lnTo>
                  <a:lnTo>
                    <a:pt x="1566125" y="448919"/>
                  </a:lnTo>
                  <a:lnTo>
                    <a:pt x="1568742" y="436116"/>
                  </a:lnTo>
                  <a:lnTo>
                    <a:pt x="1575855" y="425605"/>
                  </a:lnTo>
                  <a:lnTo>
                    <a:pt x="1586362" y="418490"/>
                  </a:lnTo>
                  <a:lnTo>
                    <a:pt x="1599158" y="415874"/>
                  </a:lnTo>
                  <a:lnTo>
                    <a:pt x="1611932" y="418490"/>
                  </a:lnTo>
                  <a:lnTo>
                    <a:pt x="1622428" y="425605"/>
                  </a:lnTo>
                  <a:lnTo>
                    <a:pt x="1629537" y="436116"/>
                  </a:lnTo>
                  <a:lnTo>
                    <a:pt x="1632153" y="448919"/>
                  </a:lnTo>
                  <a:lnTo>
                    <a:pt x="1629537" y="461699"/>
                  </a:lnTo>
                  <a:lnTo>
                    <a:pt x="1622428" y="472208"/>
                  </a:lnTo>
                  <a:lnTo>
                    <a:pt x="1611932" y="479330"/>
                  </a:lnTo>
                  <a:lnTo>
                    <a:pt x="1599158" y="481952"/>
                  </a:lnTo>
                  <a:close/>
                </a:path>
                <a:path w="1632585" h="1729104">
                  <a:moveTo>
                    <a:pt x="1599158" y="897140"/>
                  </a:moveTo>
                  <a:lnTo>
                    <a:pt x="1586362" y="894524"/>
                  </a:lnTo>
                  <a:lnTo>
                    <a:pt x="1575855" y="887409"/>
                  </a:lnTo>
                  <a:lnTo>
                    <a:pt x="1568742" y="876898"/>
                  </a:lnTo>
                  <a:lnTo>
                    <a:pt x="1566125" y="864095"/>
                  </a:lnTo>
                  <a:lnTo>
                    <a:pt x="1568742" y="851315"/>
                  </a:lnTo>
                  <a:lnTo>
                    <a:pt x="1575855" y="840806"/>
                  </a:lnTo>
                  <a:lnTo>
                    <a:pt x="1586362" y="833684"/>
                  </a:lnTo>
                  <a:lnTo>
                    <a:pt x="1599158" y="831062"/>
                  </a:lnTo>
                  <a:lnTo>
                    <a:pt x="1611932" y="833684"/>
                  </a:lnTo>
                  <a:lnTo>
                    <a:pt x="1622428" y="840806"/>
                  </a:lnTo>
                  <a:lnTo>
                    <a:pt x="1629537" y="851315"/>
                  </a:lnTo>
                  <a:lnTo>
                    <a:pt x="1632153" y="864095"/>
                  </a:lnTo>
                  <a:lnTo>
                    <a:pt x="1629537" y="877150"/>
                  </a:lnTo>
                  <a:lnTo>
                    <a:pt x="1622428" y="887633"/>
                  </a:lnTo>
                  <a:lnTo>
                    <a:pt x="1611932" y="894608"/>
                  </a:lnTo>
                  <a:lnTo>
                    <a:pt x="1599158" y="897140"/>
                  </a:lnTo>
                  <a:close/>
                </a:path>
                <a:path w="1632585" h="1729104">
                  <a:moveTo>
                    <a:pt x="1599158" y="1313014"/>
                  </a:moveTo>
                  <a:lnTo>
                    <a:pt x="1586362" y="1310391"/>
                  </a:lnTo>
                  <a:lnTo>
                    <a:pt x="1575855" y="1303264"/>
                  </a:lnTo>
                  <a:lnTo>
                    <a:pt x="1568742" y="1292751"/>
                  </a:lnTo>
                  <a:lnTo>
                    <a:pt x="1566125" y="1279969"/>
                  </a:lnTo>
                  <a:lnTo>
                    <a:pt x="1568742" y="1267165"/>
                  </a:lnTo>
                  <a:lnTo>
                    <a:pt x="1575855" y="1256641"/>
                  </a:lnTo>
                  <a:lnTo>
                    <a:pt x="1586362" y="1249510"/>
                  </a:lnTo>
                  <a:lnTo>
                    <a:pt x="1599158" y="1246886"/>
                  </a:lnTo>
                  <a:lnTo>
                    <a:pt x="1611932" y="1249510"/>
                  </a:lnTo>
                  <a:lnTo>
                    <a:pt x="1622428" y="1256641"/>
                  </a:lnTo>
                  <a:lnTo>
                    <a:pt x="1629537" y="1267165"/>
                  </a:lnTo>
                  <a:lnTo>
                    <a:pt x="1632153" y="1279969"/>
                  </a:lnTo>
                  <a:lnTo>
                    <a:pt x="1629537" y="1292751"/>
                  </a:lnTo>
                  <a:lnTo>
                    <a:pt x="1622428" y="1303264"/>
                  </a:lnTo>
                  <a:lnTo>
                    <a:pt x="1611932" y="1310391"/>
                  </a:lnTo>
                  <a:lnTo>
                    <a:pt x="1599158" y="1313014"/>
                  </a:lnTo>
                  <a:close/>
                </a:path>
                <a:path w="1632585" h="1729104">
                  <a:moveTo>
                    <a:pt x="1598523" y="1728190"/>
                  </a:moveTo>
                  <a:lnTo>
                    <a:pt x="1585741" y="1725575"/>
                  </a:lnTo>
                  <a:lnTo>
                    <a:pt x="1575228" y="1718465"/>
                  </a:lnTo>
                  <a:lnTo>
                    <a:pt x="1568101" y="1707959"/>
                  </a:lnTo>
                  <a:lnTo>
                    <a:pt x="1565478" y="1695157"/>
                  </a:lnTo>
                  <a:lnTo>
                    <a:pt x="1568101" y="1682375"/>
                  </a:lnTo>
                  <a:lnTo>
                    <a:pt x="1575228" y="1671862"/>
                  </a:lnTo>
                  <a:lnTo>
                    <a:pt x="1585741" y="1664736"/>
                  </a:lnTo>
                  <a:lnTo>
                    <a:pt x="1598523" y="1662112"/>
                  </a:lnTo>
                  <a:lnTo>
                    <a:pt x="1611298" y="1664736"/>
                  </a:lnTo>
                  <a:lnTo>
                    <a:pt x="1621807" y="1671862"/>
                  </a:lnTo>
                  <a:lnTo>
                    <a:pt x="1628932" y="1682375"/>
                  </a:lnTo>
                  <a:lnTo>
                    <a:pt x="1631556" y="1695157"/>
                  </a:lnTo>
                  <a:lnTo>
                    <a:pt x="1628932" y="1707959"/>
                  </a:lnTo>
                  <a:lnTo>
                    <a:pt x="1621807" y="1718465"/>
                  </a:lnTo>
                  <a:lnTo>
                    <a:pt x="1611298" y="1725575"/>
                  </a:lnTo>
                  <a:lnTo>
                    <a:pt x="1598523" y="1728190"/>
                  </a:lnTo>
                  <a:close/>
                </a:path>
                <a:path w="1632585" h="1729104">
                  <a:moveTo>
                    <a:pt x="1216025" y="66078"/>
                  </a:moveTo>
                  <a:lnTo>
                    <a:pt x="1203250" y="63463"/>
                  </a:lnTo>
                  <a:lnTo>
                    <a:pt x="1192741" y="56353"/>
                  </a:lnTo>
                  <a:lnTo>
                    <a:pt x="1185615" y="45846"/>
                  </a:lnTo>
                  <a:lnTo>
                    <a:pt x="1182992" y="33045"/>
                  </a:lnTo>
                  <a:lnTo>
                    <a:pt x="1185615" y="20263"/>
                  </a:lnTo>
                  <a:lnTo>
                    <a:pt x="1192741" y="9750"/>
                  </a:lnTo>
                  <a:lnTo>
                    <a:pt x="1203250" y="2623"/>
                  </a:lnTo>
                  <a:lnTo>
                    <a:pt x="1216025" y="0"/>
                  </a:lnTo>
                  <a:lnTo>
                    <a:pt x="1228799" y="2623"/>
                  </a:lnTo>
                  <a:lnTo>
                    <a:pt x="1239294" y="9750"/>
                  </a:lnTo>
                  <a:lnTo>
                    <a:pt x="1246403" y="20263"/>
                  </a:lnTo>
                  <a:lnTo>
                    <a:pt x="1249019" y="33045"/>
                  </a:lnTo>
                  <a:lnTo>
                    <a:pt x="1246403" y="46184"/>
                  </a:lnTo>
                  <a:lnTo>
                    <a:pt x="1239294" y="56815"/>
                  </a:lnTo>
                  <a:lnTo>
                    <a:pt x="1228799" y="63818"/>
                  </a:lnTo>
                  <a:lnTo>
                    <a:pt x="1216025" y="66078"/>
                  </a:lnTo>
                  <a:close/>
                </a:path>
                <a:path w="1632585" h="1729104">
                  <a:moveTo>
                    <a:pt x="1216025" y="481952"/>
                  </a:moveTo>
                  <a:lnTo>
                    <a:pt x="1203250" y="479330"/>
                  </a:lnTo>
                  <a:lnTo>
                    <a:pt x="1192741" y="472208"/>
                  </a:lnTo>
                  <a:lnTo>
                    <a:pt x="1185615" y="461699"/>
                  </a:lnTo>
                  <a:lnTo>
                    <a:pt x="1182992" y="448919"/>
                  </a:lnTo>
                  <a:lnTo>
                    <a:pt x="1185615" y="436116"/>
                  </a:lnTo>
                  <a:lnTo>
                    <a:pt x="1192741" y="425605"/>
                  </a:lnTo>
                  <a:lnTo>
                    <a:pt x="1203250" y="418490"/>
                  </a:lnTo>
                  <a:lnTo>
                    <a:pt x="1216025" y="415874"/>
                  </a:lnTo>
                  <a:lnTo>
                    <a:pt x="1228799" y="418490"/>
                  </a:lnTo>
                  <a:lnTo>
                    <a:pt x="1239294" y="425605"/>
                  </a:lnTo>
                  <a:lnTo>
                    <a:pt x="1246403" y="436116"/>
                  </a:lnTo>
                  <a:lnTo>
                    <a:pt x="1249019" y="448919"/>
                  </a:lnTo>
                  <a:lnTo>
                    <a:pt x="1246403" y="461699"/>
                  </a:lnTo>
                  <a:lnTo>
                    <a:pt x="1239294" y="472208"/>
                  </a:lnTo>
                  <a:lnTo>
                    <a:pt x="1228799" y="479330"/>
                  </a:lnTo>
                  <a:lnTo>
                    <a:pt x="1216025" y="481952"/>
                  </a:lnTo>
                  <a:close/>
                </a:path>
                <a:path w="1632585" h="1729104">
                  <a:moveTo>
                    <a:pt x="1216025" y="897140"/>
                  </a:moveTo>
                  <a:lnTo>
                    <a:pt x="1203250" y="894524"/>
                  </a:lnTo>
                  <a:lnTo>
                    <a:pt x="1192741" y="887409"/>
                  </a:lnTo>
                  <a:lnTo>
                    <a:pt x="1185615" y="876898"/>
                  </a:lnTo>
                  <a:lnTo>
                    <a:pt x="1182992" y="864095"/>
                  </a:lnTo>
                  <a:lnTo>
                    <a:pt x="1185615" y="851315"/>
                  </a:lnTo>
                  <a:lnTo>
                    <a:pt x="1192741" y="840806"/>
                  </a:lnTo>
                  <a:lnTo>
                    <a:pt x="1203250" y="833684"/>
                  </a:lnTo>
                  <a:lnTo>
                    <a:pt x="1216025" y="831062"/>
                  </a:lnTo>
                  <a:lnTo>
                    <a:pt x="1228799" y="833684"/>
                  </a:lnTo>
                  <a:lnTo>
                    <a:pt x="1239294" y="840806"/>
                  </a:lnTo>
                  <a:lnTo>
                    <a:pt x="1246403" y="851315"/>
                  </a:lnTo>
                  <a:lnTo>
                    <a:pt x="1249019" y="864095"/>
                  </a:lnTo>
                  <a:lnTo>
                    <a:pt x="1246403" y="877241"/>
                  </a:lnTo>
                  <a:lnTo>
                    <a:pt x="1239294" y="887876"/>
                  </a:lnTo>
                  <a:lnTo>
                    <a:pt x="1228799" y="894881"/>
                  </a:lnTo>
                  <a:lnTo>
                    <a:pt x="1216025" y="897140"/>
                  </a:lnTo>
                  <a:close/>
                </a:path>
                <a:path w="1632585" h="1729104">
                  <a:moveTo>
                    <a:pt x="1216025" y="1313014"/>
                  </a:moveTo>
                  <a:lnTo>
                    <a:pt x="1203250" y="1310391"/>
                  </a:lnTo>
                  <a:lnTo>
                    <a:pt x="1192741" y="1303264"/>
                  </a:lnTo>
                  <a:lnTo>
                    <a:pt x="1185615" y="1292751"/>
                  </a:lnTo>
                  <a:lnTo>
                    <a:pt x="1182992" y="1279969"/>
                  </a:lnTo>
                  <a:lnTo>
                    <a:pt x="1185615" y="1267165"/>
                  </a:lnTo>
                  <a:lnTo>
                    <a:pt x="1192741" y="1256641"/>
                  </a:lnTo>
                  <a:lnTo>
                    <a:pt x="1203250" y="1249510"/>
                  </a:lnTo>
                  <a:lnTo>
                    <a:pt x="1216025" y="1246886"/>
                  </a:lnTo>
                  <a:lnTo>
                    <a:pt x="1228799" y="1249510"/>
                  </a:lnTo>
                  <a:lnTo>
                    <a:pt x="1239294" y="1256641"/>
                  </a:lnTo>
                  <a:lnTo>
                    <a:pt x="1246403" y="1267165"/>
                  </a:lnTo>
                  <a:lnTo>
                    <a:pt x="1249019" y="1279969"/>
                  </a:lnTo>
                  <a:lnTo>
                    <a:pt x="1246403" y="1293024"/>
                  </a:lnTo>
                  <a:lnTo>
                    <a:pt x="1239294" y="1303507"/>
                  </a:lnTo>
                  <a:lnTo>
                    <a:pt x="1228799" y="1310482"/>
                  </a:lnTo>
                  <a:lnTo>
                    <a:pt x="1216025" y="1313014"/>
                  </a:lnTo>
                  <a:close/>
                </a:path>
                <a:path w="1632585" h="1729104">
                  <a:moveTo>
                    <a:pt x="1216025" y="1728838"/>
                  </a:moveTo>
                  <a:lnTo>
                    <a:pt x="1203250" y="1726214"/>
                  </a:lnTo>
                  <a:lnTo>
                    <a:pt x="1192741" y="1719089"/>
                  </a:lnTo>
                  <a:lnTo>
                    <a:pt x="1185615" y="1708580"/>
                  </a:lnTo>
                  <a:lnTo>
                    <a:pt x="1182992" y="1695805"/>
                  </a:lnTo>
                  <a:lnTo>
                    <a:pt x="1185615" y="1683002"/>
                  </a:lnTo>
                  <a:lnTo>
                    <a:pt x="1192741" y="1672491"/>
                  </a:lnTo>
                  <a:lnTo>
                    <a:pt x="1203250" y="1665376"/>
                  </a:lnTo>
                  <a:lnTo>
                    <a:pt x="1216025" y="1662760"/>
                  </a:lnTo>
                  <a:lnTo>
                    <a:pt x="1228799" y="1665376"/>
                  </a:lnTo>
                  <a:lnTo>
                    <a:pt x="1239294" y="1672491"/>
                  </a:lnTo>
                  <a:lnTo>
                    <a:pt x="1246403" y="1683002"/>
                  </a:lnTo>
                  <a:lnTo>
                    <a:pt x="1249019" y="1695805"/>
                  </a:lnTo>
                  <a:lnTo>
                    <a:pt x="1246403" y="1708580"/>
                  </a:lnTo>
                  <a:lnTo>
                    <a:pt x="1239294" y="1719089"/>
                  </a:lnTo>
                  <a:lnTo>
                    <a:pt x="1228799" y="1726214"/>
                  </a:lnTo>
                  <a:lnTo>
                    <a:pt x="1216025" y="1728838"/>
                  </a:lnTo>
                  <a:close/>
                </a:path>
                <a:path w="1632585" h="1729104">
                  <a:moveTo>
                    <a:pt x="821690" y="66078"/>
                  </a:moveTo>
                  <a:lnTo>
                    <a:pt x="808915" y="63463"/>
                  </a:lnTo>
                  <a:lnTo>
                    <a:pt x="798420" y="56353"/>
                  </a:lnTo>
                  <a:lnTo>
                    <a:pt x="791311" y="45846"/>
                  </a:lnTo>
                  <a:lnTo>
                    <a:pt x="788695" y="33045"/>
                  </a:lnTo>
                  <a:lnTo>
                    <a:pt x="791311" y="20263"/>
                  </a:lnTo>
                  <a:lnTo>
                    <a:pt x="798420" y="9750"/>
                  </a:lnTo>
                  <a:lnTo>
                    <a:pt x="808915" y="2623"/>
                  </a:lnTo>
                  <a:lnTo>
                    <a:pt x="821690" y="0"/>
                  </a:lnTo>
                  <a:lnTo>
                    <a:pt x="834470" y="2623"/>
                  </a:lnTo>
                  <a:lnTo>
                    <a:pt x="844978" y="9750"/>
                  </a:lnTo>
                  <a:lnTo>
                    <a:pt x="852100" y="20263"/>
                  </a:lnTo>
                  <a:lnTo>
                    <a:pt x="854722" y="33045"/>
                  </a:lnTo>
                  <a:lnTo>
                    <a:pt x="852100" y="46184"/>
                  </a:lnTo>
                  <a:lnTo>
                    <a:pt x="844978" y="56815"/>
                  </a:lnTo>
                  <a:lnTo>
                    <a:pt x="834470" y="63818"/>
                  </a:lnTo>
                  <a:lnTo>
                    <a:pt x="821690" y="66078"/>
                  </a:lnTo>
                  <a:close/>
                </a:path>
                <a:path w="1632585" h="1729104">
                  <a:moveTo>
                    <a:pt x="821690" y="481952"/>
                  </a:moveTo>
                  <a:lnTo>
                    <a:pt x="808915" y="479330"/>
                  </a:lnTo>
                  <a:lnTo>
                    <a:pt x="798420" y="472208"/>
                  </a:lnTo>
                  <a:lnTo>
                    <a:pt x="791311" y="461699"/>
                  </a:lnTo>
                  <a:lnTo>
                    <a:pt x="788695" y="448919"/>
                  </a:lnTo>
                  <a:lnTo>
                    <a:pt x="791311" y="436116"/>
                  </a:lnTo>
                  <a:lnTo>
                    <a:pt x="798420" y="425605"/>
                  </a:lnTo>
                  <a:lnTo>
                    <a:pt x="808915" y="418490"/>
                  </a:lnTo>
                  <a:lnTo>
                    <a:pt x="821690" y="415874"/>
                  </a:lnTo>
                  <a:lnTo>
                    <a:pt x="834470" y="418490"/>
                  </a:lnTo>
                  <a:lnTo>
                    <a:pt x="844978" y="425605"/>
                  </a:lnTo>
                  <a:lnTo>
                    <a:pt x="852100" y="436116"/>
                  </a:lnTo>
                  <a:lnTo>
                    <a:pt x="854722" y="448919"/>
                  </a:lnTo>
                  <a:lnTo>
                    <a:pt x="852100" y="461699"/>
                  </a:lnTo>
                  <a:lnTo>
                    <a:pt x="844978" y="472208"/>
                  </a:lnTo>
                  <a:lnTo>
                    <a:pt x="834470" y="479330"/>
                  </a:lnTo>
                  <a:lnTo>
                    <a:pt x="821690" y="481952"/>
                  </a:lnTo>
                  <a:close/>
                </a:path>
                <a:path w="1632585" h="1729104">
                  <a:moveTo>
                    <a:pt x="821690" y="897788"/>
                  </a:moveTo>
                  <a:lnTo>
                    <a:pt x="808915" y="895164"/>
                  </a:lnTo>
                  <a:lnTo>
                    <a:pt x="798420" y="888037"/>
                  </a:lnTo>
                  <a:lnTo>
                    <a:pt x="791311" y="877525"/>
                  </a:lnTo>
                  <a:lnTo>
                    <a:pt x="788695" y="864743"/>
                  </a:lnTo>
                  <a:lnTo>
                    <a:pt x="791311" y="851941"/>
                  </a:lnTo>
                  <a:lnTo>
                    <a:pt x="798420" y="841435"/>
                  </a:lnTo>
                  <a:lnTo>
                    <a:pt x="808915" y="834324"/>
                  </a:lnTo>
                  <a:lnTo>
                    <a:pt x="821690" y="831710"/>
                  </a:lnTo>
                  <a:lnTo>
                    <a:pt x="834470" y="834324"/>
                  </a:lnTo>
                  <a:lnTo>
                    <a:pt x="844978" y="841435"/>
                  </a:lnTo>
                  <a:lnTo>
                    <a:pt x="852100" y="851941"/>
                  </a:lnTo>
                  <a:lnTo>
                    <a:pt x="854722" y="864743"/>
                  </a:lnTo>
                  <a:lnTo>
                    <a:pt x="852100" y="877525"/>
                  </a:lnTo>
                  <a:lnTo>
                    <a:pt x="844978" y="888037"/>
                  </a:lnTo>
                  <a:lnTo>
                    <a:pt x="834470" y="895164"/>
                  </a:lnTo>
                  <a:lnTo>
                    <a:pt x="821690" y="897788"/>
                  </a:lnTo>
                  <a:close/>
                </a:path>
                <a:path w="1632585" h="1729104">
                  <a:moveTo>
                    <a:pt x="821690" y="1313014"/>
                  </a:moveTo>
                  <a:lnTo>
                    <a:pt x="808915" y="1310391"/>
                  </a:lnTo>
                  <a:lnTo>
                    <a:pt x="798420" y="1303264"/>
                  </a:lnTo>
                  <a:lnTo>
                    <a:pt x="791311" y="1292751"/>
                  </a:lnTo>
                  <a:lnTo>
                    <a:pt x="788695" y="1279969"/>
                  </a:lnTo>
                  <a:lnTo>
                    <a:pt x="791311" y="1267165"/>
                  </a:lnTo>
                  <a:lnTo>
                    <a:pt x="798420" y="1256641"/>
                  </a:lnTo>
                  <a:lnTo>
                    <a:pt x="808915" y="1249510"/>
                  </a:lnTo>
                  <a:lnTo>
                    <a:pt x="821690" y="1246886"/>
                  </a:lnTo>
                  <a:lnTo>
                    <a:pt x="834470" y="1249510"/>
                  </a:lnTo>
                  <a:lnTo>
                    <a:pt x="844978" y="1256641"/>
                  </a:lnTo>
                  <a:lnTo>
                    <a:pt x="852100" y="1267165"/>
                  </a:lnTo>
                  <a:lnTo>
                    <a:pt x="854722" y="1279969"/>
                  </a:lnTo>
                  <a:lnTo>
                    <a:pt x="852100" y="1293024"/>
                  </a:lnTo>
                  <a:lnTo>
                    <a:pt x="844978" y="1303507"/>
                  </a:lnTo>
                  <a:lnTo>
                    <a:pt x="834470" y="1310482"/>
                  </a:lnTo>
                  <a:lnTo>
                    <a:pt x="821690" y="1313014"/>
                  </a:lnTo>
                  <a:close/>
                </a:path>
                <a:path w="1632585" h="1729104">
                  <a:moveTo>
                    <a:pt x="821690" y="1728838"/>
                  </a:moveTo>
                  <a:lnTo>
                    <a:pt x="808915" y="1726214"/>
                  </a:lnTo>
                  <a:lnTo>
                    <a:pt x="798420" y="1719089"/>
                  </a:lnTo>
                  <a:lnTo>
                    <a:pt x="791311" y="1708580"/>
                  </a:lnTo>
                  <a:lnTo>
                    <a:pt x="788695" y="1695805"/>
                  </a:lnTo>
                  <a:lnTo>
                    <a:pt x="791311" y="1683002"/>
                  </a:lnTo>
                  <a:lnTo>
                    <a:pt x="798420" y="1672491"/>
                  </a:lnTo>
                  <a:lnTo>
                    <a:pt x="808915" y="1665376"/>
                  </a:lnTo>
                  <a:lnTo>
                    <a:pt x="821690" y="1662760"/>
                  </a:lnTo>
                  <a:lnTo>
                    <a:pt x="834470" y="1665376"/>
                  </a:lnTo>
                  <a:lnTo>
                    <a:pt x="844978" y="1672491"/>
                  </a:lnTo>
                  <a:lnTo>
                    <a:pt x="852100" y="1683002"/>
                  </a:lnTo>
                  <a:lnTo>
                    <a:pt x="854722" y="1695805"/>
                  </a:lnTo>
                  <a:lnTo>
                    <a:pt x="852100" y="1708580"/>
                  </a:lnTo>
                  <a:lnTo>
                    <a:pt x="844978" y="1719089"/>
                  </a:lnTo>
                  <a:lnTo>
                    <a:pt x="834470" y="1726214"/>
                  </a:lnTo>
                  <a:lnTo>
                    <a:pt x="821690" y="1728838"/>
                  </a:lnTo>
                  <a:close/>
                </a:path>
                <a:path w="1632585" h="1729104">
                  <a:moveTo>
                    <a:pt x="438556" y="66725"/>
                  </a:moveTo>
                  <a:lnTo>
                    <a:pt x="425782" y="64102"/>
                  </a:lnTo>
                  <a:lnTo>
                    <a:pt x="415286" y="56976"/>
                  </a:lnTo>
                  <a:lnTo>
                    <a:pt x="408177" y="46467"/>
                  </a:lnTo>
                  <a:lnTo>
                    <a:pt x="405561" y="33693"/>
                  </a:lnTo>
                  <a:lnTo>
                    <a:pt x="408177" y="20910"/>
                  </a:lnTo>
                  <a:lnTo>
                    <a:pt x="415286" y="10398"/>
                  </a:lnTo>
                  <a:lnTo>
                    <a:pt x="425782" y="3271"/>
                  </a:lnTo>
                  <a:lnTo>
                    <a:pt x="438556" y="647"/>
                  </a:lnTo>
                  <a:lnTo>
                    <a:pt x="451352" y="3271"/>
                  </a:lnTo>
                  <a:lnTo>
                    <a:pt x="461859" y="10398"/>
                  </a:lnTo>
                  <a:lnTo>
                    <a:pt x="468972" y="20910"/>
                  </a:lnTo>
                  <a:lnTo>
                    <a:pt x="471589" y="33693"/>
                  </a:lnTo>
                  <a:lnTo>
                    <a:pt x="468972" y="46467"/>
                  </a:lnTo>
                  <a:lnTo>
                    <a:pt x="461859" y="56976"/>
                  </a:lnTo>
                  <a:lnTo>
                    <a:pt x="451352" y="64102"/>
                  </a:lnTo>
                  <a:lnTo>
                    <a:pt x="438556" y="66725"/>
                  </a:lnTo>
                  <a:close/>
                </a:path>
                <a:path w="1632585" h="1729104">
                  <a:moveTo>
                    <a:pt x="438556" y="481952"/>
                  </a:moveTo>
                  <a:lnTo>
                    <a:pt x="425782" y="479330"/>
                  </a:lnTo>
                  <a:lnTo>
                    <a:pt x="415286" y="472208"/>
                  </a:lnTo>
                  <a:lnTo>
                    <a:pt x="408177" y="461699"/>
                  </a:lnTo>
                  <a:lnTo>
                    <a:pt x="405561" y="448919"/>
                  </a:lnTo>
                  <a:lnTo>
                    <a:pt x="408177" y="436116"/>
                  </a:lnTo>
                  <a:lnTo>
                    <a:pt x="415286" y="425605"/>
                  </a:lnTo>
                  <a:lnTo>
                    <a:pt x="425782" y="418490"/>
                  </a:lnTo>
                  <a:lnTo>
                    <a:pt x="438556" y="415874"/>
                  </a:lnTo>
                  <a:lnTo>
                    <a:pt x="451352" y="418490"/>
                  </a:lnTo>
                  <a:lnTo>
                    <a:pt x="461859" y="425605"/>
                  </a:lnTo>
                  <a:lnTo>
                    <a:pt x="468972" y="436116"/>
                  </a:lnTo>
                  <a:lnTo>
                    <a:pt x="471589" y="448919"/>
                  </a:lnTo>
                  <a:lnTo>
                    <a:pt x="468972" y="461973"/>
                  </a:lnTo>
                  <a:lnTo>
                    <a:pt x="461859" y="472451"/>
                  </a:lnTo>
                  <a:lnTo>
                    <a:pt x="451352" y="479421"/>
                  </a:lnTo>
                  <a:lnTo>
                    <a:pt x="438556" y="481952"/>
                  </a:lnTo>
                  <a:close/>
                </a:path>
                <a:path w="1632585" h="1729104">
                  <a:moveTo>
                    <a:pt x="438556" y="897788"/>
                  </a:moveTo>
                  <a:lnTo>
                    <a:pt x="425782" y="895164"/>
                  </a:lnTo>
                  <a:lnTo>
                    <a:pt x="415286" y="888037"/>
                  </a:lnTo>
                  <a:lnTo>
                    <a:pt x="408177" y="877525"/>
                  </a:lnTo>
                  <a:lnTo>
                    <a:pt x="405561" y="864743"/>
                  </a:lnTo>
                  <a:lnTo>
                    <a:pt x="408177" y="851941"/>
                  </a:lnTo>
                  <a:lnTo>
                    <a:pt x="415286" y="841435"/>
                  </a:lnTo>
                  <a:lnTo>
                    <a:pt x="425782" y="834324"/>
                  </a:lnTo>
                  <a:lnTo>
                    <a:pt x="438556" y="831710"/>
                  </a:lnTo>
                  <a:lnTo>
                    <a:pt x="451352" y="834324"/>
                  </a:lnTo>
                  <a:lnTo>
                    <a:pt x="461859" y="841435"/>
                  </a:lnTo>
                  <a:lnTo>
                    <a:pt x="468972" y="851941"/>
                  </a:lnTo>
                  <a:lnTo>
                    <a:pt x="471589" y="864743"/>
                  </a:lnTo>
                  <a:lnTo>
                    <a:pt x="468972" y="877525"/>
                  </a:lnTo>
                  <a:lnTo>
                    <a:pt x="461859" y="888037"/>
                  </a:lnTo>
                  <a:lnTo>
                    <a:pt x="451352" y="895164"/>
                  </a:lnTo>
                  <a:lnTo>
                    <a:pt x="438556" y="897788"/>
                  </a:lnTo>
                  <a:close/>
                </a:path>
                <a:path w="1632585" h="1729104">
                  <a:moveTo>
                    <a:pt x="438556" y="1313014"/>
                  </a:moveTo>
                  <a:lnTo>
                    <a:pt x="425782" y="1310391"/>
                  </a:lnTo>
                  <a:lnTo>
                    <a:pt x="415286" y="1303264"/>
                  </a:lnTo>
                  <a:lnTo>
                    <a:pt x="408177" y="1292751"/>
                  </a:lnTo>
                  <a:lnTo>
                    <a:pt x="405561" y="1279969"/>
                  </a:lnTo>
                  <a:lnTo>
                    <a:pt x="408177" y="1267165"/>
                  </a:lnTo>
                  <a:lnTo>
                    <a:pt x="415286" y="1256641"/>
                  </a:lnTo>
                  <a:lnTo>
                    <a:pt x="425782" y="1249510"/>
                  </a:lnTo>
                  <a:lnTo>
                    <a:pt x="438556" y="1246886"/>
                  </a:lnTo>
                  <a:lnTo>
                    <a:pt x="451352" y="1249510"/>
                  </a:lnTo>
                  <a:lnTo>
                    <a:pt x="461859" y="1256641"/>
                  </a:lnTo>
                  <a:lnTo>
                    <a:pt x="468972" y="1267165"/>
                  </a:lnTo>
                  <a:lnTo>
                    <a:pt x="471589" y="1279969"/>
                  </a:lnTo>
                  <a:lnTo>
                    <a:pt x="468972" y="1293108"/>
                  </a:lnTo>
                  <a:lnTo>
                    <a:pt x="461859" y="1303731"/>
                  </a:lnTo>
                  <a:lnTo>
                    <a:pt x="451352" y="1310734"/>
                  </a:lnTo>
                  <a:lnTo>
                    <a:pt x="438556" y="1313014"/>
                  </a:lnTo>
                  <a:close/>
                </a:path>
                <a:path w="1632585" h="1729104">
                  <a:moveTo>
                    <a:pt x="438556" y="1728838"/>
                  </a:moveTo>
                  <a:lnTo>
                    <a:pt x="425782" y="1726214"/>
                  </a:lnTo>
                  <a:lnTo>
                    <a:pt x="415286" y="1719089"/>
                  </a:lnTo>
                  <a:lnTo>
                    <a:pt x="408177" y="1708580"/>
                  </a:lnTo>
                  <a:lnTo>
                    <a:pt x="405561" y="1695805"/>
                  </a:lnTo>
                  <a:lnTo>
                    <a:pt x="408177" y="1683002"/>
                  </a:lnTo>
                  <a:lnTo>
                    <a:pt x="415286" y="1672491"/>
                  </a:lnTo>
                  <a:lnTo>
                    <a:pt x="425782" y="1665376"/>
                  </a:lnTo>
                  <a:lnTo>
                    <a:pt x="438556" y="1662760"/>
                  </a:lnTo>
                  <a:lnTo>
                    <a:pt x="451352" y="1665376"/>
                  </a:lnTo>
                  <a:lnTo>
                    <a:pt x="461859" y="1672491"/>
                  </a:lnTo>
                  <a:lnTo>
                    <a:pt x="468972" y="1683002"/>
                  </a:lnTo>
                  <a:lnTo>
                    <a:pt x="471589" y="1695805"/>
                  </a:lnTo>
                  <a:lnTo>
                    <a:pt x="468972" y="1708580"/>
                  </a:lnTo>
                  <a:lnTo>
                    <a:pt x="461859" y="1719089"/>
                  </a:lnTo>
                  <a:lnTo>
                    <a:pt x="451352" y="1726214"/>
                  </a:lnTo>
                  <a:lnTo>
                    <a:pt x="438556" y="1728838"/>
                  </a:lnTo>
                  <a:close/>
                </a:path>
                <a:path w="1632585" h="1729104">
                  <a:moveTo>
                    <a:pt x="33045" y="66725"/>
                  </a:moveTo>
                  <a:lnTo>
                    <a:pt x="20241" y="64102"/>
                  </a:lnTo>
                  <a:lnTo>
                    <a:pt x="9731" y="56976"/>
                  </a:lnTo>
                  <a:lnTo>
                    <a:pt x="2616" y="46467"/>
                  </a:lnTo>
                  <a:lnTo>
                    <a:pt x="0" y="33693"/>
                  </a:lnTo>
                  <a:lnTo>
                    <a:pt x="2616" y="20910"/>
                  </a:lnTo>
                  <a:lnTo>
                    <a:pt x="9731" y="10398"/>
                  </a:lnTo>
                  <a:lnTo>
                    <a:pt x="20241" y="3271"/>
                  </a:lnTo>
                  <a:lnTo>
                    <a:pt x="33045" y="647"/>
                  </a:lnTo>
                  <a:lnTo>
                    <a:pt x="45819" y="3271"/>
                  </a:lnTo>
                  <a:lnTo>
                    <a:pt x="56314" y="10398"/>
                  </a:lnTo>
                  <a:lnTo>
                    <a:pt x="63424" y="20910"/>
                  </a:lnTo>
                  <a:lnTo>
                    <a:pt x="66040" y="33693"/>
                  </a:lnTo>
                  <a:lnTo>
                    <a:pt x="63424" y="46467"/>
                  </a:lnTo>
                  <a:lnTo>
                    <a:pt x="56314" y="56976"/>
                  </a:lnTo>
                  <a:lnTo>
                    <a:pt x="45819" y="64102"/>
                  </a:lnTo>
                  <a:lnTo>
                    <a:pt x="33045" y="66725"/>
                  </a:lnTo>
                  <a:close/>
                </a:path>
                <a:path w="1632585" h="1729104">
                  <a:moveTo>
                    <a:pt x="33045" y="481952"/>
                  </a:moveTo>
                  <a:lnTo>
                    <a:pt x="20241" y="479330"/>
                  </a:lnTo>
                  <a:lnTo>
                    <a:pt x="9731" y="472208"/>
                  </a:lnTo>
                  <a:lnTo>
                    <a:pt x="2616" y="461699"/>
                  </a:lnTo>
                  <a:lnTo>
                    <a:pt x="0" y="448919"/>
                  </a:lnTo>
                  <a:lnTo>
                    <a:pt x="2616" y="436116"/>
                  </a:lnTo>
                  <a:lnTo>
                    <a:pt x="9731" y="425605"/>
                  </a:lnTo>
                  <a:lnTo>
                    <a:pt x="20241" y="418490"/>
                  </a:lnTo>
                  <a:lnTo>
                    <a:pt x="33045" y="415874"/>
                  </a:lnTo>
                  <a:lnTo>
                    <a:pt x="45819" y="418490"/>
                  </a:lnTo>
                  <a:lnTo>
                    <a:pt x="56314" y="425605"/>
                  </a:lnTo>
                  <a:lnTo>
                    <a:pt x="63424" y="436116"/>
                  </a:lnTo>
                  <a:lnTo>
                    <a:pt x="66040" y="448919"/>
                  </a:lnTo>
                  <a:lnTo>
                    <a:pt x="63424" y="462056"/>
                  </a:lnTo>
                  <a:lnTo>
                    <a:pt x="56314" y="472674"/>
                  </a:lnTo>
                  <a:lnTo>
                    <a:pt x="45819" y="479673"/>
                  </a:lnTo>
                  <a:lnTo>
                    <a:pt x="33045" y="481952"/>
                  </a:lnTo>
                  <a:close/>
                </a:path>
                <a:path w="1632585" h="1729104">
                  <a:moveTo>
                    <a:pt x="33045" y="897788"/>
                  </a:moveTo>
                  <a:lnTo>
                    <a:pt x="20241" y="895164"/>
                  </a:lnTo>
                  <a:lnTo>
                    <a:pt x="9731" y="888037"/>
                  </a:lnTo>
                  <a:lnTo>
                    <a:pt x="2616" y="877525"/>
                  </a:lnTo>
                  <a:lnTo>
                    <a:pt x="0" y="864743"/>
                  </a:lnTo>
                  <a:lnTo>
                    <a:pt x="2616" y="851941"/>
                  </a:lnTo>
                  <a:lnTo>
                    <a:pt x="9731" y="841435"/>
                  </a:lnTo>
                  <a:lnTo>
                    <a:pt x="20241" y="834324"/>
                  </a:lnTo>
                  <a:lnTo>
                    <a:pt x="33045" y="831710"/>
                  </a:lnTo>
                  <a:lnTo>
                    <a:pt x="45819" y="834324"/>
                  </a:lnTo>
                  <a:lnTo>
                    <a:pt x="56314" y="841435"/>
                  </a:lnTo>
                  <a:lnTo>
                    <a:pt x="63424" y="851941"/>
                  </a:lnTo>
                  <a:lnTo>
                    <a:pt x="66040" y="864743"/>
                  </a:lnTo>
                  <a:lnTo>
                    <a:pt x="63424" y="877525"/>
                  </a:lnTo>
                  <a:lnTo>
                    <a:pt x="56314" y="888037"/>
                  </a:lnTo>
                  <a:lnTo>
                    <a:pt x="45819" y="895164"/>
                  </a:lnTo>
                  <a:lnTo>
                    <a:pt x="33045" y="897788"/>
                  </a:lnTo>
                  <a:close/>
                </a:path>
                <a:path w="1632585" h="1729104">
                  <a:moveTo>
                    <a:pt x="33045" y="1313014"/>
                  </a:moveTo>
                  <a:lnTo>
                    <a:pt x="20241" y="1310391"/>
                  </a:lnTo>
                  <a:lnTo>
                    <a:pt x="9731" y="1303264"/>
                  </a:lnTo>
                  <a:lnTo>
                    <a:pt x="2616" y="1292751"/>
                  </a:lnTo>
                  <a:lnTo>
                    <a:pt x="0" y="1279969"/>
                  </a:lnTo>
                  <a:lnTo>
                    <a:pt x="2616" y="1267165"/>
                  </a:lnTo>
                  <a:lnTo>
                    <a:pt x="9731" y="1256641"/>
                  </a:lnTo>
                  <a:lnTo>
                    <a:pt x="20241" y="1249510"/>
                  </a:lnTo>
                  <a:lnTo>
                    <a:pt x="33045" y="1246886"/>
                  </a:lnTo>
                  <a:lnTo>
                    <a:pt x="45819" y="1249510"/>
                  </a:lnTo>
                  <a:lnTo>
                    <a:pt x="56314" y="1256641"/>
                  </a:lnTo>
                  <a:lnTo>
                    <a:pt x="63424" y="1267165"/>
                  </a:lnTo>
                  <a:lnTo>
                    <a:pt x="66040" y="1279969"/>
                  </a:lnTo>
                  <a:lnTo>
                    <a:pt x="63424" y="1293108"/>
                  </a:lnTo>
                  <a:lnTo>
                    <a:pt x="56314" y="1303731"/>
                  </a:lnTo>
                  <a:lnTo>
                    <a:pt x="45819" y="1310734"/>
                  </a:lnTo>
                  <a:lnTo>
                    <a:pt x="33045" y="1313014"/>
                  </a:lnTo>
                  <a:close/>
                </a:path>
                <a:path w="1632585" h="1729104">
                  <a:moveTo>
                    <a:pt x="33045" y="1728838"/>
                  </a:moveTo>
                  <a:lnTo>
                    <a:pt x="20241" y="1726214"/>
                  </a:lnTo>
                  <a:lnTo>
                    <a:pt x="9731" y="1719089"/>
                  </a:lnTo>
                  <a:lnTo>
                    <a:pt x="2616" y="1708580"/>
                  </a:lnTo>
                  <a:lnTo>
                    <a:pt x="0" y="1695805"/>
                  </a:lnTo>
                  <a:lnTo>
                    <a:pt x="2616" y="1683002"/>
                  </a:lnTo>
                  <a:lnTo>
                    <a:pt x="9731" y="1672491"/>
                  </a:lnTo>
                  <a:lnTo>
                    <a:pt x="20241" y="1665376"/>
                  </a:lnTo>
                  <a:lnTo>
                    <a:pt x="33045" y="1662760"/>
                  </a:lnTo>
                  <a:lnTo>
                    <a:pt x="45819" y="1665376"/>
                  </a:lnTo>
                  <a:lnTo>
                    <a:pt x="56314" y="1672491"/>
                  </a:lnTo>
                  <a:lnTo>
                    <a:pt x="63424" y="1683002"/>
                  </a:lnTo>
                  <a:lnTo>
                    <a:pt x="66040" y="1695805"/>
                  </a:lnTo>
                  <a:lnTo>
                    <a:pt x="63424" y="1708580"/>
                  </a:lnTo>
                  <a:lnTo>
                    <a:pt x="56314" y="1719089"/>
                  </a:lnTo>
                  <a:lnTo>
                    <a:pt x="45819" y="1726214"/>
                  </a:lnTo>
                  <a:lnTo>
                    <a:pt x="33045" y="1728838"/>
                  </a:lnTo>
                  <a:close/>
                </a:path>
              </a:pathLst>
            </a:custGeom>
            <a:solidFill>
              <a:srgbClr val="16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701328" y="3930205"/>
              <a:ext cx="1108710" cy="1974214"/>
            </a:xfrm>
            <a:custGeom>
              <a:avLst/>
              <a:gdLst/>
              <a:ahLst/>
              <a:cxnLst/>
              <a:rect l="l" t="t" r="r" b="b"/>
              <a:pathLst>
                <a:path w="1108710" h="1974214">
                  <a:moveTo>
                    <a:pt x="1108329" y="1973999"/>
                  </a:moveTo>
                  <a:lnTo>
                    <a:pt x="1061324" y="1973255"/>
                  </a:lnTo>
                  <a:lnTo>
                    <a:pt x="1014733" y="1971026"/>
                  </a:lnTo>
                  <a:lnTo>
                    <a:pt x="968599" y="1967313"/>
                  </a:lnTo>
                  <a:lnTo>
                    <a:pt x="922970" y="1962115"/>
                  </a:lnTo>
                  <a:lnTo>
                    <a:pt x="877892" y="1955435"/>
                  </a:lnTo>
                  <a:lnTo>
                    <a:pt x="833410" y="1947273"/>
                  </a:lnTo>
                  <a:lnTo>
                    <a:pt x="789571" y="1937630"/>
                  </a:lnTo>
                  <a:lnTo>
                    <a:pt x="746420" y="1926508"/>
                  </a:lnTo>
                  <a:lnTo>
                    <a:pt x="704005" y="1913907"/>
                  </a:lnTo>
                  <a:lnTo>
                    <a:pt x="662371" y="1899828"/>
                  </a:lnTo>
                  <a:lnTo>
                    <a:pt x="621564" y="1884273"/>
                  </a:lnTo>
                  <a:lnTo>
                    <a:pt x="581630" y="1867242"/>
                  </a:lnTo>
                  <a:lnTo>
                    <a:pt x="542615" y="1848736"/>
                  </a:lnTo>
                  <a:lnTo>
                    <a:pt x="504566" y="1828757"/>
                  </a:lnTo>
                  <a:lnTo>
                    <a:pt x="467528" y="1807306"/>
                  </a:lnTo>
                  <a:lnTo>
                    <a:pt x="431548" y="1784383"/>
                  </a:lnTo>
                  <a:lnTo>
                    <a:pt x="396671" y="1759989"/>
                  </a:lnTo>
                  <a:lnTo>
                    <a:pt x="362945" y="1734126"/>
                  </a:lnTo>
                  <a:lnTo>
                    <a:pt x="330414" y="1706794"/>
                  </a:lnTo>
                  <a:lnTo>
                    <a:pt x="299125" y="1677995"/>
                  </a:lnTo>
                  <a:lnTo>
                    <a:pt x="269124" y="1647729"/>
                  </a:lnTo>
                  <a:lnTo>
                    <a:pt x="240458" y="1615998"/>
                  </a:lnTo>
                  <a:lnTo>
                    <a:pt x="213171" y="1582802"/>
                  </a:lnTo>
                  <a:lnTo>
                    <a:pt x="187311" y="1548143"/>
                  </a:lnTo>
                  <a:lnTo>
                    <a:pt x="162924" y="1512022"/>
                  </a:lnTo>
                  <a:lnTo>
                    <a:pt x="140055" y="1474439"/>
                  </a:lnTo>
                  <a:lnTo>
                    <a:pt x="118750" y="1435396"/>
                  </a:lnTo>
                  <a:lnTo>
                    <a:pt x="99056" y="1394893"/>
                  </a:lnTo>
                  <a:lnTo>
                    <a:pt x="81020" y="1352932"/>
                  </a:lnTo>
                  <a:lnTo>
                    <a:pt x="64686" y="1309514"/>
                  </a:lnTo>
                  <a:lnTo>
                    <a:pt x="50101" y="1264640"/>
                  </a:lnTo>
                  <a:lnTo>
                    <a:pt x="37311" y="1218310"/>
                  </a:lnTo>
                  <a:lnTo>
                    <a:pt x="26362" y="1170526"/>
                  </a:lnTo>
                  <a:lnTo>
                    <a:pt x="17301" y="1121289"/>
                  </a:lnTo>
                  <a:lnTo>
                    <a:pt x="10173" y="1070599"/>
                  </a:lnTo>
                  <a:lnTo>
                    <a:pt x="5024" y="1018459"/>
                  </a:lnTo>
                  <a:lnTo>
                    <a:pt x="1902" y="964868"/>
                  </a:lnTo>
                  <a:lnTo>
                    <a:pt x="850" y="909828"/>
                  </a:lnTo>
                  <a:lnTo>
                    <a:pt x="0" y="0"/>
                  </a:lnTo>
                  <a:lnTo>
                    <a:pt x="1108329" y="0"/>
                  </a:lnTo>
                  <a:lnTo>
                    <a:pt x="1108329" y="1973999"/>
                  </a:lnTo>
                  <a:close/>
                </a:path>
              </a:pathLst>
            </a:custGeom>
            <a:solidFill>
              <a:srgbClr val="055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601459" y="3979417"/>
              <a:ext cx="1876425" cy="1926589"/>
            </a:xfrm>
            <a:custGeom>
              <a:avLst/>
              <a:gdLst/>
              <a:ahLst/>
              <a:cxnLst/>
              <a:rect l="l" t="t" r="r" b="b"/>
              <a:pathLst>
                <a:path w="1876425" h="1926589">
                  <a:moveTo>
                    <a:pt x="310108" y="1279918"/>
                  </a:moveTo>
                  <a:lnTo>
                    <a:pt x="307492" y="1267117"/>
                  </a:lnTo>
                  <a:lnTo>
                    <a:pt x="300380" y="1256614"/>
                  </a:lnTo>
                  <a:lnTo>
                    <a:pt x="289864" y="1249502"/>
                  </a:lnTo>
                  <a:lnTo>
                    <a:pt x="277075" y="1246886"/>
                  </a:lnTo>
                  <a:lnTo>
                    <a:pt x="264299" y="1249502"/>
                  </a:lnTo>
                  <a:lnTo>
                    <a:pt x="253796" y="1256614"/>
                  </a:lnTo>
                  <a:lnTo>
                    <a:pt x="246684" y="1267117"/>
                  </a:lnTo>
                  <a:lnTo>
                    <a:pt x="244081" y="1279918"/>
                  </a:lnTo>
                  <a:lnTo>
                    <a:pt x="246684" y="1292707"/>
                  </a:lnTo>
                  <a:lnTo>
                    <a:pt x="253796" y="1303223"/>
                  </a:lnTo>
                  <a:lnTo>
                    <a:pt x="264299" y="1310347"/>
                  </a:lnTo>
                  <a:lnTo>
                    <a:pt x="277075" y="1312964"/>
                  </a:lnTo>
                  <a:lnTo>
                    <a:pt x="289877" y="1310690"/>
                  </a:lnTo>
                  <a:lnTo>
                    <a:pt x="300380" y="1303680"/>
                  </a:lnTo>
                  <a:lnTo>
                    <a:pt x="307492" y="1293063"/>
                  </a:lnTo>
                  <a:lnTo>
                    <a:pt x="310108" y="1279918"/>
                  </a:lnTo>
                  <a:close/>
                </a:path>
                <a:path w="1876425" h="1926589">
                  <a:moveTo>
                    <a:pt x="310108" y="864692"/>
                  </a:moveTo>
                  <a:lnTo>
                    <a:pt x="307492" y="851916"/>
                  </a:lnTo>
                  <a:lnTo>
                    <a:pt x="300380" y="841400"/>
                  </a:lnTo>
                  <a:lnTo>
                    <a:pt x="289864" y="834275"/>
                  </a:lnTo>
                  <a:lnTo>
                    <a:pt x="277075" y="831646"/>
                  </a:lnTo>
                  <a:lnTo>
                    <a:pt x="264299" y="834275"/>
                  </a:lnTo>
                  <a:lnTo>
                    <a:pt x="253796" y="841400"/>
                  </a:lnTo>
                  <a:lnTo>
                    <a:pt x="246684" y="851916"/>
                  </a:lnTo>
                  <a:lnTo>
                    <a:pt x="244081" y="864692"/>
                  </a:lnTo>
                  <a:lnTo>
                    <a:pt x="246684" y="877493"/>
                  </a:lnTo>
                  <a:lnTo>
                    <a:pt x="253796" y="888009"/>
                  </a:lnTo>
                  <a:lnTo>
                    <a:pt x="264299" y="895121"/>
                  </a:lnTo>
                  <a:lnTo>
                    <a:pt x="277075" y="897724"/>
                  </a:lnTo>
                  <a:lnTo>
                    <a:pt x="289877" y="895121"/>
                  </a:lnTo>
                  <a:lnTo>
                    <a:pt x="300380" y="888009"/>
                  </a:lnTo>
                  <a:lnTo>
                    <a:pt x="307492" y="877493"/>
                  </a:lnTo>
                  <a:lnTo>
                    <a:pt x="310108" y="864692"/>
                  </a:lnTo>
                  <a:close/>
                </a:path>
                <a:path w="1876425" h="1926589">
                  <a:moveTo>
                    <a:pt x="310108" y="448868"/>
                  </a:moveTo>
                  <a:lnTo>
                    <a:pt x="307492" y="436067"/>
                  </a:lnTo>
                  <a:lnTo>
                    <a:pt x="300380" y="425564"/>
                  </a:lnTo>
                  <a:lnTo>
                    <a:pt x="289864" y="418452"/>
                  </a:lnTo>
                  <a:lnTo>
                    <a:pt x="277075" y="415823"/>
                  </a:lnTo>
                  <a:lnTo>
                    <a:pt x="264299" y="418452"/>
                  </a:lnTo>
                  <a:lnTo>
                    <a:pt x="253796" y="425564"/>
                  </a:lnTo>
                  <a:lnTo>
                    <a:pt x="246684" y="436067"/>
                  </a:lnTo>
                  <a:lnTo>
                    <a:pt x="244081" y="448868"/>
                  </a:lnTo>
                  <a:lnTo>
                    <a:pt x="246684" y="461645"/>
                  </a:lnTo>
                  <a:lnTo>
                    <a:pt x="253796" y="472160"/>
                  </a:lnTo>
                  <a:lnTo>
                    <a:pt x="264299" y="479285"/>
                  </a:lnTo>
                  <a:lnTo>
                    <a:pt x="277075" y="481901"/>
                  </a:lnTo>
                  <a:lnTo>
                    <a:pt x="289877" y="479628"/>
                  </a:lnTo>
                  <a:lnTo>
                    <a:pt x="300380" y="472630"/>
                  </a:lnTo>
                  <a:lnTo>
                    <a:pt x="307492" y="462013"/>
                  </a:lnTo>
                  <a:lnTo>
                    <a:pt x="310108" y="448868"/>
                  </a:lnTo>
                  <a:close/>
                </a:path>
                <a:path w="1876425" h="1926589">
                  <a:moveTo>
                    <a:pt x="310108" y="33629"/>
                  </a:moveTo>
                  <a:lnTo>
                    <a:pt x="307492" y="20853"/>
                  </a:lnTo>
                  <a:lnTo>
                    <a:pt x="300380" y="10350"/>
                  </a:lnTo>
                  <a:lnTo>
                    <a:pt x="289864" y="3225"/>
                  </a:lnTo>
                  <a:lnTo>
                    <a:pt x="277075" y="596"/>
                  </a:lnTo>
                  <a:lnTo>
                    <a:pt x="264299" y="3225"/>
                  </a:lnTo>
                  <a:lnTo>
                    <a:pt x="253796" y="10350"/>
                  </a:lnTo>
                  <a:lnTo>
                    <a:pt x="246684" y="20853"/>
                  </a:lnTo>
                  <a:lnTo>
                    <a:pt x="244081" y="33629"/>
                  </a:lnTo>
                  <a:lnTo>
                    <a:pt x="246684" y="46443"/>
                  </a:lnTo>
                  <a:lnTo>
                    <a:pt x="253796" y="56946"/>
                  </a:lnTo>
                  <a:lnTo>
                    <a:pt x="264299" y="64058"/>
                  </a:lnTo>
                  <a:lnTo>
                    <a:pt x="277075" y="66675"/>
                  </a:lnTo>
                  <a:lnTo>
                    <a:pt x="289877" y="64058"/>
                  </a:lnTo>
                  <a:lnTo>
                    <a:pt x="300380" y="56946"/>
                  </a:lnTo>
                  <a:lnTo>
                    <a:pt x="307492" y="46443"/>
                  </a:lnTo>
                  <a:lnTo>
                    <a:pt x="310108" y="33629"/>
                  </a:lnTo>
                  <a:close/>
                </a:path>
                <a:path w="1876425" h="1926589">
                  <a:moveTo>
                    <a:pt x="409384" y="1715046"/>
                  </a:moveTo>
                  <a:lnTo>
                    <a:pt x="404177" y="1675257"/>
                  </a:lnTo>
                  <a:lnTo>
                    <a:pt x="393801" y="1643405"/>
                  </a:lnTo>
                  <a:lnTo>
                    <a:pt x="391274" y="1637207"/>
                  </a:lnTo>
                  <a:lnTo>
                    <a:pt x="371182" y="1602435"/>
                  </a:lnTo>
                  <a:lnTo>
                    <a:pt x="362953" y="1591919"/>
                  </a:lnTo>
                  <a:lnTo>
                    <a:pt x="358686" y="1586699"/>
                  </a:lnTo>
                  <a:lnTo>
                    <a:pt x="329361" y="1559267"/>
                  </a:lnTo>
                  <a:lnTo>
                    <a:pt x="295275" y="1538084"/>
                  </a:lnTo>
                  <a:lnTo>
                    <a:pt x="257721" y="1523898"/>
                  </a:lnTo>
                  <a:lnTo>
                    <a:pt x="218084" y="1517396"/>
                  </a:lnTo>
                  <a:lnTo>
                    <a:pt x="211391" y="1517053"/>
                  </a:lnTo>
                  <a:lnTo>
                    <a:pt x="197993" y="1517053"/>
                  </a:lnTo>
                  <a:lnTo>
                    <a:pt x="158203" y="1522310"/>
                  </a:lnTo>
                  <a:lnTo>
                    <a:pt x="120154" y="1535214"/>
                  </a:lnTo>
                  <a:lnTo>
                    <a:pt x="85432" y="1555254"/>
                  </a:lnTo>
                  <a:lnTo>
                    <a:pt x="74866" y="1563535"/>
                  </a:lnTo>
                  <a:lnTo>
                    <a:pt x="69659" y="1567751"/>
                  </a:lnTo>
                  <a:lnTo>
                    <a:pt x="64693" y="1572272"/>
                  </a:lnTo>
                  <a:lnTo>
                    <a:pt x="59982" y="1577035"/>
                  </a:lnTo>
                  <a:lnTo>
                    <a:pt x="55219" y="1581746"/>
                  </a:lnTo>
                  <a:lnTo>
                    <a:pt x="50711" y="1586699"/>
                  </a:lnTo>
                  <a:lnTo>
                    <a:pt x="46494" y="1591919"/>
                  </a:lnTo>
                  <a:lnTo>
                    <a:pt x="42227" y="1597075"/>
                  </a:lnTo>
                  <a:lnTo>
                    <a:pt x="38252" y="1602435"/>
                  </a:lnTo>
                  <a:lnTo>
                    <a:pt x="34531" y="1608035"/>
                  </a:lnTo>
                  <a:lnTo>
                    <a:pt x="30759" y="1613598"/>
                  </a:lnTo>
                  <a:lnTo>
                    <a:pt x="13055" y="1649603"/>
                  </a:lnTo>
                  <a:lnTo>
                    <a:pt x="2628" y="1688401"/>
                  </a:lnTo>
                  <a:lnTo>
                    <a:pt x="0" y="1715046"/>
                  </a:lnTo>
                  <a:lnTo>
                    <a:pt x="0" y="1728444"/>
                  </a:lnTo>
                  <a:lnTo>
                    <a:pt x="5257" y="1768271"/>
                  </a:lnTo>
                  <a:lnTo>
                    <a:pt x="18161" y="1806270"/>
                  </a:lnTo>
                  <a:lnTo>
                    <a:pt x="34531" y="1835442"/>
                  </a:lnTo>
                  <a:lnTo>
                    <a:pt x="38252" y="1841055"/>
                  </a:lnTo>
                  <a:lnTo>
                    <a:pt x="64693" y="1871218"/>
                  </a:lnTo>
                  <a:lnTo>
                    <a:pt x="96545" y="1895665"/>
                  </a:lnTo>
                  <a:lnTo>
                    <a:pt x="132562" y="1913432"/>
                  </a:lnTo>
                  <a:lnTo>
                    <a:pt x="171361" y="1923796"/>
                  </a:lnTo>
                  <a:lnTo>
                    <a:pt x="197993" y="1926424"/>
                  </a:lnTo>
                  <a:lnTo>
                    <a:pt x="211391" y="1926424"/>
                  </a:lnTo>
                  <a:lnTo>
                    <a:pt x="251231" y="1921217"/>
                  </a:lnTo>
                  <a:lnTo>
                    <a:pt x="289229" y="1908276"/>
                  </a:lnTo>
                  <a:lnTo>
                    <a:pt x="324002" y="1888236"/>
                  </a:lnTo>
                  <a:lnTo>
                    <a:pt x="354164" y="1861743"/>
                  </a:lnTo>
                  <a:lnTo>
                    <a:pt x="374904" y="1835442"/>
                  </a:lnTo>
                  <a:lnTo>
                    <a:pt x="378625" y="1829892"/>
                  </a:lnTo>
                  <a:lnTo>
                    <a:pt x="382041" y="1824139"/>
                  </a:lnTo>
                  <a:lnTo>
                    <a:pt x="388391" y="1812328"/>
                  </a:lnTo>
                  <a:lnTo>
                    <a:pt x="391274" y="1806270"/>
                  </a:lnTo>
                  <a:lnTo>
                    <a:pt x="393801" y="1800072"/>
                  </a:lnTo>
                  <a:lnTo>
                    <a:pt x="396379" y="1793875"/>
                  </a:lnTo>
                  <a:lnTo>
                    <a:pt x="406755" y="1755127"/>
                  </a:lnTo>
                  <a:lnTo>
                    <a:pt x="409384" y="1728444"/>
                  </a:lnTo>
                  <a:lnTo>
                    <a:pt x="409384" y="1715046"/>
                  </a:lnTo>
                  <a:close/>
                </a:path>
                <a:path w="1876425" h="1926589">
                  <a:moveTo>
                    <a:pt x="715670" y="1695742"/>
                  </a:moveTo>
                  <a:lnTo>
                    <a:pt x="713041" y="1682965"/>
                  </a:lnTo>
                  <a:lnTo>
                    <a:pt x="705916" y="1672463"/>
                  </a:lnTo>
                  <a:lnTo>
                    <a:pt x="695401" y="1665338"/>
                  </a:lnTo>
                  <a:lnTo>
                    <a:pt x="682625" y="1662709"/>
                  </a:lnTo>
                  <a:lnTo>
                    <a:pt x="669848" y="1665338"/>
                  </a:lnTo>
                  <a:lnTo>
                    <a:pt x="659358" y="1672463"/>
                  </a:lnTo>
                  <a:lnTo>
                    <a:pt x="652246" y="1682965"/>
                  </a:lnTo>
                  <a:lnTo>
                    <a:pt x="649643" y="1695742"/>
                  </a:lnTo>
                  <a:lnTo>
                    <a:pt x="652246" y="1708531"/>
                  </a:lnTo>
                  <a:lnTo>
                    <a:pt x="659358" y="1719046"/>
                  </a:lnTo>
                  <a:lnTo>
                    <a:pt x="669848" y="1726171"/>
                  </a:lnTo>
                  <a:lnTo>
                    <a:pt x="682625" y="1728787"/>
                  </a:lnTo>
                  <a:lnTo>
                    <a:pt x="695401" y="1726171"/>
                  </a:lnTo>
                  <a:lnTo>
                    <a:pt x="705916" y="1719046"/>
                  </a:lnTo>
                  <a:lnTo>
                    <a:pt x="713041" y="1708531"/>
                  </a:lnTo>
                  <a:lnTo>
                    <a:pt x="715670" y="1695742"/>
                  </a:lnTo>
                  <a:close/>
                </a:path>
                <a:path w="1876425" h="1926589">
                  <a:moveTo>
                    <a:pt x="715670" y="1279918"/>
                  </a:moveTo>
                  <a:lnTo>
                    <a:pt x="713041" y="1267117"/>
                  </a:lnTo>
                  <a:lnTo>
                    <a:pt x="705916" y="1256614"/>
                  </a:lnTo>
                  <a:lnTo>
                    <a:pt x="695401" y="1249502"/>
                  </a:lnTo>
                  <a:lnTo>
                    <a:pt x="682625" y="1246886"/>
                  </a:lnTo>
                  <a:lnTo>
                    <a:pt x="669848" y="1249502"/>
                  </a:lnTo>
                  <a:lnTo>
                    <a:pt x="659358" y="1256614"/>
                  </a:lnTo>
                  <a:lnTo>
                    <a:pt x="652246" y="1267117"/>
                  </a:lnTo>
                  <a:lnTo>
                    <a:pt x="649643" y="1279918"/>
                  </a:lnTo>
                  <a:lnTo>
                    <a:pt x="652246" y="1292707"/>
                  </a:lnTo>
                  <a:lnTo>
                    <a:pt x="659358" y="1303223"/>
                  </a:lnTo>
                  <a:lnTo>
                    <a:pt x="669848" y="1310347"/>
                  </a:lnTo>
                  <a:lnTo>
                    <a:pt x="682625" y="1312964"/>
                  </a:lnTo>
                  <a:lnTo>
                    <a:pt x="695401" y="1310690"/>
                  </a:lnTo>
                  <a:lnTo>
                    <a:pt x="705916" y="1303680"/>
                  </a:lnTo>
                  <a:lnTo>
                    <a:pt x="713041" y="1293063"/>
                  </a:lnTo>
                  <a:lnTo>
                    <a:pt x="715670" y="1279918"/>
                  </a:lnTo>
                  <a:close/>
                </a:path>
                <a:path w="1876425" h="1926589">
                  <a:moveTo>
                    <a:pt x="715670" y="864692"/>
                  </a:moveTo>
                  <a:lnTo>
                    <a:pt x="713041" y="851916"/>
                  </a:lnTo>
                  <a:lnTo>
                    <a:pt x="705916" y="841400"/>
                  </a:lnTo>
                  <a:lnTo>
                    <a:pt x="695401" y="834275"/>
                  </a:lnTo>
                  <a:lnTo>
                    <a:pt x="682625" y="831646"/>
                  </a:lnTo>
                  <a:lnTo>
                    <a:pt x="669848" y="834275"/>
                  </a:lnTo>
                  <a:lnTo>
                    <a:pt x="659358" y="841400"/>
                  </a:lnTo>
                  <a:lnTo>
                    <a:pt x="652246" y="851916"/>
                  </a:lnTo>
                  <a:lnTo>
                    <a:pt x="649643" y="864692"/>
                  </a:lnTo>
                  <a:lnTo>
                    <a:pt x="652246" y="877493"/>
                  </a:lnTo>
                  <a:lnTo>
                    <a:pt x="659358" y="888009"/>
                  </a:lnTo>
                  <a:lnTo>
                    <a:pt x="669848" y="895121"/>
                  </a:lnTo>
                  <a:lnTo>
                    <a:pt x="682625" y="897724"/>
                  </a:lnTo>
                  <a:lnTo>
                    <a:pt x="695401" y="895121"/>
                  </a:lnTo>
                  <a:lnTo>
                    <a:pt x="705916" y="888009"/>
                  </a:lnTo>
                  <a:lnTo>
                    <a:pt x="713041" y="877493"/>
                  </a:lnTo>
                  <a:lnTo>
                    <a:pt x="715670" y="864692"/>
                  </a:lnTo>
                  <a:close/>
                </a:path>
                <a:path w="1876425" h="1926589">
                  <a:moveTo>
                    <a:pt x="715670" y="448868"/>
                  </a:moveTo>
                  <a:lnTo>
                    <a:pt x="713041" y="436067"/>
                  </a:lnTo>
                  <a:lnTo>
                    <a:pt x="705916" y="425564"/>
                  </a:lnTo>
                  <a:lnTo>
                    <a:pt x="695401" y="418452"/>
                  </a:lnTo>
                  <a:lnTo>
                    <a:pt x="682625" y="415823"/>
                  </a:lnTo>
                  <a:lnTo>
                    <a:pt x="669848" y="418452"/>
                  </a:lnTo>
                  <a:lnTo>
                    <a:pt x="659358" y="425564"/>
                  </a:lnTo>
                  <a:lnTo>
                    <a:pt x="652246" y="436067"/>
                  </a:lnTo>
                  <a:lnTo>
                    <a:pt x="649643" y="448868"/>
                  </a:lnTo>
                  <a:lnTo>
                    <a:pt x="652246" y="461645"/>
                  </a:lnTo>
                  <a:lnTo>
                    <a:pt x="659358" y="472160"/>
                  </a:lnTo>
                  <a:lnTo>
                    <a:pt x="669848" y="479285"/>
                  </a:lnTo>
                  <a:lnTo>
                    <a:pt x="682625" y="481901"/>
                  </a:lnTo>
                  <a:lnTo>
                    <a:pt x="695401" y="479374"/>
                  </a:lnTo>
                  <a:lnTo>
                    <a:pt x="705916" y="472401"/>
                  </a:lnTo>
                  <a:lnTo>
                    <a:pt x="713041" y="461924"/>
                  </a:lnTo>
                  <a:lnTo>
                    <a:pt x="715670" y="448868"/>
                  </a:lnTo>
                  <a:close/>
                </a:path>
                <a:path w="1876425" h="1926589">
                  <a:moveTo>
                    <a:pt x="715670" y="33629"/>
                  </a:moveTo>
                  <a:lnTo>
                    <a:pt x="713041" y="20853"/>
                  </a:lnTo>
                  <a:lnTo>
                    <a:pt x="705916" y="10350"/>
                  </a:lnTo>
                  <a:lnTo>
                    <a:pt x="695401" y="3225"/>
                  </a:lnTo>
                  <a:lnTo>
                    <a:pt x="682625" y="596"/>
                  </a:lnTo>
                  <a:lnTo>
                    <a:pt x="669848" y="3225"/>
                  </a:lnTo>
                  <a:lnTo>
                    <a:pt x="659358" y="10350"/>
                  </a:lnTo>
                  <a:lnTo>
                    <a:pt x="652246" y="20853"/>
                  </a:lnTo>
                  <a:lnTo>
                    <a:pt x="649643" y="33629"/>
                  </a:lnTo>
                  <a:lnTo>
                    <a:pt x="652246" y="46443"/>
                  </a:lnTo>
                  <a:lnTo>
                    <a:pt x="659358" y="56946"/>
                  </a:lnTo>
                  <a:lnTo>
                    <a:pt x="669848" y="64058"/>
                  </a:lnTo>
                  <a:lnTo>
                    <a:pt x="682625" y="66675"/>
                  </a:lnTo>
                  <a:lnTo>
                    <a:pt x="695401" y="64058"/>
                  </a:lnTo>
                  <a:lnTo>
                    <a:pt x="705916" y="56946"/>
                  </a:lnTo>
                  <a:lnTo>
                    <a:pt x="713041" y="46443"/>
                  </a:lnTo>
                  <a:lnTo>
                    <a:pt x="715670" y="33629"/>
                  </a:lnTo>
                  <a:close/>
                </a:path>
                <a:path w="1876425" h="1926589">
                  <a:moveTo>
                    <a:pt x="1098753" y="1695742"/>
                  </a:moveTo>
                  <a:lnTo>
                    <a:pt x="1096137" y="1682965"/>
                  </a:lnTo>
                  <a:lnTo>
                    <a:pt x="1089025" y="1672463"/>
                  </a:lnTo>
                  <a:lnTo>
                    <a:pt x="1078522" y="1665338"/>
                  </a:lnTo>
                  <a:lnTo>
                    <a:pt x="1065758" y="1662709"/>
                  </a:lnTo>
                  <a:lnTo>
                    <a:pt x="1052969" y="1665338"/>
                  </a:lnTo>
                  <a:lnTo>
                    <a:pt x="1042466" y="1672463"/>
                  </a:lnTo>
                  <a:lnTo>
                    <a:pt x="1035342" y="1682965"/>
                  </a:lnTo>
                  <a:lnTo>
                    <a:pt x="1032713" y="1695742"/>
                  </a:lnTo>
                  <a:lnTo>
                    <a:pt x="1035342" y="1708531"/>
                  </a:lnTo>
                  <a:lnTo>
                    <a:pt x="1042466" y="1719046"/>
                  </a:lnTo>
                  <a:lnTo>
                    <a:pt x="1052969" y="1726171"/>
                  </a:lnTo>
                  <a:lnTo>
                    <a:pt x="1065758" y="1728787"/>
                  </a:lnTo>
                  <a:lnTo>
                    <a:pt x="1078522" y="1726171"/>
                  </a:lnTo>
                  <a:lnTo>
                    <a:pt x="1089025" y="1719046"/>
                  </a:lnTo>
                  <a:lnTo>
                    <a:pt x="1096137" y="1708531"/>
                  </a:lnTo>
                  <a:lnTo>
                    <a:pt x="1098753" y="1695742"/>
                  </a:lnTo>
                  <a:close/>
                </a:path>
                <a:path w="1876425" h="1926589">
                  <a:moveTo>
                    <a:pt x="1098753" y="1279918"/>
                  </a:moveTo>
                  <a:lnTo>
                    <a:pt x="1096137" y="1267117"/>
                  </a:lnTo>
                  <a:lnTo>
                    <a:pt x="1089025" y="1256614"/>
                  </a:lnTo>
                  <a:lnTo>
                    <a:pt x="1078522" y="1249502"/>
                  </a:lnTo>
                  <a:lnTo>
                    <a:pt x="1065758" y="1246886"/>
                  </a:lnTo>
                  <a:lnTo>
                    <a:pt x="1052969" y="1249502"/>
                  </a:lnTo>
                  <a:lnTo>
                    <a:pt x="1042466" y="1256614"/>
                  </a:lnTo>
                  <a:lnTo>
                    <a:pt x="1035342" y="1267117"/>
                  </a:lnTo>
                  <a:lnTo>
                    <a:pt x="1032713" y="1279918"/>
                  </a:lnTo>
                  <a:lnTo>
                    <a:pt x="1035342" y="1292707"/>
                  </a:lnTo>
                  <a:lnTo>
                    <a:pt x="1042466" y="1303223"/>
                  </a:lnTo>
                  <a:lnTo>
                    <a:pt x="1052969" y="1310347"/>
                  </a:lnTo>
                  <a:lnTo>
                    <a:pt x="1065758" y="1312964"/>
                  </a:lnTo>
                  <a:lnTo>
                    <a:pt x="1078522" y="1310436"/>
                  </a:lnTo>
                  <a:lnTo>
                    <a:pt x="1089025" y="1303464"/>
                  </a:lnTo>
                  <a:lnTo>
                    <a:pt x="1096137" y="1292974"/>
                  </a:lnTo>
                  <a:lnTo>
                    <a:pt x="1098753" y="1279918"/>
                  </a:lnTo>
                  <a:close/>
                </a:path>
                <a:path w="1876425" h="1926589">
                  <a:moveTo>
                    <a:pt x="1098753" y="864692"/>
                  </a:moveTo>
                  <a:lnTo>
                    <a:pt x="1096137" y="851916"/>
                  </a:lnTo>
                  <a:lnTo>
                    <a:pt x="1089025" y="841400"/>
                  </a:lnTo>
                  <a:lnTo>
                    <a:pt x="1078522" y="834275"/>
                  </a:lnTo>
                  <a:lnTo>
                    <a:pt x="1065758" y="831646"/>
                  </a:lnTo>
                  <a:lnTo>
                    <a:pt x="1052969" y="834275"/>
                  </a:lnTo>
                  <a:lnTo>
                    <a:pt x="1042466" y="841400"/>
                  </a:lnTo>
                  <a:lnTo>
                    <a:pt x="1035342" y="851916"/>
                  </a:lnTo>
                  <a:lnTo>
                    <a:pt x="1032713" y="864692"/>
                  </a:lnTo>
                  <a:lnTo>
                    <a:pt x="1035342" y="877493"/>
                  </a:lnTo>
                  <a:lnTo>
                    <a:pt x="1042466" y="888009"/>
                  </a:lnTo>
                  <a:lnTo>
                    <a:pt x="1052969" y="895121"/>
                  </a:lnTo>
                  <a:lnTo>
                    <a:pt x="1065758" y="897724"/>
                  </a:lnTo>
                  <a:lnTo>
                    <a:pt x="1078522" y="895121"/>
                  </a:lnTo>
                  <a:lnTo>
                    <a:pt x="1089025" y="888009"/>
                  </a:lnTo>
                  <a:lnTo>
                    <a:pt x="1096137" y="877493"/>
                  </a:lnTo>
                  <a:lnTo>
                    <a:pt x="1098753" y="864692"/>
                  </a:lnTo>
                  <a:close/>
                </a:path>
                <a:path w="1876425" h="1926589">
                  <a:moveTo>
                    <a:pt x="1098753" y="448868"/>
                  </a:moveTo>
                  <a:lnTo>
                    <a:pt x="1096137" y="436067"/>
                  </a:lnTo>
                  <a:lnTo>
                    <a:pt x="1089025" y="425564"/>
                  </a:lnTo>
                  <a:lnTo>
                    <a:pt x="1078522" y="418452"/>
                  </a:lnTo>
                  <a:lnTo>
                    <a:pt x="1065758" y="415823"/>
                  </a:lnTo>
                  <a:lnTo>
                    <a:pt x="1052969" y="418452"/>
                  </a:lnTo>
                  <a:lnTo>
                    <a:pt x="1042466" y="425564"/>
                  </a:lnTo>
                  <a:lnTo>
                    <a:pt x="1035342" y="436067"/>
                  </a:lnTo>
                  <a:lnTo>
                    <a:pt x="1032713" y="448868"/>
                  </a:lnTo>
                  <a:lnTo>
                    <a:pt x="1035342" y="461645"/>
                  </a:lnTo>
                  <a:lnTo>
                    <a:pt x="1042466" y="472160"/>
                  </a:lnTo>
                  <a:lnTo>
                    <a:pt x="1052969" y="479285"/>
                  </a:lnTo>
                  <a:lnTo>
                    <a:pt x="1065758" y="481901"/>
                  </a:lnTo>
                  <a:lnTo>
                    <a:pt x="1078522" y="479285"/>
                  </a:lnTo>
                  <a:lnTo>
                    <a:pt x="1089025" y="472160"/>
                  </a:lnTo>
                  <a:lnTo>
                    <a:pt x="1096137" y="461645"/>
                  </a:lnTo>
                  <a:lnTo>
                    <a:pt x="1098753" y="448868"/>
                  </a:lnTo>
                  <a:close/>
                </a:path>
                <a:path w="1876425" h="1926589">
                  <a:moveTo>
                    <a:pt x="1098753" y="33032"/>
                  </a:moveTo>
                  <a:lnTo>
                    <a:pt x="1096137" y="20243"/>
                  </a:lnTo>
                  <a:lnTo>
                    <a:pt x="1089025" y="9740"/>
                  </a:lnTo>
                  <a:lnTo>
                    <a:pt x="1078522" y="2628"/>
                  </a:lnTo>
                  <a:lnTo>
                    <a:pt x="1065758" y="0"/>
                  </a:lnTo>
                  <a:lnTo>
                    <a:pt x="1052969" y="2628"/>
                  </a:lnTo>
                  <a:lnTo>
                    <a:pt x="1042466" y="9740"/>
                  </a:lnTo>
                  <a:lnTo>
                    <a:pt x="1035342" y="20243"/>
                  </a:lnTo>
                  <a:lnTo>
                    <a:pt x="1032713" y="33032"/>
                  </a:lnTo>
                  <a:lnTo>
                    <a:pt x="1035342" y="45821"/>
                  </a:lnTo>
                  <a:lnTo>
                    <a:pt x="1042466" y="56337"/>
                  </a:lnTo>
                  <a:lnTo>
                    <a:pt x="1052969" y="63461"/>
                  </a:lnTo>
                  <a:lnTo>
                    <a:pt x="1065758" y="66078"/>
                  </a:lnTo>
                  <a:lnTo>
                    <a:pt x="1078522" y="63804"/>
                  </a:lnTo>
                  <a:lnTo>
                    <a:pt x="1089025" y="56794"/>
                  </a:lnTo>
                  <a:lnTo>
                    <a:pt x="1096137" y="46177"/>
                  </a:lnTo>
                  <a:lnTo>
                    <a:pt x="1098753" y="33032"/>
                  </a:lnTo>
                  <a:close/>
                </a:path>
                <a:path w="1876425" h="1926589">
                  <a:moveTo>
                    <a:pt x="1493100" y="1695742"/>
                  </a:moveTo>
                  <a:lnTo>
                    <a:pt x="1490484" y="1682965"/>
                  </a:lnTo>
                  <a:lnTo>
                    <a:pt x="1483372" y="1672463"/>
                  </a:lnTo>
                  <a:lnTo>
                    <a:pt x="1472869" y="1665338"/>
                  </a:lnTo>
                  <a:lnTo>
                    <a:pt x="1460106" y="1662709"/>
                  </a:lnTo>
                  <a:lnTo>
                    <a:pt x="1447304" y="1665338"/>
                  </a:lnTo>
                  <a:lnTo>
                    <a:pt x="1436789" y="1672463"/>
                  </a:lnTo>
                  <a:lnTo>
                    <a:pt x="1429677" y="1682965"/>
                  </a:lnTo>
                  <a:lnTo>
                    <a:pt x="1427073" y="1695742"/>
                  </a:lnTo>
                  <a:lnTo>
                    <a:pt x="1429677" y="1708531"/>
                  </a:lnTo>
                  <a:lnTo>
                    <a:pt x="1436789" y="1719046"/>
                  </a:lnTo>
                  <a:lnTo>
                    <a:pt x="1447304" y="1726171"/>
                  </a:lnTo>
                  <a:lnTo>
                    <a:pt x="1460106" y="1728787"/>
                  </a:lnTo>
                  <a:lnTo>
                    <a:pt x="1472869" y="1726171"/>
                  </a:lnTo>
                  <a:lnTo>
                    <a:pt x="1483372" y="1719046"/>
                  </a:lnTo>
                  <a:lnTo>
                    <a:pt x="1490484" y="1708531"/>
                  </a:lnTo>
                  <a:lnTo>
                    <a:pt x="1493100" y="1695742"/>
                  </a:lnTo>
                  <a:close/>
                </a:path>
                <a:path w="1876425" h="1926589">
                  <a:moveTo>
                    <a:pt x="1493100" y="1279918"/>
                  </a:moveTo>
                  <a:lnTo>
                    <a:pt x="1490484" y="1267117"/>
                  </a:lnTo>
                  <a:lnTo>
                    <a:pt x="1483372" y="1256614"/>
                  </a:lnTo>
                  <a:lnTo>
                    <a:pt x="1472869" y="1249502"/>
                  </a:lnTo>
                  <a:lnTo>
                    <a:pt x="1460106" y="1246886"/>
                  </a:lnTo>
                  <a:lnTo>
                    <a:pt x="1447304" y="1249502"/>
                  </a:lnTo>
                  <a:lnTo>
                    <a:pt x="1436789" y="1256614"/>
                  </a:lnTo>
                  <a:lnTo>
                    <a:pt x="1429677" y="1267117"/>
                  </a:lnTo>
                  <a:lnTo>
                    <a:pt x="1427073" y="1279918"/>
                  </a:lnTo>
                  <a:lnTo>
                    <a:pt x="1429677" y="1292707"/>
                  </a:lnTo>
                  <a:lnTo>
                    <a:pt x="1436789" y="1303223"/>
                  </a:lnTo>
                  <a:lnTo>
                    <a:pt x="1447304" y="1310347"/>
                  </a:lnTo>
                  <a:lnTo>
                    <a:pt x="1460106" y="1312964"/>
                  </a:lnTo>
                  <a:lnTo>
                    <a:pt x="1472869" y="1310436"/>
                  </a:lnTo>
                  <a:lnTo>
                    <a:pt x="1483372" y="1303464"/>
                  </a:lnTo>
                  <a:lnTo>
                    <a:pt x="1490484" y="1292974"/>
                  </a:lnTo>
                  <a:lnTo>
                    <a:pt x="1493100" y="1279918"/>
                  </a:lnTo>
                  <a:close/>
                </a:path>
                <a:path w="1876425" h="1926589">
                  <a:moveTo>
                    <a:pt x="1493100" y="864095"/>
                  </a:moveTo>
                  <a:lnTo>
                    <a:pt x="1490484" y="851293"/>
                  </a:lnTo>
                  <a:lnTo>
                    <a:pt x="1483372" y="840765"/>
                  </a:lnTo>
                  <a:lnTo>
                    <a:pt x="1472869" y="833628"/>
                  </a:lnTo>
                  <a:lnTo>
                    <a:pt x="1460106" y="830999"/>
                  </a:lnTo>
                  <a:lnTo>
                    <a:pt x="1447304" y="833628"/>
                  </a:lnTo>
                  <a:lnTo>
                    <a:pt x="1436789" y="840765"/>
                  </a:lnTo>
                  <a:lnTo>
                    <a:pt x="1429677" y="851293"/>
                  </a:lnTo>
                  <a:lnTo>
                    <a:pt x="1427073" y="864095"/>
                  </a:lnTo>
                  <a:lnTo>
                    <a:pt x="1429677" y="876884"/>
                  </a:lnTo>
                  <a:lnTo>
                    <a:pt x="1436789" y="887387"/>
                  </a:lnTo>
                  <a:lnTo>
                    <a:pt x="1447304" y="894511"/>
                  </a:lnTo>
                  <a:lnTo>
                    <a:pt x="1460106" y="897128"/>
                  </a:lnTo>
                  <a:lnTo>
                    <a:pt x="1472869" y="894854"/>
                  </a:lnTo>
                  <a:lnTo>
                    <a:pt x="1483372" y="887857"/>
                  </a:lnTo>
                  <a:lnTo>
                    <a:pt x="1490484" y="877239"/>
                  </a:lnTo>
                  <a:lnTo>
                    <a:pt x="1493100" y="864095"/>
                  </a:lnTo>
                  <a:close/>
                </a:path>
                <a:path w="1876425" h="1926589">
                  <a:moveTo>
                    <a:pt x="1493100" y="448868"/>
                  </a:moveTo>
                  <a:lnTo>
                    <a:pt x="1490484" y="436067"/>
                  </a:lnTo>
                  <a:lnTo>
                    <a:pt x="1483372" y="425564"/>
                  </a:lnTo>
                  <a:lnTo>
                    <a:pt x="1472869" y="418452"/>
                  </a:lnTo>
                  <a:lnTo>
                    <a:pt x="1460106" y="415823"/>
                  </a:lnTo>
                  <a:lnTo>
                    <a:pt x="1447304" y="418452"/>
                  </a:lnTo>
                  <a:lnTo>
                    <a:pt x="1436789" y="425564"/>
                  </a:lnTo>
                  <a:lnTo>
                    <a:pt x="1429677" y="436067"/>
                  </a:lnTo>
                  <a:lnTo>
                    <a:pt x="1427073" y="448868"/>
                  </a:lnTo>
                  <a:lnTo>
                    <a:pt x="1429677" y="461645"/>
                  </a:lnTo>
                  <a:lnTo>
                    <a:pt x="1436789" y="472160"/>
                  </a:lnTo>
                  <a:lnTo>
                    <a:pt x="1447304" y="479285"/>
                  </a:lnTo>
                  <a:lnTo>
                    <a:pt x="1460106" y="481901"/>
                  </a:lnTo>
                  <a:lnTo>
                    <a:pt x="1472869" y="479285"/>
                  </a:lnTo>
                  <a:lnTo>
                    <a:pt x="1483372" y="472160"/>
                  </a:lnTo>
                  <a:lnTo>
                    <a:pt x="1490484" y="461645"/>
                  </a:lnTo>
                  <a:lnTo>
                    <a:pt x="1493100" y="448868"/>
                  </a:lnTo>
                  <a:close/>
                </a:path>
                <a:path w="1876425" h="1926589">
                  <a:moveTo>
                    <a:pt x="1493100" y="33032"/>
                  </a:moveTo>
                  <a:lnTo>
                    <a:pt x="1490484" y="20243"/>
                  </a:lnTo>
                  <a:lnTo>
                    <a:pt x="1483372" y="9740"/>
                  </a:lnTo>
                  <a:lnTo>
                    <a:pt x="1472869" y="2628"/>
                  </a:lnTo>
                  <a:lnTo>
                    <a:pt x="1460106" y="0"/>
                  </a:lnTo>
                  <a:lnTo>
                    <a:pt x="1447304" y="2628"/>
                  </a:lnTo>
                  <a:lnTo>
                    <a:pt x="1436789" y="9740"/>
                  </a:lnTo>
                  <a:lnTo>
                    <a:pt x="1429677" y="20243"/>
                  </a:lnTo>
                  <a:lnTo>
                    <a:pt x="1427073" y="33032"/>
                  </a:lnTo>
                  <a:lnTo>
                    <a:pt x="1429677" y="45821"/>
                  </a:lnTo>
                  <a:lnTo>
                    <a:pt x="1436789" y="56337"/>
                  </a:lnTo>
                  <a:lnTo>
                    <a:pt x="1447304" y="63461"/>
                  </a:lnTo>
                  <a:lnTo>
                    <a:pt x="1460106" y="66078"/>
                  </a:lnTo>
                  <a:lnTo>
                    <a:pt x="1472869" y="63804"/>
                  </a:lnTo>
                  <a:lnTo>
                    <a:pt x="1483372" y="56794"/>
                  </a:lnTo>
                  <a:lnTo>
                    <a:pt x="1490484" y="46177"/>
                  </a:lnTo>
                  <a:lnTo>
                    <a:pt x="1493100" y="33032"/>
                  </a:lnTo>
                  <a:close/>
                </a:path>
                <a:path w="1876425" h="1926589">
                  <a:moveTo>
                    <a:pt x="1875586" y="1695094"/>
                  </a:moveTo>
                  <a:lnTo>
                    <a:pt x="1872970" y="1682330"/>
                  </a:lnTo>
                  <a:lnTo>
                    <a:pt x="1865858" y="1671815"/>
                  </a:lnTo>
                  <a:lnTo>
                    <a:pt x="1855355" y="1664690"/>
                  </a:lnTo>
                  <a:lnTo>
                    <a:pt x="1842592" y="1662061"/>
                  </a:lnTo>
                  <a:lnTo>
                    <a:pt x="1829803" y="1664690"/>
                  </a:lnTo>
                  <a:lnTo>
                    <a:pt x="1819300" y="1671815"/>
                  </a:lnTo>
                  <a:lnTo>
                    <a:pt x="1812175" y="1682330"/>
                  </a:lnTo>
                  <a:lnTo>
                    <a:pt x="1809559" y="1695094"/>
                  </a:lnTo>
                  <a:lnTo>
                    <a:pt x="1812175" y="1707908"/>
                  </a:lnTo>
                  <a:lnTo>
                    <a:pt x="1819300" y="1718411"/>
                  </a:lnTo>
                  <a:lnTo>
                    <a:pt x="1829803" y="1725523"/>
                  </a:lnTo>
                  <a:lnTo>
                    <a:pt x="1842592" y="1728139"/>
                  </a:lnTo>
                  <a:lnTo>
                    <a:pt x="1855355" y="1725523"/>
                  </a:lnTo>
                  <a:lnTo>
                    <a:pt x="1865858" y="1718411"/>
                  </a:lnTo>
                  <a:lnTo>
                    <a:pt x="1872970" y="1707908"/>
                  </a:lnTo>
                  <a:lnTo>
                    <a:pt x="1875586" y="1695094"/>
                  </a:lnTo>
                  <a:close/>
                </a:path>
                <a:path w="1876425" h="1926589">
                  <a:moveTo>
                    <a:pt x="1875586" y="33032"/>
                  </a:moveTo>
                  <a:lnTo>
                    <a:pt x="1872970" y="20243"/>
                  </a:lnTo>
                  <a:lnTo>
                    <a:pt x="1865858" y="9740"/>
                  </a:lnTo>
                  <a:lnTo>
                    <a:pt x="1855355" y="2628"/>
                  </a:lnTo>
                  <a:lnTo>
                    <a:pt x="1842592" y="0"/>
                  </a:lnTo>
                  <a:lnTo>
                    <a:pt x="1829803" y="2628"/>
                  </a:lnTo>
                  <a:lnTo>
                    <a:pt x="1819300" y="9740"/>
                  </a:lnTo>
                  <a:lnTo>
                    <a:pt x="1812175" y="20243"/>
                  </a:lnTo>
                  <a:lnTo>
                    <a:pt x="1809559" y="33032"/>
                  </a:lnTo>
                  <a:lnTo>
                    <a:pt x="1812175" y="45821"/>
                  </a:lnTo>
                  <a:lnTo>
                    <a:pt x="1819300" y="56337"/>
                  </a:lnTo>
                  <a:lnTo>
                    <a:pt x="1829803" y="63461"/>
                  </a:lnTo>
                  <a:lnTo>
                    <a:pt x="1842592" y="66078"/>
                  </a:lnTo>
                  <a:lnTo>
                    <a:pt x="1855355" y="63550"/>
                  </a:lnTo>
                  <a:lnTo>
                    <a:pt x="1865858" y="56578"/>
                  </a:lnTo>
                  <a:lnTo>
                    <a:pt x="1872970" y="46088"/>
                  </a:lnTo>
                  <a:lnTo>
                    <a:pt x="1875586" y="33032"/>
                  </a:lnTo>
                  <a:close/>
                </a:path>
                <a:path w="1876425" h="1926589">
                  <a:moveTo>
                    <a:pt x="1876234" y="1279918"/>
                  </a:moveTo>
                  <a:lnTo>
                    <a:pt x="1873605" y="1267117"/>
                  </a:lnTo>
                  <a:lnTo>
                    <a:pt x="1866493" y="1256614"/>
                  </a:lnTo>
                  <a:lnTo>
                    <a:pt x="1855990" y="1249502"/>
                  </a:lnTo>
                  <a:lnTo>
                    <a:pt x="1843189" y="1246886"/>
                  </a:lnTo>
                  <a:lnTo>
                    <a:pt x="1830412" y="1249502"/>
                  </a:lnTo>
                  <a:lnTo>
                    <a:pt x="1819922" y="1256614"/>
                  </a:lnTo>
                  <a:lnTo>
                    <a:pt x="1812810" y="1267117"/>
                  </a:lnTo>
                  <a:lnTo>
                    <a:pt x="1810207" y="1279918"/>
                  </a:lnTo>
                  <a:lnTo>
                    <a:pt x="1812810" y="1292707"/>
                  </a:lnTo>
                  <a:lnTo>
                    <a:pt x="1819922" y="1303223"/>
                  </a:lnTo>
                  <a:lnTo>
                    <a:pt x="1830412" y="1310347"/>
                  </a:lnTo>
                  <a:lnTo>
                    <a:pt x="1843189" y="1312964"/>
                  </a:lnTo>
                  <a:lnTo>
                    <a:pt x="1855990" y="1310347"/>
                  </a:lnTo>
                  <a:lnTo>
                    <a:pt x="1866493" y="1303223"/>
                  </a:lnTo>
                  <a:lnTo>
                    <a:pt x="1873605" y="1292707"/>
                  </a:lnTo>
                  <a:lnTo>
                    <a:pt x="1876234" y="1279918"/>
                  </a:lnTo>
                  <a:close/>
                </a:path>
                <a:path w="1876425" h="1926589">
                  <a:moveTo>
                    <a:pt x="1876234" y="864095"/>
                  </a:moveTo>
                  <a:lnTo>
                    <a:pt x="1873605" y="851293"/>
                  </a:lnTo>
                  <a:lnTo>
                    <a:pt x="1866493" y="840765"/>
                  </a:lnTo>
                  <a:lnTo>
                    <a:pt x="1855990" y="833628"/>
                  </a:lnTo>
                  <a:lnTo>
                    <a:pt x="1843189" y="830999"/>
                  </a:lnTo>
                  <a:lnTo>
                    <a:pt x="1830412" y="833628"/>
                  </a:lnTo>
                  <a:lnTo>
                    <a:pt x="1819922" y="840765"/>
                  </a:lnTo>
                  <a:lnTo>
                    <a:pt x="1812810" y="851293"/>
                  </a:lnTo>
                  <a:lnTo>
                    <a:pt x="1810207" y="864095"/>
                  </a:lnTo>
                  <a:lnTo>
                    <a:pt x="1812810" y="876884"/>
                  </a:lnTo>
                  <a:lnTo>
                    <a:pt x="1819922" y="887387"/>
                  </a:lnTo>
                  <a:lnTo>
                    <a:pt x="1830412" y="894511"/>
                  </a:lnTo>
                  <a:lnTo>
                    <a:pt x="1843189" y="897128"/>
                  </a:lnTo>
                  <a:lnTo>
                    <a:pt x="1855990" y="894600"/>
                  </a:lnTo>
                  <a:lnTo>
                    <a:pt x="1866493" y="887628"/>
                  </a:lnTo>
                  <a:lnTo>
                    <a:pt x="1873605" y="877150"/>
                  </a:lnTo>
                  <a:lnTo>
                    <a:pt x="1876234" y="864095"/>
                  </a:lnTo>
                  <a:close/>
                </a:path>
                <a:path w="1876425" h="1926589">
                  <a:moveTo>
                    <a:pt x="1876234" y="448868"/>
                  </a:moveTo>
                  <a:lnTo>
                    <a:pt x="1873605" y="436067"/>
                  </a:lnTo>
                  <a:lnTo>
                    <a:pt x="1866493" y="425564"/>
                  </a:lnTo>
                  <a:lnTo>
                    <a:pt x="1855990" y="418452"/>
                  </a:lnTo>
                  <a:lnTo>
                    <a:pt x="1843189" y="415823"/>
                  </a:lnTo>
                  <a:lnTo>
                    <a:pt x="1830412" y="418452"/>
                  </a:lnTo>
                  <a:lnTo>
                    <a:pt x="1819922" y="425564"/>
                  </a:lnTo>
                  <a:lnTo>
                    <a:pt x="1812810" y="436067"/>
                  </a:lnTo>
                  <a:lnTo>
                    <a:pt x="1810207" y="448868"/>
                  </a:lnTo>
                  <a:lnTo>
                    <a:pt x="1812810" y="461645"/>
                  </a:lnTo>
                  <a:lnTo>
                    <a:pt x="1819922" y="472160"/>
                  </a:lnTo>
                  <a:lnTo>
                    <a:pt x="1830412" y="479285"/>
                  </a:lnTo>
                  <a:lnTo>
                    <a:pt x="1843189" y="481901"/>
                  </a:lnTo>
                  <a:lnTo>
                    <a:pt x="1855990" y="479285"/>
                  </a:lnTo>
                  <a:lnTo>
                    <a:pt x="1866493" y="472160"/>
                  </a:lnTo>
                  <a:lnTo>
                    <a:pt x="1873605" y="461645"/>
                  </a:lnTo>
                  <a:lnTo>
                    <a:pt x="1876234" y="448868"/>
                  </a:lnTo>
                  <a:close/>
                </a:path>
              </a:pathLst>
            </a:custGeom>
            <a:solidFill>
              <a:srgbClr val="16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55052" y="1103393"/>
              <a:ext cx="150356" cy="222543"/>
            </a:xfrm>
            <a:prstGeom prst="rect">
              <a:avLst/>
            </a:prstGeom>
          </p:spPr>
        </p:pic>
        <p:pic>
          <p:nvPicPr>
            <p:cNvPr id="11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500" y="1485900"/>
              <a:ext cx="2057400" cy="2057146"/>
            </a:xfrm>
            <a:prstGeom prst="rect">
              <a:avLst/>
            </a:prstGeom>
          </p:spPr>
        </p:pic>
      </p:grpSp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4033444" y="2204864"/>
            <a:ext cx="8155380" cy="3888432"/>
          </a:xfrm>
        </p:spPr>
        <p:txBody>
          <a:bodyPr rtlCol="0">
            <a:noAutofit/>
          </a:bodyPr>
          <a:lstStyle/>
          <a:p>
            <a:r>
              <a:rPr lang="ru-RU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10. </a:t>
            </a:r>
            <a:br>
              <a:rPr lang="ru-RU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разработку серверных решений с использованием </a:t>
            </a:r>
            <a:r>
              <a:rPr lang="ru-RU" sz="6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852" y="685943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A3E98C-56B5-FD6A-16E0-469F9366E457}"/>
              </a:ext>
            </a:extLst>
          </p:cNvPr>
          <p:cNvSpPr txBox="1"/>
          <p:nvPr/>
        </p:nvSpPr>
        <p:spPr>
          <a:xfrm>
            <a:off x="4722812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4:30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новый проект </a:t>
            </a:r>
            <a:r>
              <a:rPr lang="ru-RU" sz="2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ru-RU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специальный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мастер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проектов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Java Enterprise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реализаций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Java EE и Jakarta EE. В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этом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уроке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главном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| 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Новый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| 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диалоговом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окне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« 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Новый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»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« Java Enterprise » .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вашего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JavaEEHelloWorld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этом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используйте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Java 1.8 в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SDK 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. 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выбирайте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добавляйте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приложений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сделаем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позже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Maven в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сборки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Нажмите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Далее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,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продолжить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93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8068" y="5733256"/>
            <a:ext cx="9190757" cy="1008112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fontAlgn="base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списке Зависимости вы можете видеть, что шаблон веб-приложения включает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только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разделе Спецификации .</a:t>
            </a:r>
          </a:p>
          <a:p>
            <a:pPr fontAlgn="base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Щелкните Создать.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IDEA создает структуру проекта по умолчанию.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ÐÐ°ÑÑÐµÑ ÑÐ¾Ð·Ð´Ð°Ð½Ð¸Ñ Ð½Ð¾Ð²Ð¾Ð³Ð¾ Ð¿ÑÐ¾ÐµÐºÑÐ° Java Enterpri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741" y="881569"/>
            <a:ext cx="5959409" cy="490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7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IDEA создает проект с некоторым шаблонным кодом, который вы можете успешно собрать и развернуть.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pom.xml — это объектная модель проекта с информацией о конфигурации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включая зависимости и подключаемые модули, необходимые для сборки проекта. pom.xml {...}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index.jsp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начальная страница вашего приложения, которая открывается при доступе к URL-адресу корневого каталога. Он отображает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World!и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ссылку на /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hello-servlet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webapp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index.jsp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{...}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HelloServlet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расширяется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аннотируется с помощью @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WebServlet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Он обрабатывает запросы к /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hello-servlet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запрос GET возвращает HTML-код, который отображает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JavaEEHelloWorld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/HelloServlet.java {...}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Используйте окно инструмента « Проект» для просмотра и открытия файлов в вашем проекте или нажмите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Ctrl+Shift+Nи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введите имя файла.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77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40638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indent="180975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наследуется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определением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аннотация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WebServlet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с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какой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точкой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сопоставляться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обрабатывать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адресу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"/hello".</a:t>
            </a:r>
          </a:p>
          <a:p>
            <a:pPr lvl="0" indent="180975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GET-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сервлету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адресной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строки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должен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переопределить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примеру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данном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случае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get-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адресу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/hello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обрабатываться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180975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два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инкапсулирует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всю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А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управлять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ответом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частности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с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вызова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response.setContentType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("text/html")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устанавливается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ответа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данном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случае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говорим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ответ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html). А с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getWriter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можем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отправить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какой-то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ответ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пользователю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данном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случае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пользователю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отправляет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простейший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html-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завершению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закрыть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close().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104700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это класс, который расширяет функциональность класса </a:t>
            </a: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и запускается внутри контейнера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размещается на сервере, однако чтобы сервер мог использовать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запросов, сервер должен поддерживать движок или контейнер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Например,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 сути является контейнером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он может использовать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сервлеты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обслуживания запросов.</a:t>
            </a:r>
          </a:p>
          <a:p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обработки запроса в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определен ряд методов, которые мы можем переопределить в классе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обрабатывает запросы GET (получение данных)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doPost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обрабатывает запросы POST (отправка данных)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doPut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обрабатывает запросы PUT (отправка данных для изменения)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doDelete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обрабатывает запросы DELETE (удаление данных)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doHead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обрабатывает запросы HEAD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3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java.io.IOException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javax.servlet.ServletException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javax.servlet.annotation.WebServlet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javax.servlet.http.HttpServletRequest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javax.servlet.http.HttpServletResponse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WebServlet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("/hello")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HelloServlet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protected void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request,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response)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throws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ServletException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protected void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doPost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request,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response)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throws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ServletException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protected void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doPut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request,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response)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throws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ServletException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protected void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doDelete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request,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response)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throws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ServletException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protected void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doHead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request,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response)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throws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ServletException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1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 </a:t>
            </a:r>
            <a:r>
              <a:rPr lang="ru-RU" sz="1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движок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создает только одну копию. Вне зависимости от того, сколько запросов будет отправлено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сервлету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все запросы будут обрабатываться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толькой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одной копией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Объект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создается либо при запуске движка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либо когда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получает первый запрос. Затем для каждого запроса запускается поток, который обращается к объекту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При работе с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сервлетом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движок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вызывает у класса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ряд методов, которые определены в родительском абстрактном классе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Когда движок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создает объект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у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вызывается метод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ServletConfig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ServletException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 } </a:t>
            </a:r>
            <a:endParaRPr lang="en-US" sz="19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Этот метод вызывается только один раз - при создании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Мы можем переопределить этот метод, чтобы определить в нем некоторую логику инициализации. Когда к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сервлету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приходит запрос, движок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вызывает метод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А этот метод, исходя из типа запроса (GET, POST, PUT и т.д.) решает, какому методу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doPost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т.д.) обрабатывать этот запрос. 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ServletException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 } </a:t>
            </a:r>
            <a:endParaRPr lang="en-US" sz="19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Этот метод также можно переопределить, однако в этом нет смысла. В реальности для обработки запроса переопределяются методы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onGet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onPost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т.д., которые обрабатывают конкретные типы запросов.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3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66421" y="729001"/>
            <a:ext cx="6022404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 объект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долгое время не используется (к нему нет никаких запросов), или если происходит завершение работы движка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то движок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выгружает из памяти все созданные экземпляры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Однако до выгрузки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из памяти у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вызывается метод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  <a:r>
              <a:rPr lang="ru-RU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19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 необходимости мы также можем его переопределить, например, определить в нем логику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логгирования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или что иное. В то же время следует учитывать, что если сервер вдруг упадет по какой-то причине, например, отключится электричество и т.д., тогда данный метод естественно не будет вызван и его логика не сработает. Жизненный цикл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EE Поскольку для обработки всех запросов создается один экземпляр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и все обращения к нему идут в отдельных потоках, то не рекомендуется в классе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объявлять и использовать глобальные переменные, так как они не будут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потокобезопасными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986" y="2030343"/>
            <a:ext cx="5914286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4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268288"/>
            <a:r>
              <a:rPr lang="ru-RU" sz="1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в </a:t>
            </a:r>
            <a:r>
              <a:rPr lang="ru-RU" sz="1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сервлете</a:t>
            </a:r>
            <a:endParaRPr lang="en-US" sz="1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doPost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обрабатывают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одного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передается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с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которого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отправленные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сервлету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этого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два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определенного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которого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передается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указанного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getParameterValues</a:t>
            </a: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указанного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  <a:endParaRPr lang="en-US" alt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</a:t>
            </a:r>
            <a:r>
              <a:rPr lang="en-US" altLang="en-US" sz="1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1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строки</a:t>
            </a:r>
            <a:r>
              <a:rPr lang="en-US" altLang="en-US" sz="1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</a:t>
            </a:r>
            <a:endParaRPr lang="en-US" altLang="en-US" sz="1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Передавать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различными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способами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GET-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передаются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строку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get-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примерно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следующую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форму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 название_ресурса?параметр1=значение1&amp;параметр2=значение2.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8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java.io.PrintWriter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java.io.IOException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javax.servlet.ServletException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javax.servlet.annotation.WebServlet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javax.servlet.http.HttpServletRequest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javax.servlet.http.HttpServletResponse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WebServlet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("/hello")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HelloServlet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protected void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request,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response)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throws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ServletException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response.setContentType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("text/html");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writer =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response.getWriter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//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String id =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("id");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try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writer.println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("&lt;h2&gt;Id:" + id + "&lt;/h2&gt;");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 finally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writer.close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(); 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94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инструмент для автоматической сборки проектов на основе описания их структуры в специальных файлах на языке POM 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— подмножестве XML. Чаще всего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используют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-разработчики, однако после установки дополнительных плагинов его также можно применять для работы на PHP,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Ruby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C/C++ 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системы сборки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шире, чем компилятора исходного кода. В процессе работы приложения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вызывает компилятор и при этом автоматически управляет зависимостями и ресурсами, например: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загружает подходящие версии пакетов;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размещает изображения, аудио- и видеофайлы в нужных папках;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подгружает сторонние библиотеки.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r>
              <a:rPr lang="ru-RU" sz="1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форм</a:t>
            </a:r>
          </a:p>
          <a:p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Еще одним распространенным способом отправки данных является отправка форм. Добавим в проект страницу </a:t>
            </a:r>
            <a:r>
              <a:rPr lang="ru-RU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со следующим кодом: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&lt;meta charset="UTF-8"&gt;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&lt;title&gt;User Form&lt;/title&gt;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&lt;form action="hello" method="POST"&gt;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Name: &lt;input name="username" /&gt;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Age: &lt;input name="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userage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Gender: &lt;input type="radio" name="gender" value="female" checked /&gt;Female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&lt;input type="radio" name="gender" value="male" /&gt;Male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Country: &lt;select name="country"&gt;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&lt;option&gt;Canada&lt;/option&gt;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&lt;option&gt;Spain&lt;/option&gt;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&lt;option&gt;France&lt;/option&gt;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&lt;option&gt;Germany&lt;/option&gt;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&lt;/select&gt;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Courses: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&lt;input type="checkbox" name="courses" value="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JavaSE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 checked /&gt;Java SE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&lt;input type="checkbox" name="courses" value="JavaFX" checked /&gt;Java FX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&lt;input type="checkbox" name="courses" value="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JavaEE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 checked /&gt;Java EE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&lt;input type="submit" value="Submit" /&gt;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9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определим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будет обрабатывать эту форму: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java.io.PrintWriter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java.io.IOException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javax.servlet.ServletException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javax.servlet.annotation.WebServlet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javax.servlet.http.HttpServletRequest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javax.servlet.http.HttpServletResponse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WebServlet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("/hello")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HelloServlet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protected void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doPost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request,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response)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throws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ServletException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response.setContentType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("text/html");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writer =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response.getWriter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String name =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("username");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String age =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userage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String gender =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("gender");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String country =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("country");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String[] courses =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request.getParameterValues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("courses");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try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writer.println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("&lt;p&gt;Name: " + name + "&lt;/p&gt;");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writer.println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("&lt;p&gt;Age: " + age + "&lt;/p&gt;");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writer.println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("&lt;p&gt;Gender: " + gender + "&lt;/p&gt;");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writer.println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("&lt;p&gt;Country: " + country + "&lt;/p&gt;");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writer.println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("&lt;h4&gt;Courses&lt;/h4&gt;");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for(String course: courses)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writer.println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("&lt;li&gt;" + course + "&lt;/li&gt;");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 finally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writer.close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(); 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77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indent="268288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адресу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"/hello",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отпавляется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осущетвляется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POST,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doPost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doPost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же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 и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getParameterValues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данном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случае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полей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ввода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отправленной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Причем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чекбоксов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имеют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же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сервлету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getParameterValues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одиночные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их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06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363610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1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Перенаправление запроса</a:t>
            </a:r>
          </a:p>
          <a:p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 </a:t>
            </a:r>
            <a:r>
              <a:rPr lang="ru-RU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класса </a:t>
            </a:r>
            <a:r>
              <a:rPr lang="ru-RU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позволяет перенаправить запрос из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 другой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-страницу или страницу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Причем в данном случае речь идет о перенаправлении запроса, а не о переадресации.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того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перенаправление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вначале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getServletContext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Затем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getRequestDispatcher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Путь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ресурсу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надо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перенаправление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передается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getRequestDispatcher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alt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en-US" sz="19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ru-RU" alt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класса </a:t>
            </a:r>
            <a:r>
              <a:rPr lang="ru-RU" altLang="en-US" sz="19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  <a:r>
              <a:rPr lang="ru-RU" alt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перенаправить запрос из </a:t>
            </a:r>
            <a:r>
              <a:rPr lang="ru-RU" altLang="en-US" sz="19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r>
              <a:rPr lang="ru-RU" alt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 другой </a:t>
            </a:r>
            <a:r>
              <a:rPr lang="ru-RU" altLang="en-US" sz="19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alt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19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alt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-страницу или страницу </a:t>
            </a:r>
            <a:r>
              <a:rPr lang="ru-RU" altLang="en-US" sz="19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ru-RU" alt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Причем в данном случае речь идет о перенаправлении запроса, а не о переадресации.</a:t>
            </a:r>
            <a:endParaRPr lang="en-US" altLang="en-US" sz="1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34172" y="4653136"/>
            <a:ext cx="7992888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path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test.jsp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getServletContext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RequestDispatcher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requestDispatcher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servletContext.getRequestDispatcher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(path)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requestDispatcher.forward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e.printStackTrace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1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Переадресация</a:t>
            </a:r>
          </a:p>
          <a:p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переадресации применяется метод </a:t>
            </a:r>
            <a:r>
              <a:rPr lang="ru-RU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sendRedirect</a:t>
            </a:r>
            <a:r>
              <a:rPr 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объекта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В качестве параметра данный метод принимает адрес переадресации. Адрес может быть локальным, внутренним, а может быть и внешним.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response.sendRedirect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(path);</a:t>
            </a:r>
          </a:p>
          <a:p>
            <a:endParaRPr lang="en-US" sz="1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34172" y="4409039"/>
            <a:ext cx="794035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response.sendRedirect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request.getContextPath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TestServlet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8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6100" y="2132856"/>
            <a:ext cx="8712968" cy="2088232"/>
          </a:xfrm>
        </p:spPr>
        <p:txBody>
          <a:bodyPr>
            <a:norm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сборка приложения особенно важна на этапах разработки, отладки и тестирования —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помогает собрать код и ресурсы в исполняемое приложение без IDE (среды разработки). При этом система сборки отличается гибкостью: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использоваться в IDE —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IDEA,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 зависит от операционной системы;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 требует установки — архив с программой можно распаковать в любой директории;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 необходимые параметры имеют оптимальные настройки по умолчанию;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упрощает организацию командной работы и документирование;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запускает библиотеки для модульного тестирования;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соблюдение стандартов;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имеет огромное количество плагинов и расширений.</a:t>
            </a:r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Также существуют две другие системы сборки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-приложений —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однако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пользуется наибольшей популярностью и является стандартом индустрии.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4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комплект серверных программ от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предназначенный для тестирования, отладки и исполнения веб-приложений на основе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Его обычно называют контейнером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— дополнительных компонентов, которые расширяют функциональность веб-сервера и позволяют ему выполнять приложения на языке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не следует путать с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HTTP-сервером — функциональность продуктов различается.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HTTP-сервер поставляет браузеру статические и динамические веб-страницы, которые, как правило, генерируются приложениями на языке PHP, например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При этом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HTTP-сервер не поддерживает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Java-сервлеты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JSP-страницы. Контейнер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напротив, изначально был создан для работы с контентом, который генерируют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Apache Tomcat 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89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JBoss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JBoss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AS) —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EE сервер приложений с открытым исходным кодом, разработанный одноимённой компанией. Как и многие открытые программы, разрабатываемые коммерческими организациями,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JBoss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свободно загрузить и использовать, однако поддержка и консультации осуществляются за деньги. Достаточно хорошая реализация принципов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EE делает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JBoss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конкурентом для аналогичных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проприетарных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программных решений, таких как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WebSphere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WebLogic.В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качестве контейнера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JBoss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JBoss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0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или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для языка программирования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Он нужен, чтобы разработчикам было легче проектировать и создавать приложения.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не связан с конкретной парадигмой или моделью программирования, поэтому его могут использовать как каркас для разных видов приложений.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в крупных корпоративных проектах: это характерно для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связанных с ним инструментов. Но благодаря универсальности применять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и в других случаях. Его задача — дать разработчикам больше свободы в проектировании и реализации.</a:t>
            </a:r>
          </a:p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— открытый бесплатный проект, просмотреть его исходный код может любой желающий. Он написан на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в теории может использоваться с любым из этих языков. На практике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чаще всего применяют с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Название читается как «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Спринг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04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fontAlgn="base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нужен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более быстрого и легкого создания приложений — набор инструментов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выполнять те же задачи с меньшим количеством затрат, чем при написании с нуля.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архитектурной «гибкости»: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универсален, поэтому позволяет реализовать нестандартные решения.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гибкого использования возможностей — к проекту можно подключать разнообразные модули и тем самым настраивать инструментарий под свои нужды.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удобного построения зависимостей, благодаря которому разработчики могут сконцентрироваться на логике приложения, а не на том, как подключить одно к другому.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парадигмы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аспектно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программирования, о котором мы подробнее расскажем ниже.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задач, связанных со связями между компонентами или разными приложениями, для доступа различных частей системы друг к другу и многого другого.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2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— библиотека для языка программирования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предназначенная для решения задач объектно-реляционного отображения (ORM), самая популярная реализация спецификации JPA. Распространяется свободно на условиях GNU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Lesser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сократить объёмы низкоуровневого программирования при работе с реляционными базами данных; может использоваться как в процессе проектирования системы классов и таблиц «с нуля», так и для работы с уже существующей базой.</a:t>
            </a:r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не только решает задачу связи классов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таблицами базы данных (и типов данных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типами данных SQL), но и также предоставляет средства для автоматической генерации и обновления набора таблиц, построения запросов и обработки полученных данных и может значительно уменьшить время разработки, которое обычно тратится на ручное написание SQL- и JDBC-кода.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автоматизирует генерацию SQL-запросов и освобождает разработчика от ручной обработки результирующего набора данных и преобразования объектов, максимально облегчая перенос (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портирование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приложения на любые базы данных SQL.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это класс, который расширяет функциональность класса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запускается внутри контейнера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размещается на сервере, однако чтобы сервер мог использовать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запросов, сервер должен поддерживать движок или контейнер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Например,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 сути является контейнером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сервлетов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он может использовать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сервлеты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обслуживания запросов.</a:t>
            </a:r>
          </a:p>
          <a:p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специальный тип классов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выполняется на веб-сервере и который обрабатывает запросы и возвращает результат обработки.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сервлета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B278D14BD84940959797AA26CBBC79" ma:contentTypeVersion="14" ma:contentTypeDescription="Створення нового документа." ma:contentTypeScope="" ma:versionID="ffeb564e1fa47866c54bcfb2afded99c">
  <xsd:schema xmlns:xsd="http://www.w3.org/2001/XMLSchema" xmlns:xs="http://www.w3.org/2001/XMLSchema" xmlns:p="http://schemas.microsoft.com/office/2006/metadata/properties" xmlns:ns2="55447148-8326-43bd-aafe-d4e5c9b0bf0d" xmlns:ns3="c8b9ac51-6bcc-4177-bab6-9e67c28608d8" targetNamespace="http://schemas.microsoft.com/office/2006/metadata/properties" ma:root="true" ma:fieldsID="fa3fd1c670d6a88ac51ea8cc0a5663c2" ns2:_="" ns3:_="">
    <xsd:import namespace="55447148-8326-43bd-aafe-d4e5c9b0bf0d"/>
    <xsd:import namespace="c8b9ac51-6bcc-4177-bab6-9e67c2860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47148-8326-43bd-aafe-d4e5c9b0b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9ac51-6bcc-4177-bab6-9e67c28608d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1367af3-fab7-49ed-9983-001cd0b0e090}" ma:internalName="TaxCatchAll" ma:showField="CatchAllData" ma:web="c8b9ac51-6bcc-4177-bab6-9e67c28608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b9ac51-6bcc-4177-bab6-9e67c28608d8" xsi:nil="true"/>
    <lcf76f155ced4ddcb4097134ff3c332f xmlns="55447148-8326-43bd-aafe-d4e5c9b0bf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317ED88-613B-4DE7-B19E-C403B01422B9}"/>
</file>

<file path=customXml/itemProps2.xml><?xml version="1.0" encoding="utf-8"?>
<ds:datastoreItem xmlns:ds="http://schemas.openxmlformats.org/officeDocument/2006/customXml" ds:itemID="{977C33C0-CBB1-4962-B432-5F646709E3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www.w3.org/XML/1998/namespace"/>
    <ds:schemaRef ds:uri="c8b9ac51-6bcc-4177-bab6-9e67c28608d8"/>
    <ds:schemaRef ds:uri="55447148-8326-43bd-aafe-d4e5c9b0bf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3611</Words>
  <Application>Microsoft Office PowerPoint</Application>
  <PresentationFormat>Custom</PresentationFormat>
  <Paragraphs>244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Синий цифровой тоннель (16 x 9)</vt:lpstr>
      <vt:lpstr>Модуль 10.  Введение в разработку серверных решений с использованием Java.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2020-07-07T09:36:03Z</dcterms:created>
  <dcterms:modified xsi:type="dcterms:W3CDTF">2024-11-11T14:02:00Z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0x0101000DB278D14BD84940959797AA26CBBC79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ediaServiceImageTags">
    <vt:lpwstr/>
  </property>
</Properties>
</file>