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6.jpg" ContentType="image/jp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5"/>
  </p:notesMasterIdLst>
  <p:handoutMasterIdLst>
    <p:handoutMasterId r:id="rId26"/>
  </p:handoutMasterIdLst>
  <p:sldIdLst>
    <p:sldId id="265" r:id="rId5"/>
    <p:sldId id="422" r:id="rId6"/>
    <p:sldId id="423" r:id="rId7"/>
    <p:sldId id="433" r:id="rId8"/>
    <p:sldId id="426" r:id="rId9"/>
    <p:sldId id="435" r:id="rId10"/>
    <p:sldId id="437" r:id="rId11"/>
    <p:sldId id="438" r:id="rId12"/>
    <p:sldId id="439" r:id="rId13"/>
    <p:sldId id="440" r:id="rId14"/>
    <p:sldId id="441" r:id="rId15"/>
    <p:sldId id="434" r:id="rId16"/>
    <p:sldId id="427" r:id="rId17"/>
    <p:sldId id="425" r:id="rId18"/>
    <p:sldId id="428" r:id="rId19"/>
    <p:sldId id="429" r:id="rId20"/>
    <p:sldId id="430" r:id="rId21"/>
    <p:sldId id="431" r:id="rId22"/>
    <p:sldId id="432" r:id="rId23"/>
    <p:sldId id="350" r:id="rId24"/>
  </p:sldIdLst>
  <p:sldSz cx="12188825" cy="6858000"/>
  <p:notesSz cx="6858000" cy="9144000"/>
  <p:custDataLst>
    <p:tags r:id="rId27"/>
  </p:custDataLst>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4895"/>
    <a:srgbClr val="045CA7"/>
    <a:srgbClr val="38A2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EDA309-523A-E8F2-7A93-E98CCF831D48}" v="1" dt="2024-11-18T16:18:40.5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6" autoAdjust="0"/>
    <p:restoredTop sz="85814" autoAdjust="0"/>
  </p:normalViewPr>
  <p:slideViewPr>
    <p:cSldViewPr showGuides="1">
      <p:cViewPr varScale="1">
        <p:scale>
          <a:sx n="95" d="100"/>
          <a:sy n="95" d="100"/>
        </p:scale>
        <p:origin x="822" y="8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90" d="100"/>
          <a:sy n="90" d="100"/>
        </p:scale>
        <p:origin x="377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ru-RU" dirty="0"/>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868A5074-CE0D-4554-A997-CC9160940530}" type="datetime1">
              <a:rPr lang="ru-RU" smtClean="0"/>
              <a:pPr algn="r" rtl="0"/>
              <a:t>18.11.2024</a:t>
            </a:fld>
            <a:endParaRPr lang="ru-RU"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ru-RU" dirty="0"/>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ru-RU" smtClean="0"/>
              <a:pPr algn="r" rtl="0"/>
              <a:t>‹#›</a:t>
            </a:fld>
            <a:endParaRPr lang="ru-RU"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4AE0CC78-488A-4892-9E55-EA2E7FA7AD95}" type="datetime1">
              <a:rPr lang="ru-RU" smtClean="0"/>
              <a:pPr/>
              <a:t>18.11.2024</a:t>
            </a:fld>
            <a:endParaRPr lang="ru-RU" dirty="0"/>
          </a:p>
        </p:txBody>
      </p:sp>
      <p:sp>
        <p:nvSpPr>
          <p:cNvPr id="4" name="Образ слайда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ru-RU" dirty="0"/>
          </a:p>
        </p:txBody>
      </p:sp>
      <p:sp>
        <p:nvSpPr>
          <p:cNvPr id="5" name="Заполнитель заметок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ru-RU" dirty="0"/>
              <a:t>Образец текста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sp>
        <p:nvSpPr>
          <p:cNvPr id="6" name="Заполнитель нижнего колонтитула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ru-RU" smtClean="0"/>
              <a:pPr/>
              <a:t>‹#›</a:t>
            </a:fld>
            <a:endParaRPr lang="ru-RU"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ev.mysql.com/downloads/installe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downloads.mysql.com/archives/c-j/"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hlinkClick r:id="rId3"/>
              </a:rPr>
              <a:t>https://dev.mysql.com/downloads/installer/</a:t>
            </a:r>
            <a:endParaRPr lang="en-US" dirty="0"/>
          </a:p>
          <a:p>
            <a:r>
              <a:rPr lang="en-US" dirty="0">
                <a:hlinkClick r:id="rId4"/>
              </a:rPr>
              <a:t>https://downloads.mysql.com/archives/c-j/</a:t>
            </a: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1</a:t>
            </a:fld>
            <a:endParaRPr lang="ru-RU" dirty="0"/>
          </a:p>
        </p:txBody>
      </p:sp>
    </p:spTree>
    <p:extLst>
      <p:ext uri="{BB962C8B-B14F-4D97-AF65-F5344CB8AC3E}">
        <p14:creationId xmlns:p14="http://schemas.microsoft.com/office/powerpoint/2010/main" val="752375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7</a:t>
            </a:fld>
            <a:endParaRPr lang="ru-RU" dirty="0"/>
          </a:p>
        </p:txBody>
      </p:sp>
    </p:spTree>
    <p:extLst>
      <p:ext uri="{BB962C8B-B14F-4D97-AF65-F5344CB8AC3E}">
        <p14:creationId xmlns:p14="http://schemas.microsoft.com/office/powerpoint/2010/main" val="586895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11</a:t>
            </a:fld>
            <a:endParaRPr lang="ru-RU" dirty="0"/>
          </a:p>
        </p:txBody>
      </p:sp>
    </p:spTree>
    <p:extLst>
      <p:ext uri="{BB962C8B-B14F-4D97-AF65-F5344CB8AC3E}">
        <p14:creationId xmlns:p14="http://schemas.microsoft.com/office/powerpoint/2010/main" val="4221467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a:t>statement.execute</a:t>
            </a:r>
            <a:r>
              <a:rPr lang="en-US" dirty="0"/>
              <a:t>(</a:t>
            </a:r>
            <a:r>
              <a:rPr lang="en-US" sz="1200" kern="1200" dirty="0">
                <a:solidFill>
                  <a:schemeClr val="tx1"/>
                </a:solidFill>
                <a:effectLst/>
                <a:latin typeface="+mn-lt"/>
                <a:ea typeface="+mn-ea"/>
                <a:cs typeface="+mn-cs"/>
              </a:rPr>
              <a:t>"use </a:t>
            </a:r>
            <a:r>
              <a:rPr lang="en-US" sz="1200" kern="1200" dirty="0" err="1">
                <a:solidFill>
                  <a:schemeClr val="tx1"/>
                </a:solidFill>
                <a:effectLst/>
                <a:latin typeface="+mn-lt"/>
                <a:ea typeface="+mn-ea"/>
                <a:cs typeface="+mn-cs"/>
              </a:rPr>
              <a:t>MyTestDbMySql</a:t>
            </a:r>
            <a:r>
              <a:rPr lang="en-US" sz="1200" kern="1200" dirty="0">
                <a:solidFill>
                  <a:schemeClr val="tx1"/>
                </a:solidFill>
                <a:effectLst/>
                <a:latin typeface="+mn-lt"/>
                <a:ea typeface="+mn-ea"/>
                <a:cs typeface="+mn-cs"/>
              </a:rPr>
              <a:t>"</a:t>
            </a:r>
            <a:r>
              <a:rPr lang="en-US" dirty="0"/>
              <a:t>)</a:t>
            </a:r>
            <a:r>
              <a:rPr lang="en-US" sz="1200" kern="1200" dirty="0">
                <a:solidFill>
                  <a:schemeClr val="tx1"/>
                </a:solidFill>
                <a:effectLst/>
                <a:latin typeface="+mn-lt"/>
                <a:ea typeface="+mn-ea"/>
                <a:cs typeface="+mn-cs"/>
              </a:rPr>
              <a:t>;</a:t>
            </a:r>
          </a:p>
          <a:p>
            <a:endParaRPr lang="en-US" dirty="0"/>
          </a:p>
          <a:p>
            <a:endParaRPr lang="en-US" dirty="0"/>
          </a:p>
          <a:p>
            <a:endParaRPr lang="en-US" dirty="0"/>
          </a:p>
          <a:p>
            <a:r>
              <a:rPr lang="en-US" dirty="0"/>
              <a:t>String </a:t>
            </a:r>
            <a:r>
              <a:rPr lang="en-US" dirty="0" err="1"/>
              <a:t>url</a:t>
            </a:r>
            <a:r>
              <a:rPr lang="en-US" dirty="0"/>
              <a:t> =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jdbc:mysql</a:t>
            </a:r>
            <a:r>
              <a:rPr lang="en-US" sz="1200" kern="1200" dirty="0">
                <a:solidFill>
                  <a:schemeClr val="tx1"/>
                </a:solidFill>
                <a:effectLst/>
                <a:latin typeface="+mn-lt"/>
                <a:ea typeface="+mn-ea"/>
                <a:cs typeface="+mn-cs"/>
              </a:rPr>
              <a:t>://localhost:3306";</a:t>
            </a:r>
            <a:br>
              <a:rPr lang="en-US" sz="1200" kern="1200" dirty="0">
                <a:solidFill>
                  <a:schemeClr val="tx1"/>
                </a:solidFill>
                <a:effectLst/>
                <a:latin typeface="+mn-lt"/>
                <a:ea typeface="+mn-ea"/>
                <a:cs typeface="+mn-cs"/>
              </a:rPr>
            </a:br>
            <a:r>
              <a:rPr lang="en-US" dirty="0"/>
              <a:t>String username = </a:t>
            </a:r>
            <a:r>
              <a:rPr lang="en-US" sz="1200" kern="1200" dirty="0">
                <a:solidFill>
                  <a:schemeClr val="tx1"/>
                </a:solidFill>
                <a:effectLst/>
                <a:latin typeface="+mn-lt"/>
                <a:ea typeface="+mn-ea"/>
                <a:cs typeface="+mn-cs"/>
              </a:rPr>
              <a:t>"root";</a:t>
            </a:r>
            <a:br>
              <a:rPr lang="en-US" sz="1200" kern="1200" dirty="0">
                <a:solidFill>
                  <a:schemeClr val="tx1"/>
                </a:solidFill>
                <a:effectLst/>
                <a:latin typeface="+mn-lt"/>
                <a:ea typeface="+mn-ea"/>
                <a:cs typeface="+mn-cs"/>
              </a:rPr>
            </a:br>
            <a:r>
              <a:rPr lang="en-US" dirty="0"/>
              <a:t>String password = </a:t>
            </a:r>
            <a:r>
              <a:rPr lang="en-US" sz="1200" kern="1200" dirty="0">
                <a:solidFill>
                  <a:schemeClr val="tx1"/>
                </a:solidFill>
                <a:effectLst/>
                <a:latin typeface="+mn-lt"/>
                <a:ea typeface="+mn-ea"/>
                <a:cs typeface="+mn-cs"/>
              </a:rPr>
              <a:t>"inga17";</a:t>
            </a:r>
            <a:br>
              <a:rPr lang="en-US" sz="1200" kern="1200" dirty="0">
                <a:solidFill>
                  <a:schemeClr val="tx1"/>
                </a:solidFill>
                <a:effectLst/>
                <a:latin typeface="+mn-lt"/>
                <a:ea typeface="+mn-ea"/>
                <a:cs typeface="+mn-cs"/>
              </a:rPr>
            </a:br>
            <a:r>
              <a:rPr lang="en-US" dirty="0" err="1"/>
              <a:t>Class.</a:t>
            </a:r>
            <a:r>
              <a:rPr lang="en-US" i="1" dirty="0" err="1">
                <a:effectLst/>
              </a:rPr>
              <a:t>forName</a:t>
            </a:r>
            <a:r>
              <a:rPr lang="en-US" dirty="0"/>
              <a: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com.mysql.jdbc.Driver</a:t>
            </a:r>
            <a:r>
              <a:rPr lang="en-US" sz="1200" kern="1200" dirty="0">
                <a:solidFill>
                  <a:schemeClr val="tx1"/>
                </a:solidFill>
                <a:effectLst/>
                <a:latin typeface="+mn-lt"/>
                <a:ea typeface="+mn-ea"/>
                <a:cs typeface="+mn-cs"/>
              </a:rPr>
              <a:t>"</a:t>
            </a:r>
            <a:r>
              <a:rPr lang="en-US" dirty="0"/>
              <a:t>)</a:t>
            </a:r>
            <a:r>
              <a:rPr lang="en-US" sz="1200" kern="1200" dirty="0">
                <a:solidFill>
                  <a:schemeClr val="tx1"/>
                </a:solidFill>
                <a:effectLst/>
                <a:latin typeface="+mn-lt"/>
                <a:ea typeface="+mn-ea"/>
                <a:cs typeface="+mn-cs"/>
              </a:rPr>
              <a:t>;</a:t>
            </a:r>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17</a:t>
            </a:fld>
            <a:endParaRPr lang="ru-RU" dirty="0"/>
          </a:p>
        </p:txBody>
      </p:sp>
    </p:spTree>
    <p:extLst>
      <p:ext uri="{BB962C8B-B14F-4D97-AF65-F5344CB8AC3E}">
        <p14:creationId xmlns:p14="http://schemas.microsoft.com/office/powerpoint/2010/main" val="63133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F93199CD-3E1B-4AE6-990F-76F925F5EA9F}" type="slidenum">
              <a:rPr lang="ru-RU" smtClean="0"/>
              <a:pPr/>
              <a:t>20</a:t>
            </a:fld>
            <a:endParaRPr lang="ru-RU" dirty="0"/>
          </a:p>
        </p:txBody>
      </p:sp>
    </p:spTree>
    <p:extLst>
      <p:ext uri="{BB962C8B-B14F-4D97-AF65-F5344CB8AC3E}">
        <p14:creationId xmlns:p14="http://schemas.microsoft.com/office/powerpoint/2010/main" val="9206479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ru-RU"/>
              <a:t>Образец заголовка</a:t>
            </a:r>
            <a:endParaRPr lang="ru-RU" dirty="0"/>
          </a:p>
        </p:txBody>
      </p:sp>
      <p:sp>
        <p:nvSpPr>
          <p:cNvPr id="3" name="Подзаголовок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ru-RU"/>
              <a:t>Образец подзаголовка</a:t>
            </a:r>
            <a:endParaRPr lang="ru-RU"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a:t>Образец заголовка</a:t>
            </a:r>
            <a:endParaRPr lang="ru-RU" dirty="0"/>
          </a:p>
        </p:txBody>
      </p:sp>
      <p:sp>
        <p:nvSpPr>
          <p:cNvPr id="3" name="Вертикальный текст 2"/>
          <p:cNvSpPr>
            <a:spLocks noGrp="1"/>
          </p:cNvSpPr>
          <p:nvPr>
            <p:ph type="body" orient="vert" idx="1"/>
          </p:nvPr>
        </p:nvSpPr>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p:txBody>
          <a:bodyPr rtlCol="0"/>
          <a:lstStyle>
            <a:lvl1pPr>
              <a:defRPr/>
            </a:lvl1pPr>
          </a:lstStyle>
          <a:p>
            <a:fld id="{1A680347-8CB2-4BC6-9CD2-ABDD556782DE}" type="datetime1">
              <a:rPr lang="ru-RU" smtClean="0"/>
              <a:pPr/>
              <a:t>18.11.2024</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9142412" y="381001"/>
            <a:ext cx="1524001" cy="5638800"/>
          </a:xfrm>
        </p:spPr>
        <p:txBody>
          <a:bodyPr vert="eaVert" rtlCol="0"/>
          <a:lstStyle>
            <a:lvl1pPr rtl="0">
              <a:defRPr/>
            </a:lvl1pPr>
          </a:lstStyle>
          <a:p>
            <a:pPr rtl="0"/>
            <a:r>
              <a:rPr lang="ru-RU"/>
              <a:t>Образец заголовка</a:t>
            </a:r>
            <a:endParaRPr lang="ru-RU" dirty="0"/>
          </a:p>
        </p:txBody>
      </p:sp>
      <p:sp>
        <p:nvSpPr>
          <p:cNvPr id="3" name="Вертикальный текст 2"/>
          <p:cNvSpPr>
            <a:spLocks noGrp="1"/>
          </p:cNvSpPr>
          <p:nvPr>
            <p:ph type="body" orient="vert" idx="1"/>
          </p:nvPr>
        </p:nvSpPr>
        <p:spPr>
          <a:xfrm>
            <a:off x="1522412" y="381001"/>
            <a:ext cx="7391399" cy="5638800"/>
          </a:xfrm>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p:txBody>
          <a:bodyPr rtlCol="0"/>
          <a:lstStyle>
            <a:lvl1pPr>
              <a:defRPr/>
            </a:lvl1pPr>
          </a:lstStyle>
          <a:p>
            <a:fld id="{29032FF7-F906-4C17-885C-6356C5B13C33}" type="datetime1">
              <a:rPr lang="ru-RU" smtClean="0"/>
              <a:pPr/>
              <a:t>18.11.2024</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a:t>Образец заголовка</a:t>
            </a:r>
            <a:endParaRPr lang="ru-RU" dirty="0"/>
          </a:p>
        </p:txBody>
      </p:sp>
      <p:sp>
        <p:nvSpPr>
          <p:cNvPr id="3" name="Объект 2"/>
          <p:cNvSpPr>
            <a:spLocks noGrp="1"/>
          </p:cNvSpPr>
          <p:nvPr>
            <p:ph idx="1"/>
          </p:nvPr>
        </p:nvSpPr>
        <p:spPr/>
        <p:txBody>
          <a:bodyPr rtlCol="0"/>
          <a:lstStyle>
            <a:lvl5pPr algn="l" rtl="0">
              <a:defRPr/>
            </a:lvl5pPr>
            <a:lvl6pPr algn="l" rtl="0">
              <a:defRPr/>
            </a:lvl6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p:txBody>
          <a:bodyPr rtlCol="0"/>
          <a:lstStyle>
            <a:lvl1pPr>
              <a:defRPr/>
            </a:lvl1pPr>
          </a:lstStyle>
          <a:p>
            <a:fld id="{8E08C5DC-7690-41E4-921F-0CCD86F95B69}" type="datetime1">
              <a:rPr lang="ru-RU" smtClean="0"/>
              <a:pPr/>
              <a:t>18.11.2024</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ru-RU"/>
              <a:t>Образец заголовка</a:t>
            </a:r>
            <a:endParaRPr lang="ru-RU" dirty="0"/>
          </a:p>
        </p:txBody>
      </p:sp>
      <p:sp>
        <p:nvSpPr>
          <p:cNvPr id="3" name="Замещающий текст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ru-RU"/>
              <a:t>Образец текста</a:t>
            </a:r>
          </a:p>
        </p:txBody>
      </p:sp>
      <p:sp>
        <p:nvSpPr>
          <p:cNvPr id="4" name="Дата 3"/>
          <p:cNvSpPr>
            <a:spLocks noGrp="1"/>
          </p:cNvSpPr>
          <p:nvPr>
            <p:ph type="dt" sz="half" idx="10"/>
          </p:nvPr>
        </p:nvSpPr>
        <p:spPr/>
        <p:txBody>
          <a:bodyPr rtlCol="0"/>
          <a:lstStyle>
            <a:lvl1pPr>
              <a:defRPr/>
            </a:lvl1pPr>
          </a:lstStyle>
          <a:p>
            <a:fld id="{F175A814-E90F-481F-9D66-10F3829730B9}" type="datetime1">
              <a:rPr lang="ru-RU" smtClean="0"/>
              <a:pPr/>
              <a:t>18.11.2024</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a:t>Образец заголовка</a:t>
            </a:r>
            <a:endParaRPr lang="ru-RU" dirty="0"/>
          </a:p>
        </p:txBody>
      </p:sp>
      <p:sp>
        <p:nvSpPr>
          <p:cNvPr id="3" name="Объект 2"/>
          <p:cNvSpPr>
            <a:spLocks noGrp="1"/>
          </p:cNvSpPr>
          <p:nvPr>
            <p:ph sz="half" idx="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Объект 3"/>
          <p:cNvSpPr>
            <a:spLocks noGrp="1"/>
          </p:cNvSpPr>
          <p:nvPr>
            <p:ph sz="half" idx="2"/>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Дата 4"/>
          <p:cNvSpPr>
            <a:spLocks noGrp="1"/>
          </p:cNvSpPr>
          <p:nvPr>
            <p:ph type="dt" sz="half" idx="10"/>
          </p:nvPr>
        </p:nvSpPr>
        <p:spPr/>
        <p:txBody>
          <a:bodyPr rtlCol="0"/>
          <a:lstStyle/>
          <a:p>
            <a:r>
              <a:rPr lang="ru-RU" dirty="0"/>
              <a:t>​</a:t>
            </a:r>
            <a:fld id="{37209019-E585-49FC-B62B-4F8E88B75BBF}" type="datetime1">
              <a:rPr lang="ru-RU" smtClean="0"/>
              <a:pPr/>
              <a:t>18.11.2024</a:t>
            </a:fld>
            <a:r>
              <a:rPr lang="ru-RU" dirty="0"/>
              <a:t>​</a:t>
            </a:r>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algn="l" rtl="0">
              <a:defRPr/>
            </a:lvl1pPr>
          </a:lstStyle>
          <a:p>
            <a:pPr rtl="0"/>
            <a:r>
              <a:rPr lang="ru-RU"/>
              <a:t>Образец заголовка</a:t>
            </a:r>
            <a:endParaRPr lang="ru-RU" dirty="0"/>
          </a:p>
        </p:txBody>
      </p:sp>
      <p:sp>
        <p:nvSpPr>
          <p:cNvPr id="3" name="Текст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ru-RU"/>
              <a:t>Образец текста</a:t>
            </a:r>
          </a:p>
        </p:txBody>
      </p:sp>
      <p:sp>
        <p:nvSpPr>
          <p:cNvPr id="4" name="Объект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Текст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ru-RU"/>
              <a:t>Образец текста</a:t>
            </a:r>
          </a:p>
        </p:txBody>
      </p:sp>
      <p:sp>
        <p:nvSpPr>
          <p:cNvPr id="6" name="Объект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7" name="Дата 6"/>
          <p:cNvSpPr>
            <a:spLocks noGrp="1"/>
          </p:cNvSpPr>
          <p:nvPr>
            <p:ph type="dt" sz="half" idx="10"/>
          </p:nvPr>
        </p:nvSpPr>
        <p:spPr/>
        <p:txBody>
          <a:bodyPr rtlCol="0"/>
          <a:lstStyle>
            <a:lvl1pPr>
              <a:defRPr/>
            </a:lvl1pPr>
          </a:lstStyle>
          <a:p>
            <a:fld id="{F9553319-FCD4-4339-95E3-CA608CFF30E2}" type="datetime1">
              <a:rPr lang="ru-RU" smtClean="0"/>
              <a:pPr/>
              <a:t>18.11.2024</a:t>
            </a:fld>
            <a:endParaRPr lang="ru-RU" dirty="0"/>
          </a:p>
        </p:txBody>
      </p:sp>
      <p:sp>
        <p:nvSpPr>
          <p:cNvPr id="8" name="Нижний колонтитул 7"/>
          <p:cNvSpPr>
            <a:spLocks noGrp="1"/>
          </p:cNvSpPr>
          <p:nvPr>
            <p:ph type="ftr" sz="quarter" idx="11"/>
          </p:nvPr>
        </p:nvSpPr>
        <p:spPr/>
        <p:txBody>
          <a:bodyPr rtlCol="0"/>
          <a:lstStyle/>
          <a:p>
            <a:pPr rtl="0"/>
            <a:endParaRPr lang="ru-RU" dirty="0"/>
          </a:p>
        </p:txBody>
      </p:sp>
      <p:sp>
        <p:nvSpPr>
          <p:cNvPr id="9" name="Номер слайда 8"/>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a:t>Образец заголовка</a:t>
            </a:r>
            <a:endParaRPr lang="ru-RU" dirty="0"/>
          </a:p>
        </p:txBody>
      </p:sp>
      <p:sp>
        <p:nvSpPr>
          <p:cNvPr id="3" name="Дата 2"/>
          <p:cNvSpPr>
            <a:spLocks noGrp="1"/>
          </p:cNvSpPr>
          <p:nvPr>
            <p:ph type="dt" sz="half" idx="10"/>
          </p:nvPr>
        </p:nvSpPr>
        <p:spPr/>
        <p:txBody>
          <a:bodyPr rtlCol="0"/>
          <a:lstStyle>
            <a:lvl1pPr>
              <a:defRPr/>
            </a:lvl1pPr>
          </a:lstStyle>
          <a:p>
            <a:fld id="{AEE4BD36-0D92-42E0-A6BC-3DE49444FD88}" type="datetime1">
              <a:rPr lang="ru-RU" smtClean="0"/>
              <a:pPr/>
              <a:t>18.11.2024</a:t>
            </a:fld>
            <a:endParaRPr lang="ru-RU" dirty="0"/>
          </a:p>
        </p:txBody>
      </p:sp>
      <p:sp>
        <p:nvSpPr>
          <p:cNvPr id="4" name="Нижний колонтитул 3"/>
          <p:cNvSpPr>
            <a:spLocks noGrp="1"/>
          </p:cNvSpPr>
          <p:nvPr>
            <p:ph type="ftr" sz="quarter" idx="11"/>
          </p:nvPr>
        </p:nvSpPr>
        <p:spPr/>
        <p:txBody>
          <a:bodyPr rtlCol="0"/>
          <a:lstStyle/>
          <a:p>
            <a:pPr rtl="0"/>
            <a:endParaRPr lang="ru-RU" dirty="0"/>
          </a:p>
        </p:txBody>
      </p:sp>
      <p:sp>
        <p:nvSpPr>
          <p:cNvPr id="5" name="Номер слайда 4"/>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bg>
      <p:bgPr>
        <a:solidFill>
          <a:schemeClr val="bg2"/>
        </a:solidFill>
        <a:effectLst/>
      </p:bgPr>
    </p:bg>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lvl1pPr>
              <a:defRPr/>
            </a:lvl1pPr>
          </a:lstStyle>
          <a:p>
            <a:fld id="{33AA0470-602E-4818-A25C-047C8515CFC6}" type="datetime1">
              <a:rPr lang="ru-RU" smtClean="0"/>
              <a:pPr/>
              <a:t>18.11.2024</a:t>
            </a:fld>
            <a:endParaRPr lang="ru-RU" dirty="0"/>
          </a:p>
        </p:txBody>
      </p:sp>
      <p:sp>
        <p:nvSpPr>
          <p:cNvPr id="3" name="Нижний колонтитул 2"/>
          <p:cNvSpPr>
            <a:spLocks noGrp="1"/>
          </p:cNvSpPr>
          <p:nvPr>
            <p:ph type="ftr" sz="quarter" idx="11"/>
          </p:nvPr>
        </p:nvSpPr>
        <p:spPr/>
        <p:txBody>
          <a:bodyPr rtlCol="0"/>
          <a:lstStyle/>
          <a:p>
            <a:pPr rtl="0"/>
            <a:endParaRPr lang="ru-RU" dirty="0"/>
          </a:p>
        </p:txBody>
      </p:sp>
      <p:sp>
        <p:nvSpPr>
          <p:cNvPr id="4" name="Номер слайда 3"/>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ru-RU"/>
              <a:t>Образец заголовка</a:t>
            </a:r>
            <a:endParaRPr lang="ru-RU" dirty="0"/>
          </a:p>
        </p:txBody>
      </p:sp>
      <p:sp>
        <p:nvSpPr>
          <p:cNvPr id="3" name="Объект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Текст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ru-RU"/>
              <a:t>Образец текста</a:t>
            </a:r>
          </a:p>
        </p:txBody>
      </p:sp>
      <p:sp>
        <p:nvSpPr>
          <p:cNvPr id="5" name="Дата 4"/>
          <p:cNvSpPr>
            <a:spLocks noGrp="1"/>
          </p:cNvSpPr>
          <p:nvPr>
            <p:ph type="dt" sz="half" idx="10"/>
          </p:nvPr>
        </p:nvSpPr>
        <p:spPr/>
        <p:txBody>
          <a:bodyPr rtlCol="0"/>
          <a:lstStyle>
            <a:lvl1pPr>
              <a:defRPr/>
            </a:lvl1pPr>
          </a:lstStyle>
          <a:p>
            <a:fld id="{9B9837FC-FBB6-4C6B-A6BE-B70FBC32743C}" type="datetime1">
              <a:rPr lang="ru-RU" smtClean="0"/>
              <a:pPr/>
              <a:t>18.11.2024</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2A013F82-EE5E-44EE-A61D-E31C6657F26F}" type="slidenum">
              <a:rPr lang="ru-RU" smtClean="0"/>
              <a:t>‹#›</a:t>
            </a:fld>
            <a:endParaRPr lang="ru-RU"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Рисунок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ru-RU"/>
              <a:t>Вставка рисунка</a:t>
            </a:r>
            <a:endParaRPr lang="ru-RU" dirty="0"/>
          </a:p>
        </p:txBody>
      </p:sp>
      <p:sp>
        <p:nvSpPr>
          <p:cNvPr id="2" name="Заголовок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ru-RU"/>
              <a:t>Образец заголовка</a:t>
            </a:r>
            <a:endParaRPr lang="ru-RU" dirty="0"/>
          </a:p>
        </p:txBody>
      </p:sp>
      <p:sp>
        <p:nvSpPr>
          <p:cNvPr id="4" name="Текст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ru-RU"/>
              <a:t>Образец текста</a:t>
            </a:r>
          </a:p>
        </p:txBody>
      </p:sp>
      <p:sp>
        <p:nvSpPr>
          <p:cNvPr id="5" name="Дата 4"/>
          <p:cNvSpPr>
            <a:spLocks noGrp="1"/>
          </p:cNvSpPr>
          <p:nvPr>
            <p:ph type="dt" sz="half" idx="10"/>
          </p:nvPr>
        </p:nvSpPr>
        <p:spPr/>
        <p:txBody>
          <a:bodyPr rtlCol="0"/>
          <a:lstStyle>
            <a:lvl1pPr>
              <a:defRPr/>
            </a:lvl1pPr>
          </a:lstStyle>
          <a:p>
            <a:fld id="{6DD946C2-3993-4E07-A8EC-429B93E58A31}" type="datetime1">
              <a:rPr lang="ru-RU" smtClean="0"/>
              <a:pPr/>
              <a:t>18.11.2024</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2A013F82-EE5E-44EE-A61D-E31C6657F26F}" type="slidenum">
              <a:rPr lang="ru-RU" smtClean="0"/>
              <a:pPr/>
              <a:t>‹#›</a:t>
            </a:fld>
            <a:endParaRPr lang="ru-RU"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полнитель заголовка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ru-RU" dirty="0"/>
              <a:t>Образец заголовка</a:t>
            </a:r>
          </a:p>
        </p:txBody>
      </p:sp>
      <p:sp>
        <p:nvSpPr>
          <p:cNvPr id="3" name="Замещающий текст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ru-RU" dirty="0"/>
              <a:t>Образец текста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sp>
        <p:nvSpPr>
          <p:cNvPr id="4" name="Дата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D2B5FE10-96C7-4D4D-AAC7-3367C5776B31}" type="datetime1">
              <a:rPr lang="ru-RU" smtClean="0"/>
              <a:pPr/>
              <a:t>18.11.2024</a:t>
            </a:fld>
            <a:endParaRPr lang="ru-RU" dirty="0"/>
          </a:p>
        </p:txBody>
      </p:sp>
      <p:sp>
        <p:nvSpPr>
          <p:cNvPr id="5" name="Нижний колонтитул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ru-RU" dirty="0"/>
          </a:p>
        </p:txBody>
      </p:sp>
      <p:sp>
        <p:nvSpPr>
          <p:cNvPr id="6" name="Номер слайда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ru-RU" smtClean="0"/>
              <a:pPr/>
              <a:t>‹#›</a:t>
            </a:fld>
            <a:endParaRPr lang="ru-RU"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hyperlink" Target="https://dev.mysql.com/downloads/installer/" TargetMode="External"/><Relationship Id="rId7"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Layout" Target="../slideLayouts/slideLayout9.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8.jpg"/><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hyperlink" Target="https://mvnrepository.com/artifact/mysql/mysql-connector-java" TargetMode="External"/><Relationship Id="rId4" Type="http://schemas.openxmlformats.org/officeDocument/2006/relationships/hyperlink" Target="https://mvnrepository.com/artifact/postgresql/postgresql" TargetMode="External"/><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image" Target="../media/image7.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7.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hyperlink" Target="https://downloads.mysql.com/archives/c-j/" TargetMode="External"/><Relationship Id="rId7" Type="http://schemas.openxmlformats.org/officeDocument/2006/relationships/image" Target="../media/image21.png"/><Relationship Id="rId2" Type="http://schemas.openxmlformats.org/officeDocument/2006/relationships/image" Target="../media/image8.jpg"/><Relationship Id="rId1" Type="http://schemas.openxmlformats.org/officeDocument/2006/relationships/slideLayout" Target="../slideLayouts/slideLayout9.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5" Type="http://schemas.openxmlformats.org/officeDocument/2006/relationships/image" Target="../media/image7.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5" Type="http://schemas.openxmlformats.org/officeDocument/2006/relationships/image" Target="../media/image7.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5" Type="http://schemas.openxmlformats.org/officeDocument/2006/relationships/image" Target="../media/image7.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5" Type="http://schemas.openxmlformats.org/officeDocument/2006/relationships/image" Target="../media/image7.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5" Type="http://schemas.openxmlformats.org/officeDocument/2006/relationships/image" Target="../media/image7.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7.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hyperlink" Target="https://www.postgresql.org/download/windows/" TargetMode="External"/><Relationship Id="rId7"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Layout" Target="../slideLayouts/slideLayout9.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7.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hyperlink" Target="https://tomcat.apache.org/" TargetMode="External"/><Relationship Id="rId7" Type="http://schemas.openxmlformats.org/officeDocument/2006/relationships/image" Target="../media/image13.png"/><Relationship Id="rId2" Type="http://schemas.openxmlformats.org/officeDocument/2006/relationships/image" Target="../media/image8.jpg"/><Relationship Id="rId1" Type="http://schemas.openxmlformats.org/officeDocument/2006/relationships/slideLayout" Target="../slideLayouts/slideLayout9.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8.jp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hyperlink" Target="https://mvnrepository.com/artifact/postgresql/postgresql" TargetMode="External"/><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7.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9.xml"/><Relationship Id="rId5" Type="http://schemas.openxmlformats.org/officeDocument/2006/relationships/image" Target="../media/image7.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2"/>
          <p:cNvGrpSpPr/>
          <p:nvPr/>
        </p:nvGrpSpPr>
        <p:grpSpPr>
          <a:xfrm>
            <a:off x="0" y="0"/>
            <a:ext cx="12188824" cy="6858000"/>
            <a:chOff x="0" y="770737"/>
            <a:chExt cx="12188824" cy="6858000"/>
          </a:xfrm>
        </p:grpSpPr>
        <p:sp>
          <p:nvSpPr>
            <p:cNvPr id="5" name="object 3"/>
            <p:cNvSpPr/>
            <p:nvPr/>
          </p:nvSpPr>
          <p:spPr>
            <a:xfrm>
              <a:off x="3809503" y="770737"/>
              <a:ext cx="8379321" cy="6858000"/>
            </a:xfrm>
            <a:custGeom>
              <a:avLst/>
              <a:gdLst/>
              <a:ahLst/>
              <a:cxnLst/>
              <a:rect l="l" t="t" r="r" b="b"/>
              <a:pathLst>
                <a:path w="6884034" h="6015355">
                  <a:moveTo>
                    <a:pt x="0" y="6015037"/>
                  </a:moveTo>
                  <a:lnTo>
                    <a:pt x="6883895" y="6015037"/>
                  </a:lnTo>
                  <a:lnTo>
                    <a:pt x="6883895" y="0"/>
                  </a:lnTo>
                  <a:lnTo>
                    <a:pt x="0" y="0"/>
                  </a:lnTo>
                  <a:lnTo>
                    <a:pt x="0" y="6015037"/>
                  </a:lnTo>
                  <a:close/>
                </a:path>
              </a:pathLst>
            </a:custGeom>
            <a:solidFill>
              <a:srgbClr val="045CA7"/>
            </a:solidFill>
          </p:spPr>
          <p:txBody>
            <a:bodyPr wrap="square" lIns="0" tIns="0" rIns="0" bIns="0" rtlCol="0"/>
            <a:lstStyle/>
            <a:p>
              <a:endParaRPr/>
            </a:p>
          </p:txBody>
        </p:sp>
        <p:sp>
          <p:nvSpPr>
            <p:cNvPr id="6" name="object 4"/>
            <p:cNvSpPr/>
            <p:nvPr/>
          </p:nvSpPr>
          <p:spPr>
            <a:xfrm>
              <a:off x="0" y="770737"/>
              <a:ext cx="3810000" cy="6858000"/>
            </a:xfrm>
            <a:custGeom>
              <a:avLst/>
              <a:gdLst/>
              <a:ahLst/>
              <a:cxnLst/>
              <a:rect l="l" t="t" r="r" b="b"/>
              <a:pathLst>
                <a:path w="3810000" h="6015355">
                  <a:moveTo>
                    <a:pt x="3809504" y="6015037"/>
                  </a:moveTo>
                  <a:lnTo>
                    <a:pt x="0" y="6015037"/>
                  </a:lnTo>
                  <a:lnTo>
                    <a:pt x="0" y="0"/>
                  </a:lnTo>
                  <a:lnTo>
                    <a:pt x="3809504" y="0"/>
                  </a:lnTo>
                  <a:lnTo>
                    <a:pt x="3809504" y="6015037"/>
                  </a:lnTo>
                  <a:close/>
                </a:path>
              </a:pathLst>
            </a:custGeom>
            <a:solidFill>
              <a:srgbClr val="F7F4F9"/>
            </a:solidFill>
          </p:spPr>
          <p:txBody>
            <a:bodyPr wrap="square" lIns="0" tIns="0" rIns="0" bIns="0" rtlCol="0"/>
            <a:lstStyle/>
            <a:p>
              <a:endParaRPr/>
            </a:p>
          </p:txBody>
        </p:sp>
        <p:sp>
          <p:nvSpPr>
            <p:cNvPr id="7" name="object 5"/>
            <p:cNvSpPr/>
            <p:nvPr/>
          </p:nvSpPr>
          <p:spPr>
            <a:xfrm>
              <a:off x="2727617" y="1783156"/>
              <a:ext cx="1632585" cy="1729105"/>
            </a:xfrm>
            <a:custGeom>
              <a:avLst/>
              <a:gdLst/>
              <a:ahLst/>
              <a:cxnLst/>
              <a:rect l="l" t="t" r="r" b="b"/>
              <a:pathLst>
                <a:path w="1632585" h="1729104">
                  <a:moveTo>
                    <a:pt x="1598523" y="66078"/>
                  </a:moveTo>
                  <a:lnTo>
                    <a:pt x="1585741" y="63463"/>
                  </a:lnTo>
                  <a:lnTo>
                    <a:pt x="1575228" y="56353"/>
                  </a:lnTo>
                  <a:lnTo>
                    <a:pt x="1568101" y="45846"/>
                  </a:lnTo>
                  <a:lnTo>
                    <a:pt x="1565478" y="33045"/>
                  </a:lnTo>
                  <a:lnTo>
                    <a:pt x="1568101" y="20263"/>
                  </a:lnTo>
                  <a:lnTo>
                    <a:pt x="1575228" y="9750"/>
                  </a:lnTo>
                  <a:lnTo>
                    <a:pt x="1585741" y="2623"/>
                  </a:lnTo>
                  <a:lnTo>
                    <a:pt x="1598523" y="0"/>
                  </a:lnTo>
                  <a:lnTo>
                    <a:pt x="1611298" y="2623"/>
                  </a:lnTo>
                  <a:lnTo>
                    <a:pt x="1621807" y="9750"/>
                  </a:lnTo>
                  <a:lnTo>
                    <a:pt x="1628932" y="20263"/>
                  </a:lnTo>
                  <a:lnTo>
                    <a:pt x="1631556" y="33045"/>
                  </a:lnTo>
                  <a:lnTo>
                    <a:pt x="1628932" y="46093"/>
                  </a:lnTo>
                  <a:lnTo>
                    <a:pt x="1621807" y="56572"/>
                  </a:lnTo>
                  <a:lnTo>
                    <a:pt x="1611298" y="63545"/>
                  </a:lnTo>
                  <a:lnTo>
                    <a:pt x="1598523" y="66078"/>
                  </a:lnTo>
                  <a:close/>
                </a:path>
                <a:path w="1632585" h="1729104">
                  <a:moveTo>
                    <a:pt x="1599158" y="481952"/>
                  </a:moveTo>
                  <a:lnTo>
                    <a:pt x="1586362" y="479330"/>
                  </a:lnTo>
                  <a:lnTo>
                    <a:pt x="1575855" y="472208"/>
                  </a:lnTo>
                  <a:lnTo>
                    <a:pt x="1568742" y="461699"/>
                  </a:lnTo>
                  <a:lnTo>
                    <a:pt x="1566125" y="448919"/>
                  </a:lnTo>
                  <a:lnTo>
                    <a:pt x="1568742" y="436116"/>
                  </a:lnTo>
                  <a:lnTo>
                    <a:pt x="1575855" y="425605"/>
                  </a:lnTo>
                  <a:lnTo>
                    <a:pt x="1586362" y="418490"/>
                  </a:lnTo>
                  <a:lnTo>
                    <a:pt x="1599158" y="415874"/>
                  </a:lnTo>
                  <a:lnTo>
                    <a:pt x="1611932" y="418490"/>
                  </a:lnTo>
                  <a:lnTo>
                    <a:pt x="1622428" y="425605"/>
                  </a:lnTo>
                  <a:lnTo>
                    <a:pt x="1629537" y="436116"/>
                  </a:lnTo>
                  <a:lnTo>
                    <a:pt x="1632153" y="448919"/>
                  </a:lnTo>
                  <a:lnTo>
                    <a:pt x="1629537" y="461699"/>
                  </a:lnTo>
                  <a:lnTo>
                    <a:pt x="1622428" y="472208"/>
                  </a:lnTo>
                  <a:lnTo>
                    <a:pt x="1611932" y="479330"/>
                  </a:lnTo>
                  <a:lnTo>
                    <a:pt x="1599158" y="481952"/>
                  </a:lnTo>
                  <a:close/>
                </a:path>
                <a:path w="1632585" h="1729104">
                  <a:moveTo>
                    <a:pt x="1599158" y="897140"/>
                  </a:moveTo>
                  <a:lnTo>
                    <a:pt x="1586362" y="894524"/>
                  </a:lnTo>
                  <a:lnTo>
                    <a:pt x="1575855" y="887409"/>
                  </a:lnTo>
                  <a:lnTo>
                    <a:pt x="1568742" y="876898"/>
                  </a:lnTo>
                  <a:lnTo>
                    <a:pt x="1566125" y="864095"/>
                  </a:lnTo>
                  <a:lnTo>
                    <a:pt x="1568742" y="851315"/>
                  </a:lnTo>
                  <a:lnTo>
                    <a:pt x="1575855" y="840806"/>
                  </a:lnTo>
                  <a:lnTo>
                    <a:pt x="1586362" y="833684"/>
                  </a:lnTo>
                  <a:lnTo>
                    <a:pt x="1599158" y="831062"/>
                  </a:lnTo>
                  <a:lnTo>
                    <a:pt x="1611932" y="833684"/>
                  </a:lnTo>
                  <a:lnTo>
                    <a:pt x="1622428" y="840806"/>
                  </a:lnTo>
                  <a:lnTo>
                    <a:pt x="1629537" y="851315"/>
                  </a:lnTo>
                  <a:lnTo>
                    <a:pt x="1632153" y="864095"/>
                  </a:lnTo>
                  <a:lnTo>
                    <a:pt x="1629537" y="877150"/>
                  </a:lnTo>
                  <a:lnTo>
                    <a:pt x="1622428" y="887633"/>
                  </a:lnTo>
                  <a:lnTo>
                    <a:pt x="1611932" y="894608"/>
                  </a:lnTo>
                  <a:lnTo>
                    <a:pt x="1599158" y="897140"/>
                  </a:lnTo>
                  <a:close/>
                </a:path>
                <a:path w="1632585" h="1729104">
                  <a:moveTo>
                    <a:pt x="1599158" y="1313014"/>
                  </a:moveTo>
                  <a:lnTo>
                    <a:pt x="1586362" y="1310391"/>
                  </a:lnTo>
                  <a:lnTo>
                    <a:pt x="1575855" y="1303264"/>
                  </a:lnTo>
                  <a:lnTo>
                    <a:pt x="1568742" y="1292751"/>
                  </a:lnTo>
                  <a:lnTo>
                    <a:pt x="1566125" y="1279969"/>
                  </a:lnTo>
                  <a:lnTo>
                    <a:pt x="1568742" y="1267165"/>
                  </a:lnTo>
                  <a:lnTo>
                    <a:pt x="1575855" y="1256641"/>
                  </a:lnTo>
                  <a:lnTo>
                    <a:pt x="1586362" y="1249510"/>
                  </a:lnTo>
                  <a:lnTo>
                    <a:pt x="1599158" y="1246886"/>
                  </a:lnTo>
                  <a:lnTo>
                    <a:pt x="1611932" y="1249510"/>
                  </a:lnTo>
                  <a:lnTo>
                    <a:pt x="1622428" y="1256641"/>
                  </a:lnTo>
                  <a:lnTo>
                    <a:pt x="1629537" y="1267165"/>
                  </a:lnTo>
                  <a:lnTo>
                    <a:pt x="1632153" y="1279969"/>
                  </a:lnTo>
                  <a:lnTo>
                    <a:pt x="1629537" y="1292751"/>
                  </a:lnTo>
                  <a:lnTo>
                    <a:pt x="1622428" y="1303264"/>
                  </a:lnTo>
                  <a:lnTo>
                    <a:pt x="1611932" y="1310391"/>
                  </a:lnTo>
                  <a:lnTo>
                    <a:pt x="1599158" y="1313014"/>
                  </a:lnTo>
                  <a:close/>
                </a:path>
                <a:path w="1632585" h="1729104">
                  <a:moveTo>
                    <a:pt x="1598523" y="1728190"/>
                  </a:moveTo>
                  <a:lnTo>
                    <a:pt x="1585741" y="1725575"/>
                  </a:lnTo>
                  <a:lnTo>
                    <a:pt x="1575228" y="1718465"/>
                  </a:lnTo>
                  <a:lnTo>
                    <a:pt x="1568101" y="1707959"/>
                  </a:lnTo>
                  <a:lnTo>
                    <a:pt x="1565478" y="1695157"/>
                  </a:lnTo>
                  <a:lnTo>
                    <a:pt x="1568101" y="1682375"/>
                  </a:lnTo>
                  <a:lnTo>
                    <a:pt x="1575228" y="1671862"/>
                  </a:lnTo>
                  <a:lnTo>
                    <a:pt x="1585741" y="1664736"/>
                  </a:lnTo>
                  <a:lnTo>
                    <a:pt x="1598523" y="1662112"/>
                  </a:lnTo>
                  <a:lnTo>
                    <a:pt x="1611298" y="1664736"/>
                  </a:lnTo>
                  <a:lnTo>
                    <a:pt x="1621807" y="1671862"/>
                  </a:lnTo>
                  <a:lnTo>
                    <a:pt x="1628932" y="1682375"/>
                  </a:lnTo>
                  <a:lnTo>
                    <a:pt x="1631556" y="1695157"/>
                  </a:lnTo>
                  <a:lnTo>
                    <a:pt x="1628932" y="1707959"/>
                  </a:lnTo>
                  <a:lnTo>
                    <a:pt x="1621807" y="1718465"/>
                  </a:lnTo>
                  <a:lnTo>
                    <a:pt x="1611298" y="1725575"/>
                  </a:lnTo>
                  <a:lnTo>
                    <a:pt x="1598523" y="1728190"/>
                  </a:lnTo>
                  <a:close/>
                </a:path>
                <a:path w="1632585" h="1729104">
                  <a:moveTo>
                    <a:pt x="1216025" y="66078"/>
                  </a:moveTo>
                  <a:lnTo>
                    <a:pt x="1203250" y="63463"/>
                  </a:lnTo>
                  <a:lnTo>
                    <a:pt x="1192741" y="56353"/>
                  </a:lnTo>
                  <a:lnTo>
                    <a:pt x="1185615" y="45846"/>
                  </a:lnTo>
                  <a:lnTo>
                    <a:pt x="1182992" y="33045"/>
                  </a:lnTo>
                  <a:lnTo>
                    <a:pt x="1185615" y="20263"/>
                  </a:lnTo>
                  <a:lnTo>
                    <a:pt x="1192741" y="9750"/>
                  </a:lnTo>
                  <a:lnTo>
                    <a:pt x="1203250" y="2623"/>
                  </a:lnTo>
                  <a:lnTo>
                    <a:pt x="1216025" y="0"/>
                  </a:lnTo>
                  <a:lnTo>
                    <a:pt x="1228799" y="2623"/>
                  </a:lnTo>
                  <a:lnTo>
                    <a:pt x="1239294" y="9750"/>
                  </a:lnTo>
                  <a:lnTo>
                    <a:pt x="1246403" y="20263"/>
                  </a:lnTo>
                  <a:lnTo>
                    <a:pt x="1249019" y="33045"/>
                  </a:lnTo>
                  <a:lnTo>
                    <a:pt x="1246403" y="46184"/>
                  </a:lnTo>
                  <a:lnTo>
                    <a:pt x="1239294" y="56815"/>
                  </a:lnTo>
                  <a:lnTo>
                    <a:pt x="1228799" y="63818"/>
                  </a:lnTo>
                  <a:lnTo>
                    <a:pt x="1216025" y="66078"/>
                  </a:lnTo>
                  <a:close/>
                </a:path>
                <a:path w="1632585" h="1729104">
                  <a:moveTo>
                    <a:pt x="1216025" y="481952"/>
                  </a:moveTo>
                  <a:lnTo>
                    <a:pt x="1203250" y="479330"/>
                  </a:lnTo>
                  <a:lnTo>
                    <a:pt x="1192741" y="472208"/>
                  </a:lnTo>
                  <a:lnTo>
                    <a:pt x="1185615" y="461699"/>
                  </a:lnTo>
                  <a:lnTo>
                    <a:pt x="1182992" y="448919"/>
                  </a:lnTo>
                  <a:lnTo>
                    <a:pt x="1185615" y="436116"/>
                  </a:lnTo>
                  <a:lnTo>
                    <a:pt x="1192741" y="425605"/>
                  </a:lnTo>
                  <a:lnTo>
                    <a:pt x="1203250" y="418490"/>
                  </a:lnTo>
                  <a:lnTo>
                    <a:pt x="1216025" y="415874"/>
                  </a:lnTo>
                  <a:lnTo>
                    <a:pt x="1228799" y="418490"/>
                  </a:lnTo>
                  <a:lnTo>
                    <a:pt x="1239294" y="425605"/>
                  </a:lnTo>
                  <a:lnTo>
                    <a:pt x="1246403" y="436116"/>
                  </a:lnTo>
                  <a:lnTo>
                    <a:pt x="1249019" y="448919"/>
                  </a:lnTo>
                  <a:lnTo>
                    <a:pt x="1246403" y="461699"/>
                  </a:lnTo>
                  <a:lnTo>
                    <a:pt x="1239294" y="472208"/>
                  </a:lnTo>
                  <a:lnTo>
                    <a:pt x="1228799" y="479330"/>
                  </a:lnTo>
                  <a:lnTo>
                    <a:pt x="1216025" y="481952"/>
                  </a:lnTo>
                  <a:close/>
                </a:path>
                <a:path w="1632585" h="1729104">
                  <a:moveTo>
                    <a:pt x="1216025" y="897140"/>
                  </a:moveTo>
                  <a:lnTo>
                    <a:pt x="1203250" y="894524"/>
                  </a:lnTo>
                  <a:lnTo>
                    <a:pt x="1192741" y="887409"/>
                  </a:lnTo>
                  <a:lnTo>
                    <a:pt x="1185615" y="876898"/>
                  </a:lnTo>
                  <a:lnTo>
                    <a:pt x="1182992" y="864095"/>
                  </a:lnTo>
                  <a:lnTo>
                    <a:pt x="1185615" y="851315"/>
                  </a:lnTo>
                  <a:lnTo>
                    <a:pt x="1192741" y="840806"/>
                  </a:lnTo>
                  <a:lnTo>
                    <a:pt x="1203250" y="833684"/>
                  </a:lnTo>
                  <a:lnTo>
                    <a:pt x="1216025" y="831062"/>
                  </a:lnTo>
                  <a:lnTo>
                    <a:pt x="1228799" y="833684"/>
                  </a:lnTo>
                  <a:lnTo>
                    <a:pt x="1239294" y="840806"/>
                  </a:lnTo>
                  <a:lnTo>
                    <a:pt x="1246403" y="851315"/>
                  </a:lnTo>
                  <a:lnTo>
                    <a:pt x="1249019" y="864095"/>
                  </a:lnTo>
                  <a:lnTo>
                    <a:pt x="1246403" y="877241"/>
                  </a:lnTo>
                  <a:lnTo>
                    <a:pt x="1239294" y="887876"/>
                  </a:lnTo>
                  <a:lnTo>
                    <a:pt x="1228799" y="894881"/>
                  </a:lnTo>
                  <a:lnTo>
                    <a:pt x="1216025" y="897140"/>
                  </a:lnTo>
                  <a:close/>
                </a:path>
                <a:path w="1632585" h="1729104">
                  <a:moveTo>
                    <a:pt x="1216025" y="1313014"/>
                  </a:moveTo>
                  <a:lnTo>
                    <a:pt x="1203250" y="1310391"/>
                  </a:lnTo>
                  <a:lnTo>
                    <a:pt x="1192741" y="1303264"/>
                  </a:lnTo>
                  <a:lnTo>
                    <a:pt x="1185615" y="1292751"/>
                  </a:lnTo>
                  <a:lnTo>
                    <a:pt x="1182992" y="1279969"/>
                  </a:lnTo>
                  <a:lnTo>
                    <a:pt x="1185615" y="1267165"/>
                  </a:lnTo>
                  <a:lnTo>
                    <a:pt x="1192741" y="1256641"/>
                  </a:lnTo>
                  <a:lnTo>
                    <a:pt x="1203250" y="1249510"/>
                  </a:lnTo>
                  <a:lnTo>
                    <a:pt x="1216025" y="1246886"/>
                  </a:lnTo>
                  <a:lnTo>
                    <a:pt x="1228799" y="1249510"/>
                  </a:lnTo>
                  <a:lnTo>
                    <a:pt x="1239294" y="1256641"/>
                  </a:lnTo>
                  <a:lnTo>
                    <a:pt x="1246403" y="1267165"/>
                  </a:lnTo>
                  <a:lnTo>
                    <a:pt x="1249019" y="1279969"/>
                  </a:lnTo>
                  <a:lnTo>
                    <a:pt x="1246403" y="1293024"/>
                  </a:lnTo>
                  <a:lnTo>
                    <a:pt x="1239294" y="1303507"/>
                  </a:lnTo>
                  <a:lnTo>
                    <a:pt x="1228799" y="1310482"/>
                  </a:lnTo>
                  <a:lnTo>
                    <a:pt x="1216025" y="1313014"/>
                  </a:lnTo>
                  <a:close/>
                </a:path>
                <a:path w="1632585" h="1729104">
                  <a:moveTo>
                    <a:pt x="1216025" y="1728838"/>
                  </a:moveTo>
                  <a:lnTo>
                    <a:pt x="1203250" y="1726214"/>
                  </a:lnTo>
                  <a:lnTo>
                    <a:pt x="1192741" y="1719089"/>
                  </a:lnTo>
                  <a:lnTo>
                    <a:pt x="1185615" y="1708580"/>
                  </a:lnTo>
                  <a:lnTo>
                    <a:pt x="1182992" y="1695805"/>
                  </a:lnTo>
                  <a:lnTo>
                    <a:pt x="1185615" y="1683002"/>
                  </a:lnTo>
                  <a:lnTo>
                    <a:pt x="1192741" y="1672491"/>
                  </a:lnTo>
                  <a:lnTo>
                    <a:pt x="1203250" y="1665376"/>
                  </a:lnTo>
                  <a:lnTo>
                    <a:pt x="1216025" y="1662760"/>
                  </a:lnTo>
                  <a:lnTo>
                    <a:pt x="1228799" y="1665376"/>
                  </a:lnTo>
                  <a:lnTo>
                    <a:pt x="1239294" y="1672491"/>
                  </a:lnTo>
                  <a:lnTo>
                    <a:pt x="1246403" y="1683002"/>
                  </a:lnTo>
                  <a:lnTo>
                    <a:pt x="1249019" y="1695805"/>
                  </a:lnTo>
                  <a:lnTo>
                    <a:pt x="1246403" y="1708580"/>
                  </a:lnTo>
                  <a:lnTo>
                    <a:pt x="1239294" y="1719089"/>
                  </a:lnTo>
                  <a:lnTo>
                    <a:pt x="1228799" y="1726214"/>
                  </a:lnTo>
                  <a:lnTo>
                    <a:pt x="1216025" y="1728838"/>
                  </a:lnTo>
                  <a:close/>
                </a:path>
                <a:path w="1632585" h="1729104">
                  <a:moveTo>
                    <a:pt x="821690" y="66078"/>
                  </a:moveTo>
                  <a:lnTo>
                    <a:pt x="808915" y="63463"/>
                  </a:lnTo>
                  <a:lnTo>
                    <a:pt x="798420" y="56353"/>
                  </a:lnTo>
                  <a:lnTo>
                    <a:pt x="791311" y="45846"/>
                  </a:lnTo>
                  <a:lnTo>
                    <a:pt x="788695" y="33045"/>
                  </a:lnTo>
                  <a:lnTo>
                    <a:pt x="791311" y="20263"/>
                  </a:lnTo>
                  <a:lnTo>
                    <a:pt x="798420" y="9750"/>
                  </a:lnTo>
                  <a:lnTo>
                    <a:pt x="808915" y="2623"/>
                  </a:lnTo>
                  <a:lnTo>
                    <a:pt x="821690" y="0"/>
                  </a:lnTo>
                  <a:lnTo>
                    <a:pt x="834470" y="2623"/>
                  </a:lnTo>
                  <a:lnTo>
                    <a:pt x="844978" y="9750"/>
                  </a:lnTo>
                  <a:lnTo>
                    <a:pt x="852100" y="20263"/>
                  </a:lnTo>
                  <a:lnTo>
                    <a:pt x="854722" y="33045"/>
                  </a:lnTo>
                  <a:lnTo>
                    <a:pt x="852100" y="46184"/>
                  </a:lnTo>
                  <a:lnTo>
                    <a:pt x="844978" y="56815"/>
                  </a:lnTo>
                  <a:lnTo>
                    <a:pt x="834470" y="63818"/>
                  </a:lnTo>
                  <a:lnTo>
                    <a:pt x="821690" y="66078"/>
                  </a:lnTo>
                  <a:close/>
                </a:path>
                <a:path w="1632585" h="1729104">
                  <a:moveTo>
                    <a:pt x="821690" y="481952"/>
                  </a:moveTo>
                  <a:lnTo>
                    <a:pt x="808915" y="479330"/>
                  </a:lnTo>
                  <a:lnTo>
                    <a:pt x="798420" y="472208"/>
                  </a:lnTo>
                  <a:lnTo>
                    <a:pt x="791311" y="461699"/>
                  </a:lnTo>
                  <a:lnTo>
                    <a:pt x="788695" y="448919"/>
                  </a:lnTo>
                  <a:lnTo>
                    <a:pt x="791311" y="436116"/>
                  </a:lnTo>
                  <a:lnTo>
                    <a:pt x="798420" y="425605"/>
                  </a:lnTo>
                  <a:lnTo>
                    <a:pt x="808915" y="418490"/>
                  </a:lnTo>
                  <a:lnTo>
                    <a:pt x="821690" y="415874"/>
                  </a:lnTo>
                  <a:lnTo>
                    <a:pt x="834470" y="418490"/>
                  </a:lnTo>
                  <a:lnTo>
                    <a:pt x="844978" y="425605"/>
                  </a:lnTo>
                  <a:lnTo>
                    <a:pt x="852100" y="436116"/>
                  </a:lnTo>
                  <a:lnTo>
                    <a:pt x="854722" y="448919"/>
                  </a:lnTo>
                  <a:lnTo>
                    <a:pt x="852100" y="461699"/>
                  </a:lnTo>
                  <a:lnTo>
                    <a:pt x="844978" y="472208"/>
                  </a:lnTo>
                  <a:lnTo>
                    <a:pt x="834470" y="479330"/>
                  </a:lnTo>
                  <a:lnTo>
                    <a:pt x="821690" y="481952"/>
                  </a:lnTo>
                  <a:close/>
                </a:path>
                <a:path w="1632585" h="1729104">
                  <a:moveTo>
                    <a:pt x="821690" y="897788"/>
                  </a:moveTo>
                  <a:lnTo>
                    <a:pt x="808915" y="895164"/>
                  </a:lnTo>
                  <a:lnTo>
                    <a:pt x="798420" y="888037"/>
                  </a:lnTo>
                  <a:lnTo>
                    <a:pt x="791311" y="877525"/>
                  </a:lnTo>
                  <a:lnTo>
                    <a:pt x="788695" y="864743"/>
                  </a:lnTo>
                  <a:lnTo>
                    <a:pt x="791311" y="851941"/>
                  </a:lnTo>
                  <a:lnTo>
                    <a:pt x="798420" y="841435"/>
                  </a:lnTo>
                  <a:lnTo>
                    <a:pt x="808915" y="834324"/>
                  </a:lnTo>
                  <a:lnTo>
                    <a:pt x="821690" y="831710"/>
                  </a:lnTo>
                  <a:lnTo>
                    <a:pt x="834470" y="834324"/>
                  </a:lnTo>
                  <a:lnTo>
                    <a:pt x="844978" y="841435"/>
                  </a:lnTo>
                  <a:lnTo>
                    <a:pt x="852100" y="851941"/>
                  </a:lnTo>
                  <a:lnTo>
                    <a:pt x="854722" y="864743"/>
                  </a:lnTo>
                  <a:lnTo>
                    <a:pt x="852100" y="877525"/>
                  </a:lnTo>
                  <a:lnTo>
                    <a:pt x="844978" y="888037"/>
                  </a:lnTo>
                  <a:lnTo>
                    <a:pt x="834470" y="895164"/>
                  </a:lnTo>
                  <a:lnTo>
                    <a:pt x="821690" y="897788"/>
                  </a:lnTo>
                  <a:close/>
                </a:path>
                <a:path w="1632585" h="1729104">
                  <a:moveTo>
                    <a:pt x="821690" y="1313014"/>
                  </a:moveTo>
                  <a:lnTo>
                    <a:pt x="808915" y="1310391"/>
                  </a:lnTo>
                  <a:lnTo>
                    <a:pt x="798420" y="1303264"/>
                  </a:lnTo>
                  <a:lnTo>
                    <a:pt x="791311" y="1292751"/>
                  </a:lnTo>
                  <a:lnTo>
                    <a:pt x="788695" y="1279969"/>
                  </a:lnTo>
                  <a:lnTo>
                    <a:pt x="791311" y="1267165"/>
                  </a:lnTo>
                  <a:lnTo>
                    <a:pt x="798420" y="1256641"/>
                  </a:lnTo>
                  <a:lnTo>
                    <a:pt x="808915" y="1249510"/>
                  </a:lnTo>
                  <a:lnTo>
                    <a:pt x="821690" y="1246886"/>
                  </a:lnTo>
                  <a:lnTo>
                    <a:pt x="834470" y="1249510"/>
                  </a:lnTo>
                  <a:lnTo>
                    <a:pt x="844978" y="1256641"/>
                  </a:lnTo>
                  <a:lnTo>
                    <a:pt x="852100" y="1267165"/>
                  </a:lnTo>
                  <a:lnTo>
                    <a:pt x="854722" y="1279969"/>
                  </a:lnTo>
                  <a:lnTo>
                    <a:pt x="852100" y="1293024"/>
                  </a:lnTo>
                  <a:lnTo>
                    <a:pt x="844978" y="1303507"/>
                  </a:lnTo>
                  <a:lnTo>
                    <a:pt x="834470" y="1310482"/>
                  </a:lnTo>
                  <a:lnTo>
                    <a:pt x="821690" y="1313014"/>
                  </a:lnTo>
                  <a:close/>
                </a:path>
                <a:path w="1632585" h="1729104">
                  <a:moveTo>
                    <a:pt x="821690" y="1728838"/>
                  </a:moveTo>
                  <a:lnTo>
                    <a:pt x="808915" y="1726214"/>
                  </a:lnTo>
                  <a:lnTo>
                    <a:pt x="798420" y="1719089"/>
                  </a:lnTo>
                  <a:lnTo>
                    <a:pt x="791311" y="1708580"/>
                  </a:lnTo>
                  <a:lnTo>
                    <a:pt x="788695" y="1695805"/>
                  </a:lnTo>
                  <a:lnTo>
                    <a:pt x="791311" y="1683002"/>
                  </a:lnTo>
                  <a:lnTo>
                    <a:pt x="798420" y="1672491"/>
                  </a:lnTo>
                  <a:lnTo>
                    <a:pt x="808915" y="1665376"/>
                  </a:lnTo>
                  <a:lnTo>
                    <a:pt x="821690" y="1662760"/>
                  </a:lnTo>
                  <a:lnTo>
                    <a:pt x="834470" y="1665376"/>
                  </a:lnTo>
                  <a:lnTo>
                    <a:pt x="844978" y="1672491"/>
                  </a:lnTo>
                  <a:lnTo>
                    <a:pt x="852100" y="1683002"/>
                  </a:lnTo>
                  <a:lnTo>
                    <a:pt x="854722" y="1695805"/>
                  </a:lnTo>
                  <a:lnTo>
                    <a:pt x="852100" y="1708580"/>
                  </a:lnTo>
                  <a:lnTo>
                    <a:pt x="844978" y="1719089"/>
                  </a:lnTo>
                  <a:lnTo>
                    <a:pt x="834470" y="1726214"/>
                  </a:lnTo>
                  <a:lnTo>
                    <a:pt x="821690" y="1728838"/>
                  </a:lnTo>
                  <a:close/>
                </a:path>
                <a:path w="1632585" h="1729104">
                  <a:moveTo>
                    <a:pt x="438556" y="66725"/>
                  </a:moveTo>
                  <a:lnTo>
                    <a:pt x="425782" y="64102"/>
                  </a:lnTo>
                  <a:lnTo>
                    <a:pt x="415286" y="56976"/>
                  </a:lnTo>
                  <a:lnTo>
                    <a:pt x="408177" y="46467"/>
                  </a:lnTo>
                  <a:lnTo>
                    <a:pt x="405561" y="33693"/>
                  </a:lnTo>
                  <a:lnTo>
                    <a:pt x="408177" y="20910"/>
                  </a:lnTo>
                  <a:lnTo>
                    <a:pt x="415286" y="10398"/>
                  </a:lnTo>
                  <a:lnTo>
                    <a:pt x="425782" y="3271"/>
                  </a:lnTo>
                  <a:lnTo>
                    <a:pt x="438556" y="647"/>
                  </a:lnTo>
                  <a:lnTo>
                    <a:pt x="451352" y="3271"/>
                  </a:lnTo>
                  <a:lnTo>
                    <a:pt x="461859" y="10398"/>
                  </a:lnTo>
                  <a:lnTo>
                    <a:pt x="468972" y="20910"/>
                  </a:lnTo>
                  <a:lnTo>
                    <a:pt x="471589" y="33693"/>
                  </a:lnTo>
                  <a:lnTo>
                    <a:pt x="468972" y="46467"/>
                  </a:lnTo>
                  <a:lnTo>
                    <a:pt x="461859" y="56976"/>
                  </a:lnTo>
                  <a:lnTo>
                    <a:pt x="451352" y="64102"/>
                  </a:lnTo>
                  <a:lnTo>
                    <a:pt x="438556" y="66725"/>
                  </a:lnTo>
                  <a:close/>
                </a:path>
                <a:path w="1632585" h="1729104">
                  <a:moveTo>
                    <a:pt x="438556" y="481952"/>
                  </a:moveTo>
                  <a:lnTo>
                    <a:pt x="425782" y="479330"/>
                  </a:lnTo>
                  <a:lnTo>
                    <a:pt x="415286" y="472208"/>
                  </a:lnTo>
                  <a:lnTo>
                    <a:pt x="408177" y="461699"/>
                  </a:lnTo>
                  <a:lnTo>
                    <a:pt x="405561" y="448919"/>
                  </a:lnTo>
                  <a:lnTo>
                    <a:pt x="408177" y="436116"/>
                  </a:lnTo>
                  <a:lnTo>
                    <a:pt x="415286" y="425605"/>
                  </a:lnTo>
                  <a:lnTo>
                    <a:pt x="425782" y="418490"/>
                  </a:lnTo>
                  <a:lnTo>
                    <a:pt x="438556" y="415874"/>
                  </a:lnTo>
                  <a:lnTo>
                    <a:pt x="451352" y="418490"/>
                  </a:lnTo>
                  <a:lnTo>
                    <a:pt x="461859" y="425605"/>
                  </a:lnTo>
                  <a:lnTo>
                    <a:pt x="468972" y="436116"/>
                  </a:lnTo>
                  <a:lnTo>
                    <a:pt x="471589" y="448919"/>
                  </a:lnTo>
                  <a:lnTo>
                    <a:pt x="468972" y="461973"/>
                  </a:lnTo>
                  <a:lnTo>
                    <a:pt x="461859" y="472451"/>
                  </a:lnTo>
                  <a:lnTo>
                    <a:pt x="451352" y="479421"/>
                  </a:lnTo>
                  <a:lnTo>
                    <a:pt x="438556" y="481952"/>
                  </a:lnTo>
                  <a:close/>
                </a:path>
                <a:path w="1632585" h="1729104">
                  <a:moveTo>
                    <a:pt x="438556" y="897788"/>
                  </a:moveTo>
                  <a:lnTo>
                    <a:pt x="425782" y="895164"/>
                  </a:lnTo>
                  <a:lnTo>
                    <a:pt x="415286" y="888037"/>
                  </a:lnTo>
                  <a:lnTo>
                    <a:pt x="408177" y="877525"/>
                  </a:lnTo>
                  <a:lnTo>
                    <a:pt x="405561" y="864743"/>
                  </a:lnTo>
                  <a:lnTo>
                    <a:pt x="408177" y="851941"/>
                  </a:lnTo>
                  <a:lnTo>
                    <a:pt x="415286" y="841435"/>
                  </a:lnTo>
                  <a:lnTo>
                    <a:pt x="425782" y="834324"/>
                  </a:lnTo>
                  <a:lnTo>
                    <a:pt x="438556" y="831710"/>
                  </a:lnTo>
                  <a:lnTo>
                    <a:pt x="451352" y="834324"/>
                  </a:lnTo>
                  <a:lnTo>
                    <a:pt x="461859" y="841435"/>
                  </a:lnTo>
                  <a:lnTo>
                    <a:pt x="468972" y="851941"/>
                  </a:lnTo>
                  <a:lnTo>
                    <a:pt x="471589" y="864743"/>
                  </a:lnTo>
                  <a:lnTo>
                    <a:pt x="468972" y="877525"/>
                  </a:lnTo>
                  <a:lnTo>
                    <a:pt x="461859" y="888037"/>
                  </a:lnTo>
                  <a:lnTo>
                    <a:pt x="451352" y="895164"/>
                  </a:lnTo>
                  <a:lnTo>
                    <a:pt x="438556" y="897788"/>
                  </a:lnTo>
                  <a:close/>
                </a:path>
                <a:path w="1632585" h="1729104">
                  <a:moveTo>
                    <a:pt x="438556" y="1313014"/>
                  </a:moveTo>
                  <a:lnTo>
                    <a:pt x="425782" y="1310391"/>
                  </a:lnTo>
                  <a:lnTo>
                    <a:pt x="415286" y="1303264"/>
                  </a:lnTo>
                  <a:lnTo>
                    <a:pt x="408177" y="1292751"/>
                  </a:lnTo>
                  <a:lnTo>
                    <a:pt x="405561" y="1279969"/>
                  </a:lnTo>
                  <a:lnTo>
                    <a:pt x="408177" y="1267165"/>
                  </a:lnTo>
                  <a:lnTo>
                    <a:pt x="415286" y="1256641"/>
                  </a:lnTo>
                  <a:lnTo>
                    <a:pt x="425782" y="1249510"/>
                  </a:lnTo>
                  <a:lnTo>
                    <a:pt x="438556" y="1246886"/>
                  </a:lnTo>
                  <a:lnTo>
                    <a:pt x="451352" y="1249510"/>
                  </a:lnTo>
                  <a:lnTo>
                    <a:pt x="461859" y="1256641"/>
                  </a:lnTo>
                  <a:lnTo>
                    <a:pt x="468972" y="1267165"/>
                  </a:lnTo>
                  <a:lnTo>
                    <a:pt x="471589" y="1279969"/>
                  </a:lnTo>
                  <a:lnTo>
                    <a:pt x="468972" y="1293108"/>
                  </a:lnTo>
                  <a:lnTo>
                    <a:pt x="461859" y="1303731"/>
                  </a:lnTo>
                  <a:lnTo>
                    <a:pt x="451352" y="1310734"/>
                  </a:lnTo>
                  <a:lnTo>
                    <a:pt x="438556" y="1313014"/>
                  </a:lnTo>
                  <a:close/>
                </a:path>
                <a:path w="1632585" h="1729104">
                  <a:moveTo>
                    <a:pt x="438556" y="1728838"/>
                  </a:moveTo>
                  <a:lnTo>
                    <a:pt x="425782" y="1726214"/>
                  </a:lnTo>
                  <a:lnTo>
                    <a:pt x="415286" y="1719089"/>
                  </a:lnTo>
                  <a:lnTo>
                    <a:pt x="408177" y="1708580"/>
                  </a:lnTo>
                  <a:lnTo>
                    <a:pt x="405561" y="1695805"/>
                  </a:lnTo>
                  <a:lnTo>
                    <a:pt x="408177" y="1683002"/>
                  </a:lnTo>
                  <a:lnTo>
                    <a:pt x="415286" y="1672491"/>
                  </a:lnTo>
                  <a:lnTo>
                    <a:pt x="425782" y="1665376"/>
                  </a:lnTo>
                  <a:lnTo>
                    <a:pt x="438556" y="1662760"/>
                  </a:lnTo>
                  <a:lnTo>
                    <a:pt x="451352" y="1665376"/>
                  </a:lnTo>
                  <a:lnTo>
                    <a:pt x="461859" y="1672491"/>
                  </a:lnTo>
                  <a:lnTo>
                    <a:pt x="468972" y="1683002"/>
                  </a:lnTo>
                  <a:lnTo>
                    <a:pt x="471589" y="1695805"/>
                  </a:lnTo>
                  <a:lnTo>
                    <a:pt x="468972" y="1708580"/>
                  </a:lnTo>
                  <a:lnTo>
                    <a:pt x="461859" y="1719089"/>
                  </a:lnTo>
                  <a:lnTo>
                    <a:pt x="451352" y="1726214"/>
                  </a:lnTo>
                  <a:lnTo>
                    <a:pt x="438556" y="1728838"/>
                  </a:lnTo>
                  <a:close/>
                </a:path>
                <a:path w="1632585" h="1729104">
                  <a:moveTo>
                    <a:pt x="33045" y="66725"/>
                  </a:moveTo>
                  <a:lnTo>
                    <a:pt x="20241" y="64102"/>
                  </a:lnTo>
                  <a:lnTo>
                    <a:pt x="9731" y="56976"/>
                  </a:lnTo>
                  <a:lnTo>
                    <a:pt x="2616" y="46467"/>
                  </a:lnTo>
                  <a:lnTo>
                    <a:pt x="0" y="33693"/>
                  </a:lnTo>
                  <a:lnTo>
                    <a:pt x="2616" y="20910"/>
                  </a:lnTo>
                  <a:lnTo>
                    <a:pt x="9731" y="10398"/>
                  </a:lnTo>
                  <a:lnTo>
                    <a:pt x="20241" y="3271"/>
                  </a:lnTo>
                  <a:lnTo>
                    <a:pt x="33045" y="647"/>
                  </a:lnTo>
                  <a:lnTo>
                    <a:pt x="45819" y="3271"/>
                  </a:lnTo>
                  <a:lnTo>
                    <a:pt x="56314" y="10398"/>
                  </a:lnTo>
                  <a:lnTo>
                    <a:pt x="63424" y="20910"/>
                  </a:lnTo>
                  <a:lnTo>
                    <a:pt x="66040" y="33693"/>
                  </a:lnTo>
                  <a:lnTo>
                    <a:pt x="63424" y="46467"/>
                  </a:lnTo>
                  <a:lnTo>
                    <a:pt x="56314" y="56976"/>
                  </a:lnTo>
                  <a:lnTo>
                    <a:pt x="45819" y="64102"/>
                  </a:lnTo>
                  <a:lnTo>
                    <a:pt x="33045" y="66725"/>
                  </a:lnTo>
                  <a:close/>
                </a:path>
                <a:path w="1632585" h="1729104">
                  <a:moveTo>
                    <a:pt x="33045" y="481952"/>
                  </a:moveTo>
                  <a:lnTo>
                    <a:pt x="20241" y="479330"/>
                  </a:lnTo>
                  <a:lnTo>
                    <a:pt x="9731" y="472208"/>
                  </a:lnTo>
                  <a:lnTo>
                    <a:pt x="2616" y="461699"/>
                  </a:lnTo>
                  <a:lnTo>
                    <a:pt x="0" y="448919"/>
                  </a:lnTo>
                  <a:lnTo>
                    <a:pt x="2616" y="436116"/>
                  </a:lnTo>
                  <a:lnTo>
                    <a:pt x="9731" y="425605"/>
                  </a:lnTo>
                  <a:lnTo>
                    <a:pt x="20241" y="418490"/>
                  </a:lnTo>
                  <a:lnTo>
                    <a:pt x="33045" y="415874"/>
                  </a:lnTo>
                  <a:lnTo>
                    <a:pt x="45819" y="418490"/>
                  </a:lnTo>
                  <a:lnTo>
                    <a:pt x="56314" y="425605"/>
                  </a:lnTo>
                  <a:lnTo>
                    <a:pt x="63424" y="436116"/>
                  </a:lnTo>
                  <a:lnTo>
                    <a:pt x="66040" y="448919"/>
                  </a:lnTo>
                  <a:lnTo>
                    <a:pt x="63424" y="462056"/>
                  </a:lnTo>
                  <a:lnTo>
                    <a:pt x="56314" y="472674"/>
                  </a:lnTo>
                  <a:lnTo>
                    <a:pt x="45819" y="479673"/>
                  </a:lnTo>
                  <a:lnTo>
                    <a:pt x="33045" y="481952"/>
                  </a:lnTo>
                  <a:close/>
                </a:path>
                <a:path w="1632585" h="1729104">
                  <a:moveTo>
                    <a:pt x="33045" y="897788"/>
                  </a:moveTo>
                  <a:lnTo>
                    <a:pt x="20241" y="895164"/>
                  </a:lnTo>
                  <a:lnTo>
                    <a:pt x="9731" y="888037"/>
                  </a:lnTo>
                  <a:lnTo>
                    <a:pt x="2616" y="877525"/>
                  </a:lnTo>
                  <a:lnTo>
                    <a:pt x="0" y="864743"/>
                  </a:lnTo>
                  <a:lnTo>
                    <a:pt x="2616" y="851941"/>
                  </a:lnTo>
                  <a:lnTo>
                    <a:pt x="9731" y="841435"/>
                  </a:lnTo>
                  <a:lnTo>
                    <a:pt x="20241" y="834324"/>
                  </a:lnTo>
                  <a:lnTo>
                    <a:pt x="33045" y="831710"/>
                  </a:lnTo>
                  <a:lnTo>
                    <a:pt x="45819" y="834324"/>
                  </a:lnTo>
                  <a:lnTo>
                    <a:pt x="56314" y="841435"/>
                  </a:lnTo>
                  <a:lnTo>
                    <a:pt x="63424" y="851941"/>
                  </a:lnTo>
                  <a:lnTo>
                    <a:pt x="66040" y="864743"/>
                  </a:lnTo>
                  <a:lnTo>
                    <a:pt x="63424" y="877525"/>
                  </a:lnTo>
                  <a:lnTo>
                    <a:pt x="56314" y="888037"/>
                  </a:lnTo>
                  <a:lnTo>
                    <a:pt x="45819" y="895164"/>
                  </a:lnTo>
                  <a:lnTo>
                    <a:pt x="33045" y="897788"/>
                  </a:lnTo>
                  <a:close/>
                </a:path>
                <a:path w="1632585" h="1729104">
                  <a:moveTo>
                    <a:pt x="33045" y="1313014"/>
                  </a:moveTo>
                  <a:lnTo>
                    <a:pt x="20241" y="1310391"/>
                  </a:lnTo>
                  <a:lnTo>
                    <a:pt x="9731" y="1303264"/>
                  </a:lnTo>
                  <a:lnTo>
                    <a:pt x="2616" y="1292751"/>
                  </a:lnTo>
                  <a:lnTo>
                    <a:pt x="0" y="1279969"/>
                  </a:lnTo>
                  <a:lnTo>
                    <a:pt x="2616" y="1267165"/>
                  </a:lnTo>
                  <a:lnTo>
                    <a:pt x="9731" y="1256641"/>
                  </a:lnTo>
                  <a:lnTo>
                    <a:pt x="20241" y="1249510"/>
                  </a:lnTo>
                  <a:lnTo>
                    <a:pt x="33045" y="1246886"/>
                  </a:lnTo>
                  <a:lnTo>
                    <a:pt x="45819" y="1249510"/>
                  </a:lnTo>
                  <a:lnTo>
                    <a:pt x="56314" y="1256641"/>
                  </a:lnTo>
                  <a:lnTo>
                    <a:pt x="63424" y="1267165"/>
                  </a:lnTo>
                  <a:lnTo>
                    <a:pt x="66040" y="1279969"/>
                  </a:lnTo>
                  <a:lnTo>
                    <a:pt x="63424" y="1293108"/>
                  </a:lnTo>
                  <a:lnTo>
                    <a:pt x="56314" y="1303731"/>
                  </a:lnTo>
                  <a:lnTo>
                    <a:pt x="45819" y="1310734"/>
                  </a:lnTo>
                  <a:lnTo>
                    <a:pt x="33045" y="1313014"/>
                  </a:lnTo>
                  <a:close/>
                </a:path>
                <a:path w="1632585" h="1729104">
                  <a:moveTo>
                    <a:pt x="33045" y="1728838"/>
                  </a:moveTo>
                  <a:lnTo>
                    <a:pt x="20241" y="1726214"/>
                  </a:lnTo>
                  <a:lnTo>
                    <a:pt x="9731" y="1719089"/>
                  </a:lnTo>
                  <a:lnTo>
                    <a:pt x="2616" y="1708580"/>
                  </a:lnTo>
                  <a:lnTo>
                    <a:pt x="0" y="1695805"/>
                  </a:lnTo>
                  <a:lnTo>
                    <a:pt x="2616" y="1683002"/>
                  </a:lnTo>
                  <a:lnTo>
                    <a:pt x="9731" y="1672491"/>
                  </a:lnTo>
                  <a:lnTo>
                    <a:pt x="20241" y="1665376"/>
                  </a:lnTo>
                  <a:lnTo>
                    <a:pt x="33045" y="1662760"/>
                  </a:lnTo>
                  <a:lnTo>
                    <a:pt x="45819" y="1665376"/>
                  </a:lnTo>
                  <a:lnTo>
                    <a:pt x="56314" y="1672491"/>
                  </a:lnTo>
                  <a:lnTo>
                    <a:pt x="63424" y="1683002"/>
                  </a:lnTo>
                  <a:lnTo>
                    <a:pt x="66040" y="1695805"/>
                  </a:lnTo>
                  <a:lnTo>
                    <a:pt x="63424" y="1708580"/>
                  </a:lnTo>
                  <a:lnTo>
                    <a:pt x="56314" y="1719089"/>
                  </a:lnTo>
                  <a:lnTo>
                    <a:pt x="45819" y="1726214"/>
                  </a:lnTo>
                  <a:lnTo>
                    <a:pt x="33045" y="1728838"/>
                  </a:lnTo>
                  <a:close/>
                </a:path>
              </a:pathLst>
            </a:custGeom>
            <a:solidFill>
              <a:srgbClr val="16151C"/>
            </a:solidFill>
          </p:spPr>
          <p:txBody>
            <a:bodyPr wrap="square" lIns="0" tIns="0" rIns="0" bIns="0" rtlCol="0"/>
            <a:lstStyle/>
            <a:p>
              <a:endParaRPr/>
            </a:p>
          </p:txBody>
        </p:sp>
        <p:sp>
          <p:nvSpPr>
            <p:cNvPr id="8" name="object 6"/>
            <p:cNvSpPr/>
            <p:nvPr/>
          </p:nvSpPr>
          <p:spPr>
            <a:xfrm>
              <a:off x="2701328" y="3930205"/>
              <a:ext cx="1108710" cy="1974214"/>
            </a:xfrm>
            <a:custGeom>
              <a:avLst/>
              <a:gdLst/>
              <a:ahLst/>
              <a:cxnLst/>
              <a:rect l="l" t="t" r="r" b="b"/>
              <a:pathLst>
                <a:path w="1108710" h="1974214">
                  <a:moveTo>
                    <a:pt x="1108329" y="1973999"/>
                  </a:moveTo>
                  <a:lnTo>
                    <a:pt x="1061324" y="1973255"/>
                  </a:lnTo>
                  <a:lnTo>
                    <a:pt x="1014733" y="1971026"/>
                  </a:lnTo>
                  <a:lnTo>
                    <a:pt x="968599" y="1967313"/>
                  </a:lnTo>
                  <a:lnTo>
                    <a:pt x="922970" y="1962115"/>
                  </a:lnTo>
                  <a:lnTo>
                    <a:pt x="877892" y="1955435"/>
                  </a:lnTo>
                  <a:lnTo>
                    <a:pt x="833410" y="1947273"/>
                  </a:lnTo>
                  <a:lnTo>
                    <a:pt x="789571" y="1937630"/>
                  </a:lnTo>
                  <a:lnTo>
                    <a:pt x="746420" y="1926508"/>
                  </a:lnTo>
                  <a:lnTo>
                    <a:pt x="704005" y="1913907"/>
                  </a:lnTo>
                  <a:lnTo>
                    <a:pt x="662371" y="1899828"/>
                  </a:lnTo>
                  <a:lnTo>
                    <a:pt x="621564" y="1884273"/>
                  </a:lnTo>
                  <a:lnTo>
                    <a:pt x="581630" y="1867242"/>
                  </a:lnTo>
                  <a:lnTo>
                    <a:pt x="542615" y="1848736"/>
                  </a:lnTo>
                  <a:lnTo>
                    <a:pt x="504566" y="1828757"/>
                  </a:lnTo>
                  <a:lnTo>
                    <a:pt x="467528" y="1807306"/>
                  </a:lnTo>
                  <a:lnTo>
                    <a:pt x="431548" y="1784383"/>
                  </a:lnTo>
                  <a:lnTo>
                    <a:pt x="396671" y="1759989"/>
                  </a:lnTo>
                  <a:lnTo>
                    <a:pt x="362945" y="1734126"/>
                  </a:lnTo>
                  <a:lnTo>
                    <a:pt x="330414" y="1706794"/>
                  </a:lnTo>
                  <a:lnTo>
                    <a:pt x="299125" y="1677995"/>
                  </a:lnTo>
                  <a:lnTo>
                    <a:pt x="269124" y="1647729"/>
                  </a:lnTo>
                  <a:lnTo>
                    <a:pt x="240458" y="1615998"/>
                  </a:lnTo>
                  <a:lnTo>
                    <a:pt x="213171" y="1582802"/>
                  </a:lnTo>
                  <a:lnTo>
                    <a:pt x="187311" y="1548143"/>
                  </a:lnTo>
                  <a:lnTo>
                    <a:pt x="162924" y="1512022"/>
                  </a:lnTo>
                  <a:lnTo>
                    <a:pt x="140055" y="1474439"/>
                  </a:lnTo>
                  <a:lnTo>
                    <a:pt x="118750" y="1435396"/>
                  </a:lnTo>
                  <a:lnTo>
                    <a:pt x="99056" y="1394893"/>
                  </a:lnTo>
                  <a:lnTo>
                    <a:pt x="81020" y="1352932"/>
                  </a:lnTo>
                  <a:lnTo>
                    <a:pt x="64686" y="1309514"/>
                  </a:lnTo>
                  <a:lnTo>
                    <a:pt x="50101" y="1264640"/>
                  </a:lnTo>
                  <a:lnTo>
                    <a:pt x="37311" y="1218310"/>
                  </a:lnTo>
                  <a:lnTo>
                    <a:pt x="26362" y="1170526"/>
                  </a:lnTo>
                  <a:lnTo>
                    <a:pt x="17301" y="1121289"/>
                  </a:lnTo>
                  <a:lnTo>
                    <a:pt x="10173" y="1070599"/>
                  </a:lnTo>
                  <a:lnTo>
                    <a:pt x="5024" y="1018459"/>
                  </a:lnTo>
                  <a:lnTo>
                    <a:pt x="1902" y="964868"/>
                  </a:lnTo>
                  <a:lnTo>
                    <a:pt x="850" y="909828"/>
                  </a:lnTo>
                  <a:lnTo>
                    <a:pt x="0" y="0"/>
                  </a:lnTo>
                  <a:lnTo>
                    <a:pt x="1108329" y="0"/>
                  </a:lnTo>
                  <a:lnTo>
                    <a:pt x="1108329" y="1973999"/>
                  </a:lnTo>
                  <a:close/>
                </a:path>
              </a:pathLst>
            </a:custGeom>
            <a:solidFill>
              <a:srgbClr val="055DA8"/>
            </a:solidFill>
          </p:spPr>
          <p:txBody>
            <a:bodyPr wrap="square" lIns="0" tIns="0" rIns="0" bIns="0" rtlCol="0"/>
            <a:lstStyle/>
            <a:p>
              <a:endParaRPr/>
            </a:p>
          </p:txBody>
        </p:sp>
        <p:sp>
          <p:nvSpPr>
            <p:cNvPr id="9" name="object 7"/>
            <p:cNvSpPr/>
            <p:nvPr/>
          </p:nvSpPr>
          <p:spPr>
            <a:xfrm>
              <a:off x="601459" y="3979417"/>
              <a:ext cx="1876425" cy="1926589"/>
            </a:xfrm>
            <a:custGeom>
              <a:avLst/>
              <a:gdLst/>
              <a:ahLst/>
              <a:cxnLst/>
              <a:rect l="l" t="t" r="r" b="b"/>
              <a:pathLst>
                <a:path w="1876425" h="1926589">
                  <a:moveTo>
                    <a:pt x="310108" y="1279918"/>
                  </a:moveTo>
                  <a:lnTo>
                    <a:pt x="307492" y="1267117"/>
                  </a:lnTo>
                  <a:lnTo>
                    <a:pt x="300380" y="1256614"/>
                  </a:lnTo>
                  <a:lnTo>
                    <a:pt x="289864" y="1249502"/>
                  </a:lnTo>
                  <a:lnTo>
                    <a:pt x="277075" y="1246886"/>
                  </a:lnTo>
                  <a:lnTo>
                    <a:pt x="264299" y="1249502"/>
                  </a:lnTo>
                  <a:lnTo>
                    <a:pt x="253796" y="1256614"/>
                  </a:lnTo>
                  <a:lnTo>
                    <a:pt x="246684" y="1267117"/>
                  </a:lnTo>
                  <a:lnTo>
                    <a:pt x="244081" y="1279918"/>
                  </a:lnTo>
                  <a:lnTo>
                    <a:pt x="246684" y="1292707"/>
                  </a:lnTo>
                  <a:lnTo>
                    <a:pt x="253796" y="1303223"/>
                  </a:lnTo>
                  <a:lnTo>
                    <a:pt x="264299" y="1310347"/>
                  </a:lnTo>
                  <a:lnTo>
                    <a:pt x="277075" y="1312964"/>
                  </a:lnTo>
                  <a:lnTo>
                    <a:pt x="289877" y="1310690"/>
                  </a:lnTo>
                  <a:lnTo>
                    <a:pt x="300380" y="1303680"/>
                  </a:lnTo>
                  <a:lnTo>
                    <a:pt x="307492" y="1293063"/>
                  </a:lnTo>
                  <a:lnTo>
                    <a:pt x="310108" y="1279918"/>
                  </a:lnTo>
                  <a:close/>
                </a:path>
                <a:path w="1876425" h="1926589">
                  <a:moveTo>
                    <a:pt x="310108" y="864692"/>
                  </a:moveTo>
                  <a:lnTo>
                    <a:pt x="307492" y="851916"/>
                  </a:lnTo>
                  <a:lnTo>
                    <a:pt x="300380" y="841400"/>
                  </a:lnTo>
                  <a:lnTo>
                    <a:pt x="289864" y="834275"/>
                  </a:lnTo>
                  <a:lnTo>
                    <a:pt x="277075" y="831646"/>
                  </a:lnTo>
                  <a:lnTo>
                    <a:pt x="264299" y="834275"/>
                  </a:lnTo>
                  <a:lnTo>
                    <a:pt x="253796" y="841400"/>
                  </a:lnTo>
                  <a:lnTo>
                    <a:pt x="246684" y="851916"/>
                  </a:lnTo>
                  <a:lnTo>
                    <a:pt x="244081" y="864692"/>
                  </a:lnTo>
                  <a:lnTo>
                    <a:pt x="246684" y="877493"/>
                  </a:lnTo>
                  <a:lnTo>
                    <a:pt x="253796" y="888009"/>
                  </a:lnTo>
                  <a:lnTo>
                    <a:pt x="264299" y="895121"/>
                  </a:lnTo>
                  <a:lnTo>
                    <a:pt x="277075" y="897724"/>
                  </a:lnTo>
                  <a:lnTo>
                    <a:pt x="289877" y="895121"/>
                  </a:lnTo>
                  <a:lnTo>
                    <a:pt x="300380" y="888009"/>
                  </a:lnTo>
                  <a:lnTo>
                    <a:pt x="307492" y="877493"/>
                  </a:lnTo>
                  <a:lnTo>
                    <a:pt x="310108" y="864692"/>
                  </a:lnTo>
                  <a:close/>
                </a:path>
                <a:path w="1876425" h="1926589">
                  <a:moveTo>
                    <a:pt x="310108" y="448868"/>
                  </a:moveTo>
                  <a:lnTo>
                    <a:pt x="307492" y="436067"/>
                  </a:lnTo>
                  <a:lnTo>
                    <a:pt x="300380" y="425564"/>
                  </a:lnTo>
                  <a:lnTo>
                    <a:pt x="289864" y="418452"/>
                  </a:lnTo>
                  <a:lnTo>
                    <a:pt x="277075" y="415823"/>
                  </a:lnTo>
                  <a:lnTo>
                    <a:pt x="264299" y="418452"/>
                  </a:lnTo>
                  <a:lnTo>
                    <a:pt x="253796" y="425564"/>
                  </a:lnTo>
                  <a:lnTo>
                    <a:pt x="246684" y="436067"/>
                  </a:lnTo>
                  <a:lnTo>
                    <a:pt x="244081" y="448868"/>
                  </a:lnTo>
                  <a:lnTo>
                    <a:pt x="246684" y="461645"/>
                  </a:lnTo>
                  <a:lnTo>
                    <a:pt x="253796" y="472160"/>
                  </a:lnTo>
                  <a:lnTo>
                    <a:pt x="264299" y="479285"/>
                  </a:lnTo>
                  <a:lnTo>
                    <a:pt x="277075" y="481901"/>
                  </a:lnTo>
                  <a:lnTo>
                    <a:pt x="289877" y="479628"/>
                  </a:lnTo>
                  <a:lnTo>
                    <a:pt x="300380" y="472630"/>
                  </a:lnTo>
                  <a:lnTo>
                    <a:pt x="307492" y="462013"/>
                  </a:lnTo>
                  <a:lnTo>
                    <a:pt x="310108" y="448868"/>
                  </a:lnTo>
                  <a:close/>
                </a:path>
                <a:path w="1876425" h="1926589">
                  <a:moveTo>
                    <a:pt x="310108" y="33629"/>
                  </a:moveTo>
                  <a:lnTo>
                    <a:pt x="307492" y="20853"/>
                  </a:lnTo>
                  <a:lnTo>
                    <a:pt x="300380" y="10350"/>
                  </a:lnTo>
                  <a:lnTo>
                    <a:pt x="289864" y="3225"/>
                  </a:lnTo>
                  <a:lnTo>
                    <a:pt x="277075" y="596"/>
                  </a:lnTo>
                  <a:lnTo>
                    <a:pt x="264299" y="3225"/>
                  </a:lnTo>
                  <a:lnTo>
                    <a:pt x="253796" y="10350"/>
                  </a:lnTo>
                  <a:lnTo>
                    <a:pt x="246684" y="20853"/>
                  </a:lnTo>
                  <a:lnTo>
                    <a:pt x="244081" y="33629"/>
                  </a:lnTo>
                  <a:lnTo>
                    <a:pt x="246684" y="46443"/>
                  </a:lnTo>
                  <a:lnTo>
                    <a:pt x="253796" y="56946"/>
                  </a:lnTo>
                  <a:lnTo>
                    <a:pt x="264299" y="64058"/>
                  </a:lnTo>
                  <a:lnTo>
                    <a:pt x="277075" y="66675"/>
                  </a:lnTo>
                  <a:lnTo>
                    <a:pt x="289877" y="64058"/>
                  </a:lnTo>
                  <a:lnTo>
                    <a:pt x="300380" y="56946"/>
                  </a:lnTo>
                  <a:lnTo>
                    <a:pt x="307492" y="46443"/>
                  </a:lnTo>
                  <a:lnTo>
                    <a:pt x="310108" y="33629"/>
                  </a:lnTo>
                  <a:close/>
                </a:path>
                <a:path w="1876425" h="1926589">
                  <a:moveTo>
                    <a:pt x="409384" y="1715046"/>
                  </a:moveTo>
                  <a:lnTo>
                    <a:pt x="404177" y="1675257"/>
                  </a:lnTo>
                  <a:lnTo>
                    <a:pt x="393801" y="1643405"/>
                  </a:lnTo>
                  <a:lnTo>
                    <a:pt x="391274" y="1637207"/>
                  </a:lnTo>
                  <a:lnTo>
                    <a:pt x="371182" y="1602435"/>
                  </a:lnTo>
                  <a:lnTo>
                    <a:pt x="362953" y="1591919"/>
                  </a:lnTo>
                  <a:lnTo>
                    <a:pt x="358686" y="1586699"/>
                  </a:lnTo>
                  <a:lnTo>
                    <a:pt x="329361" y="1559267"/>
                  </a:lnTo>
                  <a:lnTo>
                    <a:pt x="295275" y="1538084"/>
                  </a:lnTo>
                  <a:lnTo>
                    <a:pt x="257721" y="1523898"/>
                  </a:lnTo>
                  <a:lnTo>
                    <a:pt x="218084" y="1517396"/>
                  </a:lnTo>
                  <a:lnTo>
                    <a:pt x="211391" y="1517053"/>
                  </a:lnTo>
                  <a:lnTo>
                    <a:pt x="197993" y="1517053"/>
                  </a:lnTo>
                  <a:lnTo>
                    <a:pt x="158203" y="1522310"/>
                  </a:lnTo>
                  <a:lnTo>
                    <a:pt x="120154" y="1535214"/>
                  </a:lnTo>
                  <a:lnTo>
                    <a:pt x="85432" y="1555254"/>
                  </a:lnTo>
                  <a:lnTo>
                    <a:pt x="74866" y="1563535"/>
                  </a:lnTo>
                  <a:lnTo>
                    <a:pt x="69659" y="1567751"/>
                  </a:lnTo>
                  <a:lnTo>
                    <a:pt x="64693" y="1572272"/>
                  </a:lnTo>
                  <a:lnTo>
                    <a:pt x="59982" y="1577035"/>
                  </a:lnTo>
                  <a:lnTo>
                    <a:pt x="55219" y="1581746"/>
                  </a:lnTo>
                  <a:lnTo>
                    <a:pt x="50711" y="1586699"/>
                  </a:lnTo>
                  <a:lnTo>
                    <a:pt x="46494" y="1591919"/>
                  </a:lnTo>
                  <a:lnTo>
                    <a:pt x="42227" y="1597075"/>
                  </a:lnTo>
                  <a:lnTo>
                    <a:pt x="38252" y="1602435"/>
                  </a:lnTo>
                  <a:lnTo>
                    <a:pt x="34531" y="1608035"/>
                  </a:lnTo>
                  <a:lnTo>
                    <a:pt x="30759" y="1613598"/>
                  </a:lnTo>
                  <a:lnTo>
                    <a:pt x="13055" y="1649603"/>
                  </a:lnTo>
                  <a:lnTo>
                    <a:pt x="2628" y="1688401"/>
                  </a:lnTo>
                  <a:lnTo>
                    <a:pt x="0" y="1715046"/>
                  </a:lnTo>
                  <a:lnTo>
                    <a:pt x="0" y="1728444"/>
                  </a:lnTo>
                  <a:lnTo>
                    <a:pt x="5257" y="1768271"/>
                  </a:lnTo>
                  <a:lnTo>
                    <a:pt x="18161" y="1806270"/>
                  </a:lnTo>
                  <a:lnTo>
                    <a:pt x="34531" y="1835442"/>
                  </a:lnTo>
                  <a:lnTo>
                    <a:pt x="38252" y="1841055"/>
                  </a:lnTo>
                  <a:lnTo>
                    <a:pt x="64693" y="1871218"/>
                  </a:lnTo>
                  <a:lnTo>
                    <a:pt x="96545" y="1895665"/>
                  </a:lnTo>
                  <a:lnTo>
                    <a:pt x="132562" y="1913432"/>
                  </a:lnTo>
                  <a:lnTo>
                    <a:pt x="171361" y="1923796"/>
                  </a:lnTo>
                  <a:lnTo>
                    <a:pt x="197993" y="1926424"/>
                  </a:lnTo>
                  <a:lnTo>
                    <a:pt x="211391" y="1926424"/>
                  </a:lnTo>
                  <a:lnTo>
                    <a:pt x="251231" y="1921217"/>
                  </a:lnTo>
                  <a:lnTo>
                    <a:pt x="289229" y="1908276"/>
                  </a:lnTo>
                  <a:lnTo>
                    <a:pt x="324002" y="1888236"/>
                  </a:lnTo>
                  <a:lnTo>
                    <a:pt x="354164" y="1861743"/>
                  </a:lnTo>
                  <a:lnTo>
                    <a:pt x="374904" y="1835442"/>
                  </a:lnTo>
                  <a:lnTo>
                    <a:pt x="378625" y="1829892"/>
                  </a:lnTo>
                  <a:lnTo>
                    <a:pt x="382041" y="1824139"/>
                  </a:lnTo>
                  <a:lnTo>
                    <a:pt x="388391" y="1812328"/>
                  </a:lnTo>
                  <a:lnTo>
                    <a:pt x="391274" y="1806270"/>
                  </a:lnTo>
                  <a:lnTo>
                    <a:pt x="393801" y="1800072"/>
                  </a:lnTo>
                  <a:lnTo>
                    <a:pt x="396379" y="1793875"/>
                  </a:lnTo>
                  <a:lnTo>
                    <a:pt x="406755" y="1755127"/>
                  </a:lnTo>
                  <a:lnTo>
                    <a:pt x="409384" y="1728444"/>
                  </a:lnTo>
                  <a:lnTo>
                    <a:pt x="409384" y="1715046"/>
                  </a:lnTo>
                  <a:close/>
                </a:path>
                <a:path w="1876425" h="1926589">
                  <a:moveTo>
                    <a:pt x="715670" y="1695742"/>
                  </a:moveTo>
                  <a:lnTo>
                    <a:pt x="713041" y="1682965"/>
                  </a:lnTo>
                  <a:lnTo>
                    <a:pt x="705916" y="1672463"/>
                  </a:lnTo>
                  <a:lnTo>
                    <a:pt x="695401" y="1665338"/>
                  </a:lnTo>
                  <a:lnTo>
                    <a:pt x="682625" y="1662709"/>
                  </a:lnTo>
                  <a:lnTo>
                    <a:pt x="669848" y="1665338"/>
                  </a:lnTo>
                  <a:lnTo>
                    <a:pt x="659358" y="1672463"/>
                  </a:lnTo>
                  <a:lnTo>
                    <a:pt x="652246" y="1682965"/>
                  </a:lnTo>
                  <a:lnTo>
                    <a:pt x="649643" y="1695742"/>
                  </a:lnTo>
                  <a:lnTo>
                    <a:pt x="652246" y="1708531"/>
                  </a:lnTo>
                  <a:lnTo>
                    <a:pt x="659358" y="1719046"/>
                  </a:lnTo>
                  <a:lnTo>
                    <a:pt x="669848" y="1726171"/>
                  </a:lnTo>
                  <a:lnTo>
                    <a:pt x="682625" y="1728787"/>
                  </a:lnTo>
                  <a:lnTo>
                    <a:pt x="695401" y="1726171"/>
                  </a:lnTo>
                  <a:lnTo>
                    <a:pt x="705916" y="1719046"/>
                  </a:lnTo>
                  <a:lnTo>
                    <a:pt x="713041" y="1708531"/>
                  </a:lnTo>
                  <a:lnTo>
                    <a:pt x="715670" y="1695742"/>
                  </a:lnTo>
                  <a:close/>
                </a:path>
                <a:path w="1876425" h="1926589">
                  <a:moveTo>
                    <a:pt x="715670" y="1279918"/>
                  </a:moveTo>
                  <a:lnTo>
                    <a:pt x="713041" y="1267117"/>
                  </a:lnTo>
                  <a:lnTo>
                    <a:pt x="705916" y="1256614"/>
                  </a:lnTo>
                  <a:lnTo>
                    <a:pt x="695401" y="1249502"/>
                  </a:lnTo>
                  <a:lnTo>
                    <a:pt x="682625" y="1246886"/>
                  </a:lnTo>
                  <a:lnTo>
                    <a:pt x="669848" y="1249502"/>
                  </a:lnTo>
                  <a:lnTo>
                    <a:pt x="659358" y="1256614"/>
                  </a:lnTo>
                  <a:lnTo>
                    <a:pt x="652246" y="1267117"/>
                  </a:lnTo>
                  <a:lnTo>
                    <a:pt x="649643" y="1279918"/>
                  </a:lnTo>
                  <a:lnTo>
                    <a:pt x="652246" y="1292707"/>
                  </a:lnTo>
                  <a:lnTo>
                    <a:pt x="659358" y="1303223"/>
                  </a:lnTo>
                  <a:lnTo>
                    <a:pt x="669848" y="1310347"/>
                  </a:lnTo>
                  <a:lnTo>
                    <a:pt x="682625" y="1312964"/>
                  </a:lnTo>
                  <a:lnTo>
                    <a:pt x="695401" y="1310690"/>
                  </a:lnTo>
                  <a:lnTo>
                    <a:pt x="705916" y="1303680"/>
                  </a:lnTo>
                  <a:lnTo>
                    <a:pt x="713041" y="1293063"/>
                  </a:lnTo>
                  <a:lnTo>
                    <a:pt x="715670" y="1279918"/>
                  </a:lnTo>
                  <a:close/>
                </a:path>
                <a:path w="1876425" h="1926589">
                  <a:moveTo>
                    <a:pt x="715670" y="864692"/>
                  </a:moveTo>
                  <a:lnTo>
                    <a:pt x="713041" y="851916"/>
                  </a:lnTo>
                  <a:lnTo>
                    <a:pt x="705916" y="841400"/>
                  </a:lnTo>
                  <a:lnTo>
                    <a:pt x="695401" y="834275"/>
                  </a:lnTo>
                  <a:lnTo>
                    <a:pt x="682625" y="831646"/>
                  </a:lnTo>
                  <a:lnTo>
                    <a:pt x="669848" y="834275"/>
                  </a:lnTo>
                  <a:lnTo>
                    <a:pt x="659358" y="841400"/>
                  </a:lnTo>
                  <a:lnTo>
                    <a:pt x="652246" y="851916"/>
                  </a:lnTo>
                  <a:lnTo>
                    <a:pt x="649643" y="864692"/>
                  </a:lnTo>
                  <a:lnTo>
                    <a:pt x="652246" y="877493"/>
                  </a:lnTo>
                  <a:lnTo>
                    <a:pt x="659358" y="888009"/>
                  </a:lnTo>
                  <a:lnTo>
                    <a:pt x="669848" y="895121"/>
                  </a:lnTo>
                  <a:lnTo>
                    <a:pt x="682625" y="897724"/>
                  </a:lnTo>
                  <a:lnTo>
                    <a:pt x="695401" y="895121"/>
                  </a:lnTo>
                  <a:lnTo>
                    <a:pt x="705916" y="888009"/>
                  </a:lnTo>
                  <a:lnTo>
                    <a:pt x="713041" y="877493"/>
                  </a:lnTo>
                  <a:lnTo>
                    <a:pt x="715670" y="864692"/>
                  </a:lnTo>
                  <a:close/>
                </a:path>
                <a:path w="1876425" h="1926589">
                  <a:moveTo>
                    <a:pt x="715670" y="448868"/>
                  </a:moveTo>
                  <a:lnTo>
                    <a:pt x="713041" y="436067"/>
                  </a:lnTo>
                  <a:lnTo>
                    <a:pt x="705916" y="425564"/>
                  </a:lnTo>
                  <a:lnTo>
                    <a:pt x="695401" y="418452"/>
                  </a:lnTo>
                  <a:lnTo>
                    <a:pt x="682625" y="415823"/>
                  </a:lnTo>
                  <a:lnTo>
                    <a:pt x="669848" y="418452"/>
                  </a:lnTo>
                  <a:lnTo>
                    <a:pt x="659358" y="425564"/>
                  </a:lnTo>
                  <a:lnTo>
                    <a:pt x="652246" y="436067"/>
                  </a:lnTo>
                  <a:lnTo>
                    <a:pt x="649643" y="448868"/>
                  </a:lnTo>
                  <a:lnTo>
                    <a:pt x="652246" y="461645"/>
                  </a:lnTo>
                  <a:lnTo>
                    <a:pt x="659358" y="472160"/>
                  </a:lnTo>
                  <a:lnTo>
                    <a:pt x="669848" y="479285"/>
                  </a:lnTo>
                  <a:lnTo>
                    <a:pt x="682625" y="481901"/>
                  </a:lnTo>
                  <a:lnTo>
                    <a:pt x="695401" y="479374"/>
                  </a:lnTo>
                  <a:lnTo>
                    <a:pt x="705916" y="472401"/>
                  </a:lnTo>
                  <a:lnTo>
                    <a:pt x="713041" y="461924"/>
                  </a:lnTo>
                  <a:lnTo>
                    <a:pt x="715670" y="448868"/>
                  </a:lnTo>
                  <a:close/>
                </a:path>
                <a:path w="1876425" h="1926589">
                  <a:moveTo>
                    <a:pt x="715670" y="33629"/>
                  </a:moveTo>
                  <a:lnTo>
                    <a:pt x="713041" y="20853"/>
                  </a:lnTo>
                  <a:lnTo>
                    <a:pt x="705916" y="10350"/>
                  </a:lnTo>
                  <a:lnTo>
                    <a:pt x="695401" y="3225"/>
                  </a:lnTo>
                  <a:lnTo>
                    <a:pt x="682625" y="596"/>
                  </a:lnTo>
                  <a:lnTo>
                    <a:pt x="669848" y="3225"/>
                  </a:lnTo>
                  <a:lnTo>
                    <a:pt x="659358" y="10350"/>
                  </a:lnTo>
                  <a:lnTo>
                    <a:pt x="652246" y="20853"/>
                  </a:lnTo>
                  <a:lnTo>
                    <a:pt x="649643" y="33629"/>
                  </a:lnTo>
                  <a:lnTo>
                    <a:pt x="652246" y="46443"/>
                  </a:lnTo>
                  <a:lnTo>
                    <a:pt x="659358" y="56946"/>
                  </a:lnTo>
                  <a:lnTo>
                    <a:pt x="669848" y="64058"/>
                  </a:lnTo>
                  <a:lnTo>
                    <a:pt x="682625" y="66675"/>
                  </a:lnTo>
                  <a:lnTo>
                    <a:pt x="695401" y="64058"/>
                  </a:lnTo>
                  <a:lnTo>
                    <a:pt x="705916" y="56946"/>
                  </a:lnTo>
                  <a:lnTo>
                    <a:pt x="713041" y="46443"/>
                  </a:lnTo>
                  <a:lnTo>
                    <a:pt x="715670" y="33629"/>
                  </a:lnTo>
                  <a:close/>
                </a:path>
                <a:path w="1876425" h="1926589">
                  <a:moveTo>
                    <a:pt x="1098753" y="1695742"/>
                  </a:moveTo>
                  <a:lnTo>
                    <a:pt x="1096137" y="1682965"/>
                  </a:lnTo>
                  <a:lnTo>
                    <a:pt x="1089025" y="1672463"/>
                  </a:lnTo>
                  <a:lnTo>
                    <a:pt x="1078522" y="1665338"/>
                  </a:lnTo>
                  <a:lnTo>
                    <a:pt x="1065758" y="1662709"/>
                  </a:lnTo>
                  <a:lnTo>
                    <a:pt x="1052969" y="1665338"/>
                  </a:lnTo>
                  <a:lnTo>
                    <a:pt x="1042466" y="1672463"/>
                  </a:lnTo>
                  <a:lnTo>
                    <a:pt x="1035342" y="1682965"/>
                  </a:lnTo>
                  <a:lnTo>
                    <a:pt x="1032713" y="1695742"/>
                  </a:lnTo>
                  <a:lnTo>
                    <a:pt x="1035342" y="1708531"/>
                  </a:lnTo>
                  <a:lnTo>
                    <a:pt x="1042466" y="1719046"/>
                  </a:lnTo>
                  <a:lnTo>
                    <a:pt x="1052969" y="1726171"/>
                  </a:lnTo>
                  <a:lnTo>
                    <a:pt x="1065758" y="1728787"/>
                  </a:lnTo>
                  <a:lnTo>
                    <a:pt x="1078522" y="1726171"/>
                  </a:lnTo>
                  <a:lnTo>
                    <a:pt x="1089025" y="1719046"/>
                  </a:lnTo>
                  <a:lnTo>
                    <a:pt x="1096137" y="1708531"/>
                  </a:lnTo>
                  <a:lnTo>
                    <a:pt x="1098753" y="1695742"/>
                  </a:lnTo>
                  <a:close/>
                </a:path>
                <a:path w="1876425" h="1926589">
                  <a:moveTo>
                    <a:pt x="1098753" y="1279918"/>
                  </a:moveTo>
                  <a:lnTo>
                    <a:pt x="1096137" y="1267117"/>
                  </a:lnTo>
                  <a:lnTo>
                    <a:pt x="1089025" y="1256614"/>
                  </a:lnTo>
                  <a:lnTo>
                    <a:pt x="1078522" y="1249502"/>
                  </a:lnTo>
                  <a:lnTo>
                    <a:pt x="1065758" y="1246886"/>
                  </a:lnTo>
                  <a:lnTo>
                    <a:pt x="1052969" y="1249502"/>
                  </a:lnTo>
                  <a:lnTo>
                    <a:pt x="1042466" y="1256614"/>
                  </a:lnTo>
                  <a:lnTo>
                    <a:pt x="1035342" y="1267117"/>
                  </a:lnTo>
                  <a:lnTo>
                    <a:pt x="1032713" y="1279918"/>
                  </a:lnTo>
                  <a:lnTo>
                    <a:pt x="1035342" y="1292707"/>
                  </a:lnTo>
                  <a:lnTo>
                    <a:pt x="1042466" y="1303223"/>
                  </a:lnTo>
                  <a:lnTo>
                    <a:pt x="1052969" y="1310347"/>
                  </a:lnTo>
                  <a:lnTo>
                    <a:pt x="1065758" y="1312964"/>
                  </a:lnTo>
                  <a:lnTo>
                    <a:pt x="1078522" y="1310436"/>
                  </a:lnTo>
                  <a:lnTo>
                    <a:pt x="1089025" y="1303464"/>
                  </a:lnTo>
                  <a:lnTo>
                    <a:pt x="1096137" y="1292974"/>
                  </a:lnTo>
                  <a:lnTo>
                    <a:pt x="1098753" y="1279918"/>
                  </a:lnTo>
                  <a:close/>
                </a:path>
                <a:path w="1876425" h="1926589">
                  <a:moveTo>
                    <a:pt x="1098753" y="864692"/>
                  </a:moveTo>
                  <a:lnTo>
                    <a:pt x="1096137" y="851916"/>
                  </a:lnTo>
                  <a:lnTo>
                    <a:pt x="1089025" y="841400"/>
                  </a:lnTo>
                  <a:lnTo>
                    <a:pt x="1078522" y="834275"/>
                  </a:lnTo>
                  <a:lnTo>
                    <a:pt x="1065758" y="831646"/>
                  </a:lnTo>
                  <a:lnTo>
                    <a:pt x="1052969" y="834275"/>
                  </a:lnTo>
                  <a:lnTo>
                    <a:pt x="1042466" y="841400"/>
                  </a:lnTo>
                  <a:lnTo>
                    <a:pt x="1035342" y="851916"/>
                  </a:lnTo>
                  <a:lnTo>
                    <a:pt x="1032713" y="864692"/>
                  </a:lnTo>
                  <a:lnTo>
                    <a:pt x="1035342" y="877493"/>
                  </a:lnTo>
                  <a:lnTo>
                    <a:pt x="1042466" y="888009"/>
                  </a:lnTo>
                  <a:lnTo>
                    <a:pt x="1052969" y="895121"/>
                  </a:lnTo>
                  <a:lnTo>
                    <a:pt x="1065758" y="897724"/>
                  </a:lnTo>
                  <a:lnTo>
                    <a:pt x="1078522" y="895121"/>
                  </a:lnTo>
                  <a:lnTo>
                    <a:pt x="1089025" y="888009"/>
                  </a:lnTo>
                  <a:lnTo>
                    <a:pt x="1096137" y="877493"/>
                  </a:lnTo>
                  <a:lnTo>
                    <a:pt x="1098753" y="864692"/>
                  </a:lnTo>
                  <a:close/>
                </a:path>
                <a:path w="1876425" h="1926589">
                  <a:moveTo>
                    <a:pt x="1098753" y="448868"/>
                  </a:moveTo>
                  <a:lnTo>
                    <a:pt x="1096137" y="436067"/>
                  </a:lnTo>
                  <a:lnTo>
                    <a:pt x="1089025" y="425564"/>
                  </a:lnTo>
                  <a:lnTo>
                    <a:pt x="1078522" y="418452"/>
                  </a:lnTo>
                  <a:lnTo>
                    <a:pt x="1065758" y="415823"/>
                  </a:lnTo>
                  <a:lnTo>
                    <a:pt x="1052969" y="418452"/>
                  </a:lnTo>
                  <a:lnTo>
                    <a:pt x="1042466" y="425564"/>
                  </a:lnTo>
                  <a:lnTo>
                    <a:pt x="1035342" y="436067"/>
                  </a:lnTo>
                  <a:lnTo>
                    <a:pt x="1032713" y="448868"/>
                  </a:lnTo>
                  <a:lnTo>
                    <a:pt x="1035342" y="461645"/>
                  </a:lnTo>
                  <a:lnTo>
                    <a:pt x="1042466" y="472160"/>
                  </a:lnTo>
                  <a:lnTo>
                    <a:pt x="1052969" y="479285"/>
                  </a:lnTo>
                  <a:lnTo>
                    <a:pt x="1065758" y="481901"/>
                  </a:lnTo>
                  <a:lnTo>
                    <a:pt x="1078522" y="479285"/>
                  </a:lnTo>
                  <a:lnTo>
                    <a:pt x="1089025" y="472160"/>
                  </a:lnTo>
                  <a:lnTo>
                    <a:pt x="1096137" y="461645"/>
                  </a:lnTo>
                  <a:lnTo>
                    <a:pt x="1098753" y="448868"/>
                  </a:lnTo>
                  <a:close/>
                </a:path>
                <a:path w="1876425" h="1926589">
                  <a:moveTo>
                    <a:pt x="1098753" y="33032"/>
                  </a:moveTo>
                  <a:lnTo>
                    <a:pt x="1096137" y="20243"/>
                  </a:lnTo>
                  <a:lnTo>
                    <a:pt x="1089025" y="9740"/>
                  </a:lnTo>
                  <a:lnTo>
                    <a:pt x="1078522" y="2628"/>
                  </a:lnTo>
                  <a:lnTo>
                    <a:pt x="1065758" y="0"/>
                  </a:lnTo>
                  <a:lnTo>
                    <a:pt x="1052969" y="2628"/>
                  </a:lnTo>
                  <a:lnTo>
                    <a:pt x="1042466" y="9740"/>
                  </a:lnTo>
                  <a:lnTo>
                    <a:pt x="1035342" y="20243"/>
                  </a:lnTo>
                  <a:lnTo>
                    <a:pt x="1032713" y="33032"/>
                  </a:lnTo>
                  <a:lnTo>
                    <a:pt x="1035342" y="45821"/>
                  </a:lnTo>
                  <a:lnTo>
                    <a:pt x="1042466" y="56337"/>
                  </a:lnTo>
                  <a:lnTo>
                    <a:pt x="1052969" y="63461"/>
                  </a:lnTo>
                  <a:lnTo>
                    <a:pt x="1065758" y="66078"/>
                  </a:lnTo>
                  <a:lnTo>
                    <a:pt x="1078522" y="63804"/>
                  </a:lnTo>
                  <a:lnTo>
                    <a:pt x="1089025" y="56794"/>
                  </a:lnTo>
                  <a:lnTo>
                    <a:pt x="1096137" y="46177"/>
                  </a:lnTo>
                  <a:lnTo>
                    <a:pt x="1098753" y="33032"/>
                  </a:lnTo>
                  <a:close/>
                </a:path>
                <a:path w="1876425" h="1926589">
                  <a:moveTo>
                    <a:pt x="1493100" y="1695742"/>
                  </a:moveTo>
                  <a:lnTo>
                    <a:pt x="1490484" y="1682965"/>
                  </a:lnTo>
                  <a:lnTo>
                    <a:pt x="1483372" y="1672463"/>
                  </a:lnTo>
                  <a:lnTo>
                    <a:pt x="1472869" y="1665338"/>
                  </a:lnTo>
                  <a:lnTo>
                    <a:pt x="1460106" y="1662709"/>
                  </a:lnTo>
                  <a:lnTo>
                    <a:pt x="1447304" y="1665338"/>
                  </a:lnTo>
                  <a:lnTo>
                    <a:pt x="1436789" y="1672463"/>
                  </a:lnTo>
                  <a:lnTo>
                    <a:pt x="1429677" y="1682965"/>
                  </a:lnTo>
                  <a:lnTo>
                    <a:pt x="1427073" y="1695742"/>
                  </a:lnTo>
                  <a:lnTo>
                    <a:pt x="1429677" y="1708531"/>
                  </a:lnTo>
                  <a:lnTo>
                    <a:pt x="1436789" y="1719046"/>
                  </a:lnTo>
                  <a:lnTo>
                    <a:pt x="1447304" y="1726171"/>
                  </a:lnTo>
                  <a:lnTo>
                    <a:pt x="1460106" y="1728787"/>
                  </a:lnTo>
                  <a:lnTo>
                    <a:pt x="1472869" y="1726171"/>
                  </a:lnTo>
                  <a:lnTo>
                    <a:pt x="1483372" y="1719046"/>
                  </a:lnTo>
                  <a:lnTo>
                    <a:pt x="1490484" y="1708531"/>
                  </a:lnTo>
                  <a:lnTo>
                    <a:pt x="1493100" y="1695742"/>
                  </a:lnTo>
                  <a:close/>
                </a:path>
                <a:path w="1876425" h="1926589">
                  <a:moveTo>
                    <a:pt x="1493100" y="1279918"/>
                  </a:moveTo>
                  <a:lnTo>
                    <a:pt x="1490484" y="1267117"/>
                  </a:lnTo>
                  <a:lnTo>
                    <a:pt x="1483372" y="1256614"/>
                  </a:lnTo>
                  <a:lnTo>
                    <a:pt x="1472869" y="1249502"/>
                  </a:lnTo>
                  <a:lnTo>
                    <a:pt x="1460106" y="1246886"/>
                  </a:lnTo>
                  <a:lnTo>
                    <a:pt x="1447304" y="1249502"/>
                  </a:lnTo>
                  <a:lnTo>
                    <a:pt x="1436789" y="1256614"/>
                  </a:lnTo>
                  <a:lnTo>
                    <a:pt x="1429677" y="1267117"/>
                  </a:lnTo>
                  <a:lnTo>
                    <a:pt x="1427073" y="1279918"/>
                  </a:lnTo>
                  <a:lnTo>
                    <a:pt x="1429677" y="1292707"/>
                  </a:lnTo>
                  <a:lnTo>
                    <a:pt x="1436789" y="1303223"/>
                  </a:lnTo>
                  <a:lnTo>
                    <a:pt x="1447304" y="1310347"/>
                  </a:lnTo>
                  <a:lnTo>
                    <a:pt x="1460106" y="1312964"/>
                  </a:lnTo>
                  <a:lnTo>
                    <a:pt x="1472869" y="1310436"/>
                  </a:lnTo>
                  <a:lnTo>
                    <a:pt x="1483372" y="1303464"/>
                  </a:lnTo>
                  <a:lnTo>
                    <a:pt x="1490484" y="1292974"/>
                  </a:lnTo>
                  <a:lnTo>
                    <a:pt x="1493100" y="1279918"/>
                  </a:lnTo>
                  <a:close/>
                </a:path>
                <a:path w="1876425" h="1926589">
                  <a:moveTo>
                    <a:pt x="1493100" y="864095"/>
                  </a:moveTo>
                  <a:lnTo>
                    <a:pt x="1490484" y="851293"/>
                  </a:lnTo>
                  <a:lnTo>
                    <a:pt x="1483372" y="840765"/>
                  </a:lnTo>
                  <a:lnTo>
                    <a:pt x="1472869" y="833628"/>
                  </a:lnTo>
                  <a:lnTo>
                    <a:pt x="1460106" y="830999"/>
                  </a:lnTo>
                  <a:lnTo>
                    <a:pt x="1447304" y="833628"/>
                  </a:lnTo>
                  <a:lnTo>
                    <a:pt x="1436789" y="840765"/>
                  </a:lnTo>
                  <a:lnTo>
                    <a:pt x="1429677" y="851293"/>
                  </a:lnTo>
                  <a:lnTo>
                    <a:pt x="1427073" y="864095"/>
                  </a:lnTo>
                  <a:lnTo>
                    <a:pt x="1429677" y="876884"/>
                  </a:lnTo>
                  <a:lnTo>
                    <a:pt x="1436789" y="887387"/>
                  </a:lnTo>
                  <a:lnTo>
                    <a:pt x="1447304" y="894511"/>
                  </a:lnTo>
                  <a:lnTo>
                    <a:pt x="1460106" y="897128"/>
                  </a:lnTo>
                  <a:lnTo>
                    <a:pt x="1472869" y="894854"/>
                  </a:lnTo>
                  <a:lnTo>
                    <a:pt x="1483372" y="887857"/>
                  </a:lnTo>
                  <a:lnTo>
                    <a:pt x="1490484" y="877239"/>
                  </a:lnTo>
                  <a:lnTo>
                    <a:pt x="1493100" y="864095"/>
                  </a:lnTo>
                  <a:close/>
                </a:path>
                <a:path w="1876425" h="1926589">
                  <a:moveTo>
                    <a:pt x="1493100" y="448868"/>
                  </a:moveTo>
                  <a:lnTo>
                    <a:pt x="1490484" y="436067"/>
                  </a:lnTo>
                  <a:lnTo>
                    <a:pt x="1483372" y="425564"/>
                  </a:lnTo>
                  <a:lnTo>
                    <a:pt x="1472869" y="418452"/>
                  </a:lnTo>
                  <a:lnTo>
                    <a:pt x="1460106" y="415823"/>
                  </a:lnTo>
                  <a:lnTo>
                    <a:pt x="1447304" y="418452"/>
                  </a:lnTo>
                  <a:lnTo>
                    <a:pt x="1436789" y="425564"/>
                  </a:lnTo>
                  <a:lnTo>
                    <a:pt x="1429677" y="436067"/>
                  </a:lnTo>
                  <a:lnTo>
                    <a:pt x="1427073" y="448868"/>
                  </a:lnTo>
                  <a:lnTo>
                    <a:pt x="1429677" y="461645"/>
                  </a:lnTo>
                  <a:lnTo>
                    <a:pt x="1436789" y="472160"/>
                  </a:lnTo>
                  <a:lnTo>
                    <a:pt x="1447304" y="479285"/>
                  </a:lnTo>
                  <a:lnTo>
                    <a:pt x="1460106" y="481901"/>
                  </a:lnTo>
                  <a:lnTo>
                    <a:pt x="1472869" y="479285"/>
                  </a:lnTo>
                  <a:lnTo>
                    <a:pt x="1483372" y="472160"/>
                  </a:lnTo>
                  <a:lnTo>
                    <a:pt x="1490484" y="461645"/>
                  </a:lnTo>
                  <a:lnTo>
                    <a:pt x="1493100" y="448868"/>
                  </a:lnTo>
                  <a:close/>
                </a:path>
                <a:path w="1876425" h="1926589">
                  <a:moveTo>
                    <a:pt x="1493100" y="33032"/>
                  </a:moveTo>
                  <a:lnTo>
                    <a:pt x="1490484" y="20243"/>
                  </a:lnTo>
                  <a:lnTo>
                    <a:pt x="1483372" y="9740"/>
                  </a:lnTo>
                  <a:lnTo>
                    <a:pt x="1472869" y="2628"/>
                  </a:lnTo>
                  <a:lnTo>
                    <a:pt x="1460106" y="0"/>
                  </a:lnTo>
                  <a:lnTo>
                    <a:pt x="1447304" y="2628"/>
                  </a:lnTo>
                  <a:lnTo>
                    <a:pt x="1436789" y="9740"/>
                  </a:lnTo>
                  <a:lnTo>
                    <a:pt x="1429677" y="20243"/>
                  </a:lnTo>
                  <a:lnTo>
                    <a:pt x="1427073" y="33032"/>
                  </a:lnTo>
                  <a:lnTo>
                    <a:pt x="1429677" y="45821"/>
                  </a:lnTo>
                  <a:lnTo>
                    <a:pt x="1436789" y="56337"/>
                  </a:lnTo>
                  <a:lnTo>
                    <a:pt x="1447304" y="63461"/>
                  </a:lnTo>
                  <a:lnTo>
                    <a:pt x="1460106" y="66078"/>
                  </a:lnTo>
                  <a:lnTo>
                    <a:pt x="1472869" y="63804"/>
                  </a:lnTo>
                  <a:lnTo>
                    <a:pt x="1483372" y="56794"/>
                  </a:lnTo>
                  <a:lnTo>
                    <a:pt x="1490484" y="46177"/>
                  </a:lnTo>
                  <a:lnTo>
                    <a:pt x="1493100" y="33032"/>
                  </a:lnTo>
                  <a:close/>
                </a:path>
                <a:path w="1876425" h="1926589">
                  <a:moveTo>
                    <a:pt x="1875586" y="1695094"/>
                  </a:moveTo>
                  <a:lnTo>
                    <a:pt x="1872970" y="1682330"/>
                  </a:lnTo>
                  <a:lnTo>
                    <a:pt x="1865858" y="1671815"/>
                  </a:lnTo>
                  <a:lnTo>
                    <a:pt x="1855355" y="1664690"/>
                  </a:lnTo>
                  <a:lnTo>
                    <a:pt x="1842592" y="1662061"/>
                  </a:lnTo>
                  <a:lnTo>
                    <a:pt x="1829803" y="1664690"/>
                  </a:lnTo>
                  <a:lnTo>
                    <a:pt x="1819300" y="1671815"/>
                  </a:lnTo>
                  <a:lnTo>
                    <a:pt x="1812175" y="1682330"/>
                  </a:lnTo>
                  <a:lnTo>
                    <a:pt x="1809559" y="1695094"/>
                  </a:lnTo>
                  <a:lnTo>
                    <a:pt x="1812175" y="1707908"/>
                  </a:lnTo>
                  <a:lnTo>
                    <a:pt x="1819300" y="1718411"/>
                  </a:lnTo>
                  <a:lnTo>
                    <a:pt x="1829803" y="1725523"/>
                  </a:lnTo>
                  <a:lnTo>
                    <a:pt x="1842592" y="1728139"/>
                  </a:lnTo>
                  <a:lnTo>
                    <a:pt x="1855355" y="1725523"/>
                  </a:lnTo>
                  <a:lnTo>
                    <a:pt x="1865858" y="1718411"/>
                  </a:lnTo>
                  <a:lnTo>
                    <a:pt x="1872970" y="1707908"/>
                  </a:lnTo>
                  <a:lnTo>
                    <a:pt x="1875586" y="1695094"/>
                  </a:lnTo>
                  <a:close/>
                </a:path>
                <a:path w="1876425" h="1926589">
                  <a:moveTo>
                    <a:pt x="1875586" y="33032"/>
                  </a:moveTo>
                  <a:lnTo>
                    <a:pt x="1872970" y="20243"/>
                  </a:lnTo>
                  <a:lnTo>
                    <a:pt x="1865858" y="9740"/>
                  </a:lnTo>
                  <a:lnTo>
                    <a:pt x="1855355" y="2628"/>
                  </a:lnTo>
                  <a:lnTo>
                    <a:pt x="1842592" y="0"/>
                  </a:lnTo>
                  <a:lnTo>
                    <a:pt x="1829803" y="2628"/>
                  </a:lnTo>
                  <a:lnTo>
                    <a:pt x="1819300" y="9740"/>
                  </a:lnTo>
                  <a:lnTo>
                    <a:pt x="1812175" y="20243"/>
                  </a:lnTo>
                  <a:lnTo>
                    <a:pt x="1809559" y="33032"/>
                  </a:lnTo>
                  <a:lnTo>
                    <a:pt x="1812175" y="45821"/>
                  </a:lnTo>
                  <a:lnTo>
                    <a:pt x="1819300" y="56337"/>
                  </a:lnTo>
                  <a:lnTo>
                    <a:pt x="1829803" y="63461"/>
                  </a:lnTo>
                  <a:lnTo>
                    <a:pt x="1842592" y="66078"/>
                  </a:lnTo>
                  <a:lnTo>
                    <a:pt x="1855355" y="63550"/>
                  </a:lnTo>
                  <a:lnTo>
                    <a:pt x="1865858" y="56578"/>
                  </a:lnTo>
                  <a:lnTo>
                    <a:pt x="1872970" y="46088"/>
                  </a:lnTo>
                  <a:lnTo>
                    <a:pt x="1875586" y="33032"/>
                  </a:lnTo>
                  <a:close/>
                </a:path>
                <a:path w="1876425" h="1926589">
                  <a:moveTo>
                    <a:pt x="1876234" y="1279918"/>
                  </a:moveTo>
                  <a:lnTo>
                    <a:pt x="1873605" y="1267117"/>
                  </a:lnTo>
                  <a:lnTo>
                    <a:pt x="1866493" y="1256614"/>
                  </a:lnTo>
                  <a:lnTo>
                    <a:pt x="1855990" y="1249502"/>
                  </a:lnTo>
                  <a:lnTo>
                    <a:pt x="1843189" y="1246886"/>
                  </a:lnTo>
                  <a:lnTo>
                    <a:pt x="1830412" y="1249502"/>
                  </a:lnTo>
                  <a:lnTo>
                    <a:pt x="1819922" y="1256614"/>
                  </a:lnTo>
                  <a:lnTo>
                    <a:pt x="1812810" y="1267117"/>
                  </a:lnTo>
                  <a:lnTo>
                    <a:pt x="1810207" y="1279918"/>
                  </a:lnTo>
                  <a:lnTo>
                    <a:pt x="1812810" y="1292707"/>
                  </a:lnTo>
                  <a:lnTo>
                    <a:pt x="1819922" y="1303223"/>
                  </a:lnTo>
                  <a:lnTo>
                    <a:pt x="1830412" y="1310347"/>
                  </a:lnTo>
                  <a:lnTo>
                    <a:pt x="1843189" y="1312964"/>
                  </a:lnTo>
                  <a:lnTo>
                    <a:pt x="1855990" y="1310347"/>
                  </a:lnTo>
                  <a:lnTo>
                    <a:pt x="1866493" y="1303223"/>
                  </a:lnTo>
                  <a:lnTo>
                    <a:pt x="1873605" y="1292707"/>
                  </a:lnTo>
                  <a:lnTo>
                    <a:pt x="1876234" y="1279918"/>
                  </a:lnTo>
                  <a:close/>
                </a:path>
                <a:path w="1876425" h="1926589">
                  <a:moveTo>
                    <a:pt x="1876234" y="864095"/>
                  </a:moveTo>
                  <a:lnTo>
                    <a:pt x="1873605" y="851293"/>
                  </a:lnTo>
                  <a:lnTo>
                    <a:pt x="1866493" y="840765"/>
                  </a:lnTo>
                  <a:lnTo>
                    <a:pt x="1855990" y="833628"/>
                  </a:lnTo>
                  <a:lnTo>
                    <a:pt x="1843189" y="830999"/>
                  </a:lnTo>
                  <a:lnTo>
                    <a:pt x="1830412" y="833628"/>
                  </a:lnTo>
                  <a:lnTo>
                    <a:pt x="1819922" y="840765"/>
                  </a:lnTo>
                  <a:lnTo>
                    <a:pt x="1812810" y="851293"/>
                  </a:lnTo>
                  <a:lnTo>
                    <a:pt x="1810207" y="864095"/>
                  </a:lnTo>
                  <a:lnTo>
                    <a:pt x="1812810" y="876884"/>
                  </a:lnTo>
                  <a:lnTo>
                    <a:pt x="1819922" y="887387"/>
                  </a:lnTo>
                  <a:lnTo>
                    <a:pt x="1830412" y="894511"/>
                  </a:lnTo>
                  <a:lnTo>
                    <a:pt x="1843189" y="897128"/>
                  </a:lnTo>
                  <a:lnTo>
                    <a:pt x="1855990" y="894600"/>
                  </a:lnTo>
                  <a:lnTo>
                    <a:pt x="1866493" y="887628"/>
                  </a:lnTo>
                  <a:lnTo>
                    <a:pt x="1873605" y="877150"/>
                  </a:lnTo>
                  <a:lnTo>
                    <a:pt x="1876234" y="864095"/>
                  </a:lnTo>
                  <a:close/>
                </a:path>
                <a:path w="1876425" h="1926589">
                  <a:moveTo>
                    <a:pt x="1876234" y="448868"/>
                  </a:moveTo>
                  <a:lnTo>
                    <a:pt x="1873605" y="436067"/>
                  </a:lnTo>
                  <a:lnTo>
                    <a:pt x="1866493" y="425564"/>
                  </a:lnTo>
                  <a:lnTo>
                    <a:pt x="1855990" y="418452"/>
                  </a:lnTo>
                  <a:lnTo>
                    <a:pt x="1843189" y="415823"/>
                  </a:lnTo>
                  <a:lnTo>
                    <a:pt x="1830412" y="418452"/>
                  </a:lnTo>
                  <a:lnTo>
                    <a:pt x="1819922" y="425564"/>
                  </a:lnTo>
                  <a:lnTo>
                    <a:pt x="1812810" y="436067"/>
                  </a:lnTo>
                  <a:lnTo>
                    <a:pt x="1810207" y="448868"/>
                  </a:lnTo>
                  <a:lnTo>
                    <a:pt x="1812810" y="461645"/>
                  </a:lnTo>
                  <a:lnTo>
                    <a:pt x="1819922" y="472160"/>
                  </a:lnTo>
                  <a:lnTo>
                    <a:pt x="1830412" y="479285"/>
                  </a:lnTo>
                  <a:lnTo>
                    <a:pt x="1843189" y="481901"/>
                  </a:lnTo>
                  <a:lnTo>
                    <a:pt x="1855990" y="479285"/>
                  </a:lnTo>
                  <a:lnTo>
                    <a:pt x="1866493" y="472160"/>
                  </a:lnTo>
                  <a:lnTo>
                    <a:pt x="1873605" y="461645"/>
                  </a:lnTo>
                  <a:lnTo>
                    <a:pt x="1876234" y="448868"/>
                  </a:lnTo>
                  <a:close/>
                </a:path>
              </a:pathLst>
            </a:custGeom>
            <a:solidFill>
              <a:srgbClr val="16151C"/>
            </a:solidFill>
          </p:spPr>
          <p:txBody>
            <a:bodyPr wrap="square" lIns="0" tIns="0" rIns="0" bIns="0" rtlCol="0"/>
            <a:lstStyle/>
            <a:p>
              <a:endParaRPr/>
            </a:p>
          </p:txBody>
        </p:sp>
        <p:pic>
          <p:nvPicPr>
            <p:cNvPr id="10" name="object 8"/>
            <p:cNvPicPr/>
            <p:nvPr/>
          </p:nvPicPr>
          <p:blipFill>
            <a:blip r:embed="rId3" cstate="print"/>
            <a:stretch>
              <a:fillRect/>
            </a:stretch>
          </p:blipFill>
          <p:spPr>
            <a:xfrm>
              <a:off x="11855052" y="1103393"/>
              <a:ext cx="150356" cy="222543"/>
            </a:xfrm>
            <a:prstGeom prst="rect">
              <a:avLst/>
            </a:prstGeom>
          </p:spPr>
        </p:pic>
        <p:pic>
          <p:nvPicPr>
            <p:cNvPr id="11" name="object 9"/>
            <p:cNvPicPr/>
            <p:nvPr/>
          </p:nvPicPr>
          <p:blipFill>
            <a:blip r:embed="rId4" cstate="print"/>
            <a:stretch>
              <a:fillRect/>
            </a:stretch>
          </p:blipFill>
          <p:spPr>
            <a:xfrm>
              <a:off x="444500" y="1485900"/>
              <a:ext cx="2057400" cy="2057146"/>
            </a:xfrm>
            <a:prstGeom prst="rect">
              <a:avLst/>
            </a:prstGeom>
          </p:spPr>
        </p:pic>
      </p:grpSp>
      <p:sp>
        <p:nvSpPr>
          <p:cNvPr id="3" name="Заголовок 2"/>
          <p:cNvSpPr>
            <a:spLocks noGrp="1"/>
          </p:cNvSpPr>
          <p:nvPr>
            <p:ph type="ctrTitle"/>
          </p:nvPr>
        </p:nvSpPr>
        <p:spPr>
          <a:xfrm>
            <a:off x="4033444" y="2204864"/>
            <a:ext cx="8155380" cy="3888432"/>
          </a:xfrm>
        </p:spPr>
        <p:txBody>
          <a:bodyPr rtlCol="0">
            <a:noAutofit/>
          </a:bodyPr>
          <a:lstStyle/>
          <a:p>
            <a:r>
              <a:rPr lang="ru-RU" sz="6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Модуль 11. Взаимодействие с источниками данных.</a:t>
            </a:r>
          </a:p>
        </p:txBody>
      </p:sp>
      <p:pic>
        <p:nvPicPr>
          <p:cNvPr id="1026"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54852" y="685943"/>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1917949" y="729001"/>
            <a:ext cx="10270876" cy="6012367"/>
          </a:xfrm>
          <a:solidFill>
            <a:srgbClr val="0E4895"/>
          </a:solidFill>
        </p:spPr>
        <p:txBody>
          <a:bodyPr anchor="ctr">
            <a:noAutofit/>
          </a:bodyPr>
          <a:lstStyle/>
          <a:p>
            <a:r>
              <a:rPr lang="uk-UA" sz="2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Ска</a:t>
            </a:r>
            <a:r>
              <a:rPr lang="ru-RU" sz="2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чиваем</a:t>
            </a:r>
            <a:r>
              <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и устанавливаем </a:t>
            </a:r>
            <a:r>
              <a:rPr lang="en-US" sz="2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MySql</a:t>
            </a: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3"/>
              </a:rPr>
              <a:t>https://dev.mysql.com/downloads/installer/</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2" descr="ÐÐ°ÑÑÐ¸Ð½ÐºÐ¸ Ð¿Ð¾ Ð·Ð°Ð¿ÑÐ¾ÑÑ &quot;ÐÐ Ð¨Ð°Ð³&quot;"/>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JDBC</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pic>
        <p:nvPicPr>
          <p:cNvPr id="2" name="Рисунок 1"/>
          <p:cNvPicPr>
            <a:picLocks noChangeAspect="1"/>
          </p:cNvPicPr>
          <p:nvPr/>
        </p:nvPicPr>
        <p:blipFill>
          <a:blip r:embed="rId7"/>
          <a:stretch>
            <a:fillRect/>
          </a:stretch>
        </p:blipFill>
        <p:spPr>
          <a:xfrm>
            <a:off x="3705794" y="1672925"/>
            <a:ext cx="6695185" cy="5051202"/>
          </a:xfrm>
          <a:prstGeom prst="rect">
            <a:avLst/>
          </a:prstGeom>
        </p:spPr>
      </p:pic>
    </p:spTree>
    <p:extLst>
      <p:ext uri="{BB962C8B-B14F-4D97-AF65-F5344CB8AC3E}">
        <p14:creationId xmlns:p14="http://schemas.microsoft.com/office/powerpoint/2010/main" val="1619215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1845826" y="729001"/>
            <a:ext cx="10270876" cy="6128999"/>
          </a:xfrm>
          <a:solidFill>
            <a:srgbClr val="0E4895"/>
          </a:solidFill>
        </p:spPr>
        <p:txBody>
          <a:bodyPr anchor="ctr">
            <a:noAutofit/>
          </a:bodyPr>
          <a:lstStyle/>
          <a:p>
            <a:r>
              <a:rPr lang="ru-RU" sz="2400" dirty="0">
                <a:latin typeface="Times New Roman" panose="02020603050405020304" pitchFamily="18" charset="0"/>
                <a:cs typeface="Times New Roman" panose="02020603050405020304" pitchFamily="18" charset="0"/>
              </a:rPr>
              <a:t>В </a:t>
            </a:r>
            <a:r>
              <a:rPr lang="en-US" sz="2400" dirty="0">
                <a:latin typeface="Times New Roman" panose="02020603050405020304" pitchFamily="18" charset="0"/>
                <a:cs typeface="Times New Roman" panose="02020603050405020304" pitchFamily="18" charset="0"/>
              </a:rPr>
              <a:t>pom.xml </a:t>
            </a:r>
            <a:r>
              <a:rPr lang="ru-RU" sz="2400" dirty="0">
                <a:latin typeface="Times New Roman" panose="02020603050405020304" pitchFamily="18" charset="0"/>
                <a:cs typeface="Times New Roman" panose="02020603050405020304" pitchFamily="18" charset="0"/>
              </a:rPr>
              <a:t>добавляем библиотеку</a:t>
            </a:r>
            <a:endPar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4"/>
            </a:endParaRPr>
          </a:p>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5"/>
              </a:rPr>
              <a:t>https://mvnrepository.com/artifact/mysql/mysql-connector-java</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2" descr="ÐÐ°ÑÑÐ¸Ð½ÐºÐ¸ Ð¿Ð¾ Ð·Ð°Ð¿ÑÐ¾ÑÑ &quot;ÐÐ Ð¨Ð°Ð³&quot;"/>
          <p:cNvPicPr>
            <a:picLocks noChangeAspect="1" noChangeArrowheads="1"/>
          </p:cNvPicPr>
          <p:nvPr/>
        </p:nvPicPr>
        <p:blipFill>
          <a:blip r:embed="rId6" cstate="print">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JDBC</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pic>
        <p:nvPicPr>
          <p:cNvPr id="6" name="Рисунок 5"/>
          <p:cNvPicPr>
            <a:picLocks noChangeAspect="1"/>
          </p:cNvPicPr>
          <p:nvPr/>
        </p:nvPicPr>
        <p:blipFill>
          <a:blip r:embed="rId9"/>
          <a:stretch>
            <a:fillRect/>
          </a:stretch>
        </p:blipFill>
        <p:spPr>
          <a:xfrm>
            <a:off x="4366220" y="2901502"/>
            <a:ext cx="5561905" cy="1304762"/>
          </a:xfrm>
          <a:prstGeom prst="rect">
            <a:avLst/>
          </a:prstGeom>
        </p:spPr>
      </p:pic>
    </p:spTree>
    <p:extLst>
      <p:ext uri="{BB962C8B-B14F-4D97-AF65-F5344CB8AC3E}">
        <p14:creationId xmlns:p14="http://schemas.microsoft.com/office/powerpoint/2010/main" val="1825608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6295151" y="729001"/>
            <a:ext cx="5893673" cy="6012367"/>
          </a:xfrm>
          <a:solidFill>
            <a:srgbClr val="0E4895"/>
          </a:solidFill>
        </p:spPr>
        <p:txBody>
          <a:bodyPr anchor="ctr">
            <a:noAutofit/>
          </a:bodyPr>
          <a:lstStyle/>
          <a:p>
            <a:r>
              <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Создаем подключение к БД.</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JDBC</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pic>
        <p:nvPicPr>
          <p:cNvPr id="2" name="Рисунок 1"/>
          <p:cNvPicPr>
            <a:picLocks noChangeAspect="1"/>
          </p:cNvPicPr>
          <p:nvPr/>
        </p:nvPicPr>
        <p:blipFill>
          <a:blip r:embed="rId6"/>
          <a:stretch>
            <a:fillRect/>
          </a:stretch>
        </p:blipFill>
        <p:spPr>
          <a:xfrm>
            <a:off x="1933500" y="770927"/>
            <a:ext cx="4361652" cy="6108901"/>
          </a:xfrm>
          <a:prstGeom prst="rect">
            <a:avLst/>
          </a:prstGeom>
        </p:spPr>
      </p:pic>
    </p:spTree>
    <p:extLst>
      <p:ext uri="{BB962C8B-B14F-4D97-AF65-F5344CB8AC3E}">
        <p14:creationId xmlns:p14="http://schemas.microsoft.com/office/powerpoint/2010/main" val="1084913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JDBC</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pic>
        <p:nvPicPr>
          <p:cNvPr id="3" name="Рисунок 2"/>
          <p:cNvPicPr>
            <a:picLocks noChangeAspect="1"/>
          </p:cNvPicPr>
          <p:nvPr/>
        </p:nvPicPr>
        <p:blipFill>
          <a:blip r:embed="rId6"/>
          <a:stretch>
            <a:fillRect/>
          </a:stretch>
        </p:blipFill>
        <p:spPr>
          <a:xfrm>
            <a:off x="3718148" y="980728"/>
            <a:ext cx="6818994" cy="5676897"/>
          </a:xfrm>
          <a:prstGeom prst="rect">
            <a:avLst/>
          </a:prstGeom>
        </p:spPr>
      </p:pic>
    </p:spTree>
    <p:extLst>
      <p:ext uri="{BB962C8B-B14F-4D97-AF65-F5344CB8AC3E}">
        <p14:creationId xmlns:p14="http://schemas.microsoft.com/office/powerpoint/2010/main" val="112136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3397625" y="729001"/>
            <a:ext cx="8791200" cy="1331847"/>
          </a:xfrm>
          <a:solidFill>
            <a:srgbClr val="0E4895"/>
          </a:solidFill>
        </p:spPr>
        <p:txBody>
          <a:bodyPr anchor="ctr">
            <a:noAutofit/>
          </a:bodyPr>
          <a:lstStyle/>
          <a:p>
            <a:r>
              <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Если не подключили зависимость, необходимо установить драйвер. </a:t>
            </a:r>
            <a:r>
              <a:rPr lang="en-US" sz="2400" dirty="0">
                <a:hlinkClick r:id="rId3"/>
              </a:rPr>
              <a:t>https://downloads.mysql.com/archives/c-j/</a:t>
            </a:r>
            <a:endParaRPr lang="en-US" sz="2400" dirty="0"/>
          </a:p>
        </p:txBody>
      </p:sp>
      <p:pic>
        <p:nvPicPr>
          <p:cNvPr id="9" name="Picture 2" descr="ÐÐ°ÑÑÐ¸Ð½ÐºÐ¸ Ð¿Ð¾ Ð·Ð°Ð¿ÑÐ¾ÑÑ &quot;ÐÐ Ð¨Ð°Ð³&quot;"/>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JDBC</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pic>
        <p:nvPicPr>
          <p:cNvPr id="2" name="Рисунок 1"/>
          <p:cNvPicPr>
            <a:picLocks noChangeAspect="1"/>
          </p:cNvPicPr>
          <p:nvPr/>
        </p:nvPicPr>
        <p:blipFill>
          <a:blip r:embed="rId7"/>
          <a:stretch>
            <a:fillRect/>
          </a:stretch>
        </p:blipFill>
        <p:spPr>
          <a:xfrm>
            <a:off x="5026332" y="2060848"/>
            <a:ext cx="5533786" cy="4552159"/>
          </a:xfrm>
          <a:prstGeom prst="rect">
            <a:avLst/>
          </a:prstGeom>
        </p:spPr>
      </p:pic>
    </p:spTree>
    <p:extLst>
      <p:ext uri="{BB962C8B-B14F-4D97-AF65-F5344CB8AC3E}">
        <p14:creationId xmlns:p14="http://schemas.microsoft.com/office/powerpoint/2010/main" val="168646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3397625" y="729001"/>
            <a:ext cx="8791200" cy="6012367"/>
          </a:xfrm>
          <a:solidFill>
            <a:srgbClr val="0E4895"/>
          </a:solidFill>
        </p:spPr>
        <p:txBody>
          <a:bodyPr anchor="ctr">
            <a:noAutofit/>
          </a:bodyPr>
          <a:lstStyle/>
          <a:p>
            <a:pPr lvl="0" eaLnBrk="0" fontAlgn="base" hangingPunct="0">
              <a:lnSpc>
                <a:spcPct val="100000"/>
              </a:lnSpc>
              <a:spcBef>
                <a:spcPct val="0"/>
              </a:spcBef>
              <a:spcAft>
                <a:spcPct val="0"/>
              </a:spcAft>
              <a:buClrTx/>
              <a:buSzTx/>
            </a:pPr>
            <a:r>
              <a:rPr lang="ru-RU" altLang="en-US" b="1" dirty="0">
                <a:latin typeface="Times New Roman" panose="02020603050405020304" pitchFamily="18" charset="0"/>
                <a:cs typeface="Times New Roman" panose="02020603050405020304" pitchFamily="18" charset="0"/>
              </a:rPr>
              <a:t>Подключение:</a:t>
            </a:r>
            <a:endParaRPr lang="en-US" altLang="en-US" b="1" dirty="0">
              <a:latin typeface="Times New Roman" panose="02020603050405020304" pitchFamily="18" charset="0"/>
              <a:cs typeface="Times New Roman" panose="02020603050405020304" pitchFamily="18" charset="0"/>
            </a:endParaRPr>
          </a:p>
          <a:p>
            <a:pPr lvl="0" eaLnBrk="0" fontAlgn="base" hangingPunct="0">
              <a:lnSpc>
                <a:spcPct val="100000"/>
              </a:lnSpc>
              <a:spcBef>
                <a:spcPct val="0"/>
              </a:spcBef>
              <a:spcAft>
                <a:spcPct val="0"/>
              </a:spcAft>
              <a:buClrTx/>
              <a:buSzTx/>
            </a:pPr>
            <a:r>
              <a:rPr lang="en-US" altLang="en-US" dirty="0">
                <a:solidFill>
                  <a:srgbClr val="CC7832"/>
                </a:solidFill>
                <a:latin typeface="Times New Roman" panose="02020603050405020304" pitchFamily="18" charset="0"/>
                <a:cs typeface="Times New Roman" panose="02020603050405020304" pitchFamily="18" charset="0"/>
              </a:rPr>
              <a:t>try</a:t>
            </a:r>
            <a:r>
              <a:rPr lang="en-US" altLang="en-US" dirty="0">
                <a:solidFill>
                  <a:srgbClr val="A9B7C6"/>
                </a:solidFill>
                <a:latin typeface="Times New Roman" panose="02020603050405020304" pitchFamily="18" charset="0"/>
                <a:cs typeface="Times New Roman" panose="02020603050405020304" pitchFamily="18" charset="0"/>
              </a:rPr>
              <a:t>{</a:t>
            </a:r>
            <a:br>
              <a:rPr lang="en-US" altLang="en-US" dirty="0">
                <a:solidFill>
                  <a:srgbClr val="A9B7C6"/>
                </a:solidFill>
                <a:latin typeface="Times New Roman" panose="02020603050405020304" pitchFamily="18" charset="0"/>
                <a:cs typeface="Times New Roman" panose="02020603050405020304" pitchFamily="18" charset="0"/>
              </a:rPr>
            </a:br>
            <a:r>
              <a:rPr lang="en-US" altLang="en-US" dirty="0">
                <a:solidFill>
                  <a:srgbClr val="A9B7C6"/>
                </a:solidFill>
                <a:latin typeface="Times New Roman" panose="02020603050405020304" pitchFamily="18" charset="0"/>
                <a:cs typeface="Times New Roman" panose="02020603050405020304" pitchFamily="18" charset="0"/>
              </a:rPr>
              <a:t>    String </a:t>
            </a:r>
            <a:r>
              <a:rPr lang="en-US" altLang="en-US" dirty="0" err="1">
                <a:solidFill>
                  <a:srgbClr val="A9B7C6"/>
                </a:solidFill>
                <a:latin typeface="Times New Roman" panose="02020603050405020304" pitchFamily="18" charset="0"/>
                <a:cs typeface="Times New Roman" panose="02020603050405020304" pitchFamily="18" charset="0"/>
              </a:rPr>
              <a:t>url</a:t>
            </a:r>
            <a:r>
              <a:rPr lang="en-US" altLang="en-US" dirty="0">
                <a:solidFill>
                  <a:srgbClr val="A9B7C6"/>
                </a:solidFill>
                <a:latin typeface="Times New Roman" panose="02020603050405020304" pitchFamily="18" charset="0"/>
                <a:cs typeface="Times New Roman" panose="02020603050405020304" pitchFamily="18" charset="0"/>
              </a:rPr>
              <a:t> = </a:t>
            </a:r>
            <a:r>
              <a:rPr lang="en-US" altLang="en-US" dirty="0">
                <a:solidFill>
                  <a:srgbClr val="6A8759"/>
                </a:solidFill>
                <a:latin typeface="Times New Roman" panose="02020603050405020304" pitchFamily="18" charset="0"/>
                <a:cs typeface="Times New Roman" panose="02020603050405020304" pitchFamily="18" charset="0"/>
              </a:rPr>
              <a:t>"</a:t>
            </a:r>
            <a:r>
              <a:rPr lang="en-US" altLang="en-US" dirty="0" err="1">
                <a:solidFill>
                  <a:srgbClr val="6A8759"/>
                </a:solidFill>
                <a:latin typeface="Times New Roman" panose="02020603050405020304" pitchFamily="18" charset="0"/>
                <a:cs typeface="Times New Roman" panose="02020603050405020304" pitchFamily="18" charset="0"/>
              </a:rPr>
              <a:t>jdbc:mysql</a:t>
            </a:r>
            <a:r>
              <a:rPr lang="en-US" altLang="en-US" dirty="0">
                <a:solidFill>
                  <a:srgbClr val="6A8759"/>
                </a:solidFill>
                <a:latin typeface="Times New Roman" panose="02020603050405020304" pitchFamily="18" charset="0"/>
                <a:cs typeface="Times New Roman" panose="02020603050405020304" pitchFamily="18" charset="0"/>
              </a:rPr>
              <a:t>://localhost:3306/</a:t>
            </a:r>
            <a:r>
              <a:rPr lang="en-US" altLang="en-US" dirty="0" err="1">
                <a:solidFill>
                  <a:srgbClr val="6A8759"/>
                </a:solidFill>
                <a:latin typeface="Times New Roman" panose="02020603050405020304" pitchFamily="18" charset="0"/>
                <a:cs typeface="Times New Roman" panose="02020603050405020304" pitchFamily="18" charset="0"/>
              </a:rPr>
              <a:t>MySQLTestDB</a:t>
            </a:r>
            <a:r>
              <a:rPr lang="en-US" altLang="en-US" dirty="0">
                <a:solidFill>
                  <a:srgbClr val="6A8759"/>
                </a:solidFill>
                <a:latin typeface="Times New Roman" panose="02020603050405020304" pitchFamily="18" charset="0"/>
                <a:cs typeface="Times New Roman" panose="02020603050405020304" pitchFamily="18" charset="0"/>
              </a:rPr>
              <a:t>"</a:t>
            </a:r>
            <a:r>
              <a:rPr lang="en-US" altLang="en-US" dirty="0">
                <a:solidFill>
                  <a:srgbClr val="CC7832"/>
                </a:solidFill>
                <a:latin typeface="Times New Roman" panose="02020603050405020304" pitchFamily="18" charset="0"/>
                <a:cs typeface="Times New Roman" panose="02020603050405020304" pitchFamily="18" charset="0"/>
              </a:rPr>
              <a:t>;</a:t>
            </a:r>
            <a:br>
              <a:rPr lang="en-US" altLang="en-US" dirty="0">
                <a:solidFill>
                  <a:srgbClr val="CC7832"/>
                </a:solidFill>
                <a:latin typeface="Times New Roman" panose="02020603050405020304" pitchFamily="18" charset="0"/>
                <a:cs typeface="Times New Roman" panose="02020603050405020304" pitchFamily="18" charset="0"/>
              </a:rPr>
            </a:br>
            <a:r>
              <a:rPr lang="en-US" altLang="en-US" dirty="0">
                <a:solidFill>
                  <a:srgbClr val="CC7832"/>
                </a:solidFill>
                <a:latin typeface="Times New Roman" panose="02020603050405020304" pitchFamily="18" charset="0"/>
                <a:cs typeface="Times New Roman" panose="02020603050405020304" pitchFamily="18" charset="0"/>
              </a:rPr>
              <a:t>    </a:t>
            </a:r>
            <a:r>
              <a:rPr lang="en-US" altLang="en-US" dirty="0">
                <a:solidFill>
                  <a:srgbClr val="A9B7C6"/>
                </a:solidFill>
                <a:latin typeface="Times New Roman" panose="02020603050405020304" pitchFamily="18" charset="0"/>
                <a:cs typeface="Times New Roman" panose="02020603050405020304" pitchFamily="18" charset="0"/>
              </a:rPr>
              <a:t>String username = </a:t>
            </a:r>
            <a:r>
              <a:rPr lang="en-US" altLang="en-US" dirty="0">
                <a:solidFill>
                  <a:srgbClr val="6A8759"/>
                </a:solidFill>
                <a:latin typeface="Times New Roman" panose="02020603050405020304" pitchFamily="18" charset="0"/>
                <a:cs typeface="Times New Roman" panose="02020603050405020304" pitchFamily="18" charset="0"/>
              </a:rPr>
              <a:t>"root"</a:t>
            </a:r>
            <a:r>
              <a:rPr lang="en-US" altLang="en-US" dirty="0">
                <a:solidFill>
                  <a:srgbClr val="CC7832"/>
                </a:solidFill>
                <a:latin typeface="Times New Roman" panose="02020603050405020304" pitchFamily="18" charset="0"/>
                <a:cs typeface="Times New Roman" panose="02020603050405020304" pitchFamily="18" charset="0"/>
              </a:rPr>
              <a:t>;</a:t>
            </a:r>
            <a:br>
              <a:rPr lang="en-US" altLang="en-US" dirty="0">
                <a:solidFill>
                  <a:srgbClr val="CC7832"/>
                </a:solidFill>
                <a:latin typeface="Times New Roman" panose="02020603050405020304" pitchFamily="18" charset="0"/>
                <a:cs typeface="Times New Roman" panose="02020603050405020304" pitchFamily="18" charset="0"/>
              </a:rPr>
            </a:br>
            <a:r>
              <a:rPr lang="en-US" altLang="en-US" dirty="0">
                <a:solidFill>
                  <a:srgbClr val="CC7832"/>
                </a:solidFill>
                <a:latin typeface="Times New Roman" panose="02020603050405020304" pitchFamily="18" charset="0"/>
                <a:cs typeface="Times New Roman" panose="02020603050405020304" pitchFamily="18" charset="0"/>
              </a:rPr>
              <a:t>    </a:t>
            </a:r>
            <a:r>
              <a:rPr lang="en-US" altLang="en-US" dirty="0">
                <a:solidFill>
                  <a:srgbClr val="A9B7C6"/>
                </a:solidFill>
                <a:latin typeface="Times New Roman" panose="02020603050405020304" pitchFamily="18" charset="0"/>
                <a:cs typeface="Times New Roman" panose="02020603050405020304" pitchFamily="18" charset="0"/>
              </a:rPr>
              <a:t>String password = </a:t>
            </a:r>
            <a:r>
              <a:rPr lang="en-US" altLang="en-US" dirty="0">
                <a:solidFill>
                  <a:srgbClr val="6A8759"/>
                </a:solidFill>
                <a:latin typeface="Times New Roman" panose="02020603050405020304" pitchFamily="18" charset="0"/>
                <a:cs typeface="Times New Roman" panose="02020603050405020304" pitchFamily="18" charset="0"/>
              </a:rPr>
              <a:t>"root"</a:t>
            </a:r>
            <a:r>
              <a:rPr lang="en-US" altLang="en-US" dirty="0">
                <a:solidFill>
                  <a:srgbClr val="CC7832"/>
                </a:solidFill>
                <a:latin typeface="Times New Roman" panose="02020603050405020304" pitchFamily="18" charset="0"/>
                <a:cs typeface="Times New Roman" panose="02020603050405020304" pitchFamily="18" charset="0"/>
              </a:rPr>
              <a:t>;</a:t>
            </a:r>
            <a:br>
              <a:rPr lang="en-US" altLang="en-US" dirty="0">
                <a:solidFill>
                  <a:srgbClr val="CC7832"/>
                </a:solidFill>
                <a:latin typeface="Times New Roman" panose="02020603050405020304" pitchFamily="18" charset="0"/>
                <a:cs typeface="Times New Roman" panose="02020603050405020304" pitchFamily="18" charset="0"/>
              </a:rPr>
            </a:br>
            <a:r>
              <a:rPr lang="en-US" altLang="en-US" dirty="0">
                <a:solidFill>
                  <a:srgbClr val="CC7832"/>
                </a:solidFill>
                <a:latin typeface="Times New Roman" panose="02020603050405020304" pitchFamily="18" charset="0"/>
                <a:cs typeface="Times New Roman" panose="02020603050405020304" pitchFamily="18" charset="0"/>
              </a:rPr>
              <a:t>    </a:t>
            </a:r>
            <a:r>
              <a:rPr lang="en-US" altLang="en-US" dirty="0" err="1">
                <a:solidFill>
                  <a:srgbClr val="A9B7C6"/>
                </a:solidFill>
                <a:latin typeface="Times New Roman" panose="02020603050405020304" pitchFamily="18" charset="0"/>
                <a:cs typeface="Times New Roman" panose="02020603050405020304" pitchFamily="18" charset="0"/>
              </a:rPr>
              <a:t>Class.</a:t>
            </a:r>
            <a:r>
              <a:rPr lang="en-US" altLang="en-US" i="1" dirty="0" err="1">
                <a:solidFill>
                  <a:srgbClr val="A9B7C6"/>
                </a:solidFill>
                <a:latin typeface="Times New Roman" panose="02020603050405020304" pitchFamily="18" charset="0"/>
                <a:cs typeface="Times New Roman" panose="02020603050405020304" pitchFamily="18" charset="0"/>
              </a:rPr>
              <a:t>forName</a:t>
            </a:r>
            <a:r>
              <a:rPr lang="en-US" altLang="en-US" dirty="0">
                <a:solidFill>
                  <a:srgbClr val="A9B7C6"/>
                </a:solidFill>
                <a:latin typeface="Times New Roman" panose="02020603050405020304" pitchFamily="18" charset="0"/>
                <a:cs typeface="Times New Roman" panose="02020603050405020304" pitchFamily="18" charset="0"/>
              </a:rPr>
              <a:t>(</a:t>
            </a:r>
            <a:r>
              <a:rPr lang="en-US" altLang="en-US" dirty="0">
                <a:solidFill>
                  <a:srgbClr val="6A8759"/>
                </a:solidFill>
                <a:latin typeface="Times New Roman" panose="02020603050405020304" pitchFamily="18" charset="0"/>
                <a:cs typeface="Times New Roman" panose="02020603050405020304" pitchFamily="18" charset="0"/>
              </a:rPr>
              <a:t>"</a:t>
            </a:r>
            <a:r>
              <a:rPr lang="en-US" altLang="en-US" dirty="0" err="1">
                <a:solidFill>
                  <a:srgbClr val="6A8759"/>
                </a:solidFill>
                <a:latin typeface="Times New Roman" panose="02020603050405020304" pitchFamily="18" charset="0"/>
                <a:cs typeface="Times New Roman" panose="02020603050405020304" pitchFamily="18" charset="0"/>
              </a:rPr>
              <a:t>com.mysql.jdbc.Driver</a:t>
            </a:r>
            <a:r>
              <a:rPr lang="en-US" altLang="en-US" dirty="0">
                <a:solidFill>
                  <a:srgbClr val="6A8759"/>
                </a:solidFill>
                <a:latin typeface="Times New Roman" panose="02020603050405020304" pitchFamily="18" charset="0"/>
                <a:cs typeface="Times New Roman" panose="02020603050405020304" pitchFamily="18" charset="0"/>
              </a:rPr>
              <a:t>"</a:t>
            </a:r>
            <a:r>
              <a:rPr lang="en-US" altLang="en-US" dirty="0">
                <a:solidFill>
                  <a:srgbClr val="A9B7C6"/>
                </a:solidFill>
                <a:latin typeface="Times New Roman" panose="02020603050405020304" pitchFamily="18" charset="0"/>
                <a:cs typeface="Times New Roman" panose="02020603050405020304" pitchFamily="18" charset="0"/>
              </a:rPr>
              <a:t>)</a:t>
            </a:r>
            <a:r>
              <a:rPr lang="en-US" altLang="en-US" dirty="0">
                <a:solidFill>
                  <a:srgbClr val="CC7832"/>
                </a:solidFill>
                <a:latin typeface="Times New Roman" panose="02020603050405020304" pitchFamily="18" charset="0"/>
                <a:cs typeface="Times New Roman" panose="02020603050405020304" pitchFamily="18" charset="0"/>
              </a:rPr>
              <a:t>;</a:t>
            </a:r>
            <a:br>
              <a:rPr lang="en-US" altLang="en-US" dirty="0">
                <a:solidFill>
                  <a:srgbClr val="CC7832"/>
                </a:solidFill>
                <a:latin typeface="Times New Roman" panose="02020603050405020304" pitchFamily="18" charset="0"/>
                <a:cs typeface="Times New Roman" panose="02020603050405020304" pitchFamily="18" charset="0"/>
              </a:rPr>
            </a:br>
            <a:r>
              <a:rPr lang="en-US" altLang="en-US" dirty="0">
                <a:solidFill>
                  <a:srgbClr val="CC7832"/>
                </a:solidFill>
                <a:latin typeface="Times New Roman" panose="02020603050405020304" pitchFamily="18" charset="0"/>
                <a:cs typeface="Times New Roman" panose="02020603050405020304" pitchFamily="18" charset="0"/>
              </a:rPr>
              <a:t>    try </a:t>
            </a:r>
            <a:r>
              <a:rPr lang="en-US" altLang="en-US" dirty="0">
                <a:solidFill>
                  <a:srgbClr val="A9B7C6"/>
                </a:solidFill>
                <a:latin typeface="Times New Roman" panose="02020603050405020304" pitchFamily="18" charset="0"/>
                <a:cs typeface="Times New Roman" panose="02020603050405020304" pitchFamily="18" charset="0"/>
              </a:rPr>
              <a:t>(Connection conn = </a:t>
            </a:r>
            <a:r>
              <a:rPr lang="en-US" altLang="en-US" dirty="0" err="1">
                <a:solidFill>
                  <a:srgbClr val="A9B7C6"/>
                </a:solidFill>
                <a:latin typeface="Times New Roman" panose="02020603050405020304" pitchFamily="18" charset="0"/>
                <a:cs typeface="Times New Roman" panose="02020603050405020304" pitchFamily="18" charset="0"/>
              </a:rPr>
              <a:t>DriverManager.</a:t>
            </a:r>
            <a:r>
              <a:rPr lang="en-US" altLang="en-US" i="1" dirty="0" err="1">
                <a:solidFill>
                  <a:srgbClr val="A9B7C6"/>
                </a:solidFill>
                <a:latin typeface="Times New Roman" panose="02020603050405020304" pitchFamily="18" charset="0"/>
                <a:cs typeface="Times New Roman" panose="02020603050405020304" pitchFamily="18" charset="0"/>
              </a:rPr>
              <a:t>getConnection</a:t>
            </a:r>
            <a:r>
              <a:rPr lang="en-US" altLang="en-US" dirty="0">
                <a:solidFill>
                  <a:srgbClr val="A9B7C6"/>
                </a:solidFill>
                <a:latin typeface="Times New Roman" panose="02020603050405020304" pitchFamily="18" charset="0"/>
                <a:cs typeface="Times New Roman" panose="02020603050405020304" pitchFamily="18" charset="0"/>
              </a:rPr>
              <a:t>(</a:t>
            </a:r>
            <a:r>
              <a:rPr lang="en-US" altLang="en-US" dirty="0" err="1">
                <a:solidFill>
                  <a:srgbClr val="A9B7C6"/>
                </a:solidFill>
                <a:latin typeface="Times New Roman" panose="02020603050405020304" pitchFamily="18" charset="0"/>
                <a:cs typeface="Times New Roman" panose="02020603050405020304" pitchFamily="18" charset="0"/>
              </a:rPr>
              <a:t>url</a:t>
            </a:r>
            <a:r>
              <a:rPr lang="en-US" altLang="en-US" dirty="0">
                <a:solidFill>
                  <a:srgbClr val="CC7832"/>
                </a:solidFill>
                <a:latin typeface="Times New Roman" panose="02020603050405020304" pitchFamily="18" charset="0"/>
                <a:cs typeface="Times New Roman" panose="02020603050405020304" pitchFamily="18" charset="0"/>
              </a:rPr>
              <a:t>, </a:t>
            </a:r>
            <a:r>
              <a:rPr lang="en-US" altLang="en-US" dirty="0">
                <a:solidFill>
                  <a:srgbClr val="A9B7C6"/>
                </a:solidFill>
                <a:latin typeface="Times New Roman" panose="02020603050405020304" pitchFamily="18" charset="0"/>
                <a:cs typeface="Times New Roman" panose="02020603050405020304" pitchFamily="18" charset="0"/>
              </a:rPr>
              <a:t>username</a:t>
            </a:r>
            <a:r>
              <a:rPr lang="en-US" altLang="en-US" dirty="0">
                <a:solidFill>
                  <a:srgbClr val="CC7832"/>
                </a:solidFill>
                <a:latin typeface="Times New Roman" panose="02020603050405020304" pitchFamily="18" charset="0"/>
                <a:cs typeface="Times New Roman" panose="02020603050405020304" pitchFamily="18" charset="0"/>
              </a:rPr>
              <a:t>, </a:t>
            </a:r>
            <a:r>
              <a:rPr lang="en-US" altLang="en-US" dirty="0">
                <a:solidFill>
                  <a:srgbClr val="A9B7C6"/>
                </a:solidFill>
                <a:latin typeface="Times New Roman" panose="02020603050405020304" pitchFamily="18" charset="0"/>
                <a:cs typeface="Times New Roman" panose="02020603050405020304" pitchFamily="18" charset="0"/>
              </a:rPr>
              <a:t>password)){</a:t>
            </a:r>
            <a:br>
              <a:rPr lang="en-US" altLang="en-US" dirty="0">
                <a:solidFill>
                  <a:srgbClr val="A9B7C6"/>
                </a:solidFill>
                <a:latin typeface="Times New Roman" panose="02020603050405020304" pitchFamily="18" charset="0"/>
                <a:cs typeface="Times New Roman" panose="02020603050405020304" pitchFamily="18" charset="0"/>
              </a:rPr>
            </a:br>
            <a:r>
              <a:rPr lang="en-US" altLang="en-US" dirty="0">
                <a:solidFill>
                  <a:srgbClr val="A9B7C6"/>
                </a:solidFill>
                <a:latin typeface="Times New Roman" panose="02020603050405020304" pitchFamily="18" charset="0"/>
                <a:cs typeface="Times New Roman" panose="02020603050405020304" pitchFamily="18" charset="0"/>
              </a:rPr>
              <a:t>        </a:t>
            </a:r>
            <a:r>
              <a:rPr lang="en-US" altLang="en-US" dirty="0" err="1">
                <a:solidFill>
                  <a:srgbClr val="A9B7C6"/>
                </a:solidFill>
                <a:latin typeface="Times New Roman" panose="02020603050405020304" pitchFamily="18" charset="0"/>
                <a:cs typeface="Times New Roman" panose="02020603050405020304" pitchFamily="18" charset="0"/>
              </a:rPr>
              <a:t>PrintWriter</a:t>
            </a:r>
            <a:r>
              <a:rPr lang="en-US" altLang="en-US" dirty="0">
                <a:solidFill>
                  <a:srgbClr val="A9B7C6"/>
                </a:solidFill>
                <a:latin typeface="Times New Roman" panose="02020603050405020304" pitchFamily="18" charset="0"/>
                <a:cs typeface="Times New Roman" panose="02020603050405020304" pitchFamily="18" charset="0"/>
              </a:rPr>
              <a:t> out = </a:t>
            </a:r>
            <a:r>
              <a:rPr lang="en-US" altLang="en-US" dirty="0" err="1">
                <a:solidFill>
                  <a:srgbClr val="A9B7C6"/>
                </a:solidFill>
                <a:latin typeface="Times New Roman" panose="02020603050405020304" pitchFamily="18" charset="0"/>
                <a:cs typeface="Times New Roman" panose="02020603050405020304" pitchFamily="18" charset="0"/>
              </a:rPr>
              <a:t>response.getWriter</a:t>
            </a:r>
            <a:r>
              <a:rPr lang="en-US" altLang="en-US" dirty="0">
                <a:solidFill>
                  <a:srgbClr val="A9B7C6"/>
                </a:solidFill>
                <a:latin typeface="Times New Roman" panose="02020603050405020304" pitchFamily="18" charset="0"/>
                <a:cs typeface="Times New Roman" panose="02020603050405020304" pitchFamily="18" charset="0"/>
              </a:rPr>
              <a:t>()</a:t>
            </a:r>
            <a:r>
              <a:rPr lang="en-US" altLang="en-US" dirty="0">
                <a:solidFill>
                  <a:srgbClr val="CC7832"/>
                </a:solidFill>
                <a:latin typeface="Times New Roman" panose="02020603050405020304" pitchFamily="18" charset="0"/>
                <a:cs typeface="Times New Roman" panose="02020603050405020304" pitchFamily="18" charset="0"/>
              </a:rPr>
              <a:t>;</a:t>
            </a:r>
            <a:br>
              <a:rPr lang="en-US" altLang="en-US" dirty="0">
                <a:solidFill>
                  <a:srgbClr val="CC7832"/>
                </a:solidFill>
                <a:latin typeface="Times New Roman" panose="02020603050405020304" pitchFamily="18" charset="0"/>
                <a:cs typeface="Times New Roman" panose="02020603050405020304" pitchFamily="18" charset="0"/>
              </a:rPr>
            </a:br>
            <a:r>
              <a:rPr lang="en-US" altLang="en-US" dirty="0">
                <a:solidFill>
                  <a:srgbClr val="CC7832"/>
                </a:solidFill>
                <a:latin typeface="Times New Roman" panose="02020603050405020304" pitchFamily="18" charset="0"/>
                <a:cs typeface="Times New Roman" panose="02020603050405020304" pitchFamily="18" charset="0"/>
              </a:rPr>
              <a:t>        </a:t>
            </a:r>
            <a:r>
              <a:rPr lang="en-US" altLang="en-US" dirty="0" err="1">
                <a:solidFill>
                  <a:srgbClr val="A9B7C6"/>
                </a:solidFill>
                <a:latin typeface="Times New Roman" panose="02020603050405020304" pitchFamily="18" charset="0"/>
                <a:cs typeface="Times New Roman" panose="02020603050405020304" pitchFamily="18" charset="0"/>
              </a:rPr>
              <a:t>out.println</a:t>
            </a:r>
            <a:r>
              <a:rPr lang="en-US" altLang="en-US" dirty="0">
                <a:solidFill>
                  <a:srgbClr val="A9B7C6"/>
                </a:solidFill>
                <a:latin typeface="Times New Roman" panose="02020603050405020304" pitchFamily="18" charset="0"/>
                <a:cs typeface="Times New Roman" panose="02020603050405020304" pitchFamily="18" charset="0"/>
              </a:rPr>
              <a:t>(</a:t>
            </a:r>
            <a:r>
              <a:rPr lang="en-US" altLang="en-US" dirty="0">
                <a:solidFill>
                  <a:srgbClr val="6A8759"/>
                </a:solidFill>
                <a:latin typeface="Times New Roman" panose="02020603050405020304" pitchFamily="18" charset="0"/>
                <a:cs typeface="Times New Roman" panose="02020603050405020304" pitchFamily="18" charset="0"/>
              </a:rPr>
              <a:t>"&lt;html&gt;&lt;body&gt;"</a:t>
            </a:r>
            <a:r>
              <a:rPr lang="en-US" altLang="en-US" dirty="0">
                <a:solidFill>
                  <a:srgbClr val="A9B7C6"/>
                </a:solidFill>
                <a:latin typeface="Times New Roman" panose="02020603050405020304" pitchFamily="18" charset="0"/>
                <a:cs typeface="Times New Roman" panose="02020603050405020304" pitchFamily="18" charset="0"/>
              </a:rPr>
              <a:t>)</a:t>
            </a:r>
            <a:r>
              <a:rPr lang="en-US" altLang="en-US" dirty="0">
                <a:solidFill>
                  <a:srgbClr val="CC7832"/>
                </a:solidFill>
                <a:latin typeface="Times New Roman" panose="02020603050405020304" pitchFamily="18" charset="0"/>
                <a:cs typeface="Times New Roman" panose="02020603050405020304" pitchFamily="18" charset="0"/>
              </a:rPr>
              <a:t>;</a:t>
            </a:r>
            <a:br>
              <a:rPr lang="en-US" altLang="en-US" dirty="0">
                <a:solidFill>
                  <a:srgbClr val="CC7832"/>
                </a:solidFill>
                <a:latin typeface="Times New Roman" panose="02020603050405020304" pitchFamily="18" charset="0"/>
                <a:cs typeface="Times New Roman" panose="02020603050405020304" pitchFamily="18" charset="0"/>
              </a:rPr>
            </a:br>
            <a:r>
              <a:rPr lang="en-US" altLang="en-US" dirty="0">
                <a:solidFill>
                  <a:srgbClr val="CC7832"/>
                </a:solidFill>
                <a:latin typeface="Times New Roman" panose="02020603050405020304" pitchFamily="18" charset="0"/>
                <a:cs typeface="Times New Roman" panose="02020603050405020304" pitchFamily="18" charset="0"/>
              </a:rPr>
              <a:t>        </a:t>
            </a:r>
            <a:r>
              <a:rPr lang="en-US" altLang="en-US" dirty="0" err="1">
                <a:solidFill>
                  <a:srgbClr val="A9B7C6"/>
                </a:solidFill>
                <a:latin typeface="Times New Roman" panose="02020603050405020304" pitchFamily="18" charset="0"/>
                <a:cs typeface="Times New Roman" panose="02020603050405020304" pitchFamily="18" charset="0"/>
              </a:rPr>
              <a:t>out.println</a:t>
            </a:r>
            <a:r>
              <a:rPr lang="en-US" altLang="en-US" dirty="0">
                <a:solidFill>
                  <a:srgbClr val="A9B7C6"/>
                </a:solidFill>
                <a:latin typeface="Times New Roman" panose="02020603050405020304" pitchFamily="18" charset="0"/>
                <a:cs typeface="Times New Roman" panose="02020603050405020304" pitchFamily="18" charset="0"/>
              </a:rPr>
              <a:t>(</a:t>
            </a:r>
            <a:r>
              <a:rPr lang="en-US" altLang="en-US" dirty="0">
                <a:solidFill>
                  <a:srgbClr val="6A8759"/>
                </a:solidFill>
                <a:latin typeface="Times New Roman" panose="02020603050405020304" pitchFamily="18" charset="0"/>
                <a:cs typeface="Times New Roman" panose="02020603050405020304" pitchFamily="18" charset="0"/>
              </a:rPr>
              <a:t>"&lt;h1&gt;" </a:t>
            </a:r>
            <a:r>
              <a:rPr lang="en-US" altLang="en-US" dirty="0">
                <a:solidFill>
                  <a:srgbClr val="A9B7C6"/>
                </a:solidFill>
                <a:latin typeface="Times New Roman" panose="02020603050405020304" pitchFamily="18" charset="0"/>
                <a:cs typeface="Times New Roman" panose="02020603050405020304" pitchFamily="18" charset="0"/>
              </a:rPr>
              <a:t>+ </a:t>
            </a:r>
            <a:r>
              <a:rPr lang="en-US" altLang="en-US" dirty="0">
                <a:solidFill>
                  <a:srgbClr val="9876AA"/>
                </a:solidFill>
                <a:latin typeface="Times New Roman" panose="02020603050405020304" pitchFamily="18" charset="0"/>
                <a:cs typeface="Times New Roman" panose="02020603050405020304" pitchFamily="18" charset="0"/>
              </a:rPr>
              <a:t>message </a:t>
            </a:r>
            <a:r>
              <a:rPr lang="en-US" altLang="en-US" dirty="0">
                <a:solidFill>
                  <a:srgbClr val="A9B7C6"/>
                </a:solidFill>
                <a:latin typeface="Times New Roman" panose="02020603050405020304" pitchFamily="18" charset="0"/>
                <a:cs typeface="Times New Roman" panose="02020603050405020304" pitchFamily="18" charset="0"/>
              </a:rPr>
              <a:t>+ </a:t>
            </a:r>
            <a:r>
              <a:rPr lang="en-US" altLang="en-US" dirty="0">
                <a:solidFill>
                  <a:srgbClr val="6A8759"/>
                </a:solidFill>
                <a:latin typeface="Times New Roman" panose="02020603050405020304" pitchFamily="18" charset="0"/>
                <a:cs typeface="Times New Roman" panose="02020603050405020304" pitchFamily="18" charset="0"/>
              </a:rPr>
              <a:t>"&lt;/h1&gt;"</a:t>
            </a:r>
            <a:r>
              <a:rPr lang="en-US" altLang="en-US" dirty="0">
                <a:solidFill>
                  <a:srgbClr val="A9B7C6"/>
                </a:solidFill>
                <a:latin typeface="Times New Roman" panose="02020603050405020304" pitchFamily="18" charset="0"/>
                <a:cs typeface="Times New Roman" panose="02020603050405020304" pitchFamily="18" charset="0"/>
              </a:rPr>
              <a:t>)</a:t>
            </a:r>
            <a:r>
              <a:rPr lang="en-US" altLang="en-US" dirty="0">
                <a:solidFill>
                  <a:srgbClr val="CC7832"/>
                </a:solidFill>
                <a:latin typeface="Times New Roman" panose="02020603050405020304" pitchFamily="18" charset="0"/>
                <a:cs typeface="Times New Roman" panose="02020603050405020304" pitchFamily="18" charset="0"/>
              </a:rPr>
              <a:t>;</a:t>
            </a:r>
            <a:br>
              <a:rPr lang="en-US" altLang="en-US" dirty="0">
                <a:solidFill>
                  <a:srgbClr val="CC7832"/>
                </a:solidFill>
                <a:latin typeface="Times New Roman" panose="02020603050405020304" pitchFamily="18" charset="0"/>
                <a:cs typeface="Times New Roman" panose="02020603050405020304" pitchFamily="18" charset="0"/>
              </a:rPr>
            </a:br>
            <a:r>
              <a:rPr lang="en-US" altLang="en-US" dirty="0">
                <a:solidFill>
                  <a:srgbClr val="CC7832"/>
                </a:solidFill>
                <a:latin typeface="Times New Roman" panose="02020603050405020304" pitchFamily="18" charset="0"/>
                <a:cs typeface="Times New Roman" panose="02020603050405020304" pitchFamily="18" charset="0"/>
              </a:rPr>
              <a:t>        </a:t>
            </a:r>
            <a:r>
              <a:rPr lang="en-US" altLang="en-US" dirty="0" err="1">
                <a:solidFill>
                  <a:srgbClr val="A9B7C6"/>
                </a:solidFill>
                <a:latin typeface="Times New Roman" panose="02020603050405020304" pitchFamily="18" charset="0"/>
                <a:cs typeface="Times New Roman" panose="02020603050405020304" pitchFamily="18" charset="0"/>
              </a:rPr>
              <a:t>out.println</a:t>
            </a:r>
            <a:r>
              <a:rPr lang="en-US" altLang="en-US" dirty="0">
                <a:solidFill>
                  <a:srgbClr val="A9B7C6"/>
                </a:solidFill>
                <a:latin typeface="Times New Roman" panose="02020603050405020304" pitchFamily="18" charset="0"/>
                <a:cs typeface="Times New Roman" panose="02020603050405020304" pitchFamily="18" charset="0"/>
              </a:rPr>
              <a:t>(</a:t>
            </a:r>
            <a:r>
              <a:rPr lang="en-US" altLang="en-US" dirty="0">
                <a:solidFill>
                  <a:srgbClr val="6A8759"/>
                </a:solidFill>
                <a:latin typeface="Times New Roman" panose="02020603050405020304" pitchFamily="18" charset="0"/>
                <a:cs typeface="Times New Roman" panose="02020603050405020304" pitchFamily="18" charset="0"/>
              </a:rPr>
              <a:t>"&lt;/body&gt;&lt;/html&gt;"</a:t>
            </a:r>
            <a:r>
              <a:rPr lang="en-US" altLang="en-US" dirty="0">
                <a:solidFill>
                  <a:srgbClr val="A9B7C6"/>
                </a:solidFill>
                <a:latin typeface="Times New Roman" panose="02020603050405020304" pitchFamily="18" charset="0"/>
                <a:cs typeface="Times New Roman" panose="02020603050405020304" pitchFamily="18" charset="0"/>
              </a:rPr>
              <a:t>)</a:t>
            </a:r>
            <a:r>
              <a:rPr lang="en-US" altLang="en-US" dirty="0">
                <a:solidFill>
                  <a:srgbClr val="CC7832"/>
                </a:solidFill>
                <a:latin typeface="Times New Roman" panose="02020603050405020304" pitchFamily="18" charset="0"/>
                <a:cs typeface="Times New Roman" panose="02020603050405020304" pitchFamily="18" charset="0"/>
              </a:rPr>
              <a:t>;</a:t>
            </a:r>
            <a:br>
              <a:rPr lang="en-US" altLang="en-US" dirty="0">
                <a:solidFill>
                  <a:srgbClr val="CC7832"/>
                </a:solidFill>
                <a:latin typeface="Times New Roman" panose="02020603050405020304" pitchFamily="18" charset="0"/>
                <a:cs typeface="Times New Roman" panose="02020603050405020304" pitchFamily="18" charset="0"/>
              </a:rPr>
            </a:br>
            <a:r>
              <a:rPr lang="en-US" altLang="en-US" dirty="0">
                <a:solidFill>
                  <a:srgbClr val="CC7832"/>
                </a:solidFill>
                <a:latin typeface="Times New Roman" panose="02020603050405020304" pitchFamily="18" charset="0"/>
                <a:cs typeface="Times New Roman" panose="02020603050405020304" pitchFamily="18" charset="0"/>
              </a:rPr>
              <a:t>    </a:t>
            </a:r>
            <a:r>
              <a:rPr lang="en-US" altLang="en-US" dirty="0">
                <a:solidFill>
                  <a:srgbClr val="A9B7C6"/>
                </a:solidFill>
                <a:latin typeface="Times New Roman" panose="02020603050405020304" pitchFamily="18" charset="0"/>
                <a:cs typeface="Times New Roman" panose="02020603050405020304" pitchFamily="18" charset="0"/>
              </a:rPr>
              <a:t>}</a:t>
            </a:r>
            <a:br>
              <a:rPr lang="en-US" altLang="en-US" dirty="0">
                <a:solidFill>
                  <a:srgbClr val="A9B7C6"/>
                </a:solidFill>
                <a:latin typeface="Times New Roman" panose="02020603050405020304" pitchFamily="18" charset="0"/>
                <a:cs typeface="Times New Roman" panose="02020603050405020304" pitchFamily="18" charset="0"/>
              </a:rPr>
            </a:br>
            <a:r>
              <a:rPr lang="en-US" altLang="en-US" dirty="0">
                <a:solidFill>
                  <a:srgbClr val="A9B7C6"/>
                </a:solidFill>
                <a:latin typeface="Times New Roman" panose="02020603050405020304" pitchFamily="18" charset="0"/>
                <a:cs typeface="Times New Roman" panose="02020603050405020304" pitchFamily="18" charset="0"/>
              </a:rPr>
              <a:t>}</a:t>
            </a:r>
            <a:br>
              <a:rPr lang="en-US" altLang="en-US" dirty="0">
                <a:solidFill>
                  <a:srgbClr val="A9B7C6"/>
                </a:solidFill>
                <a:latin typeface="Times New Roman" panose="02020603050405020304" pitchFamily="18" charset="0"/>
                <a:cs typeface="Times New Roman" panose="02020603050405020304" pitchFamily="18" charset="0"/>
              </a:rPr>
            </a:br>
            <a:r>
              <a:rPr lang="en-US" altLang="en-US" dirty="0">
                <a:solidFill>
                  <a:srgbClr val="CC7832"/>
                </a:solidFill>
                <a:latin typeface="Times New Roman" panose="02020603050405020304" pitchFamily="18" charset="0"/>
                <a:cs typeface="Times New Roman" panose="02020603050405020304" pitchFamily="18" charset="0"/>
              </a:rPr>
              <a:t>catch</a:t>
            </a:r>
            <a:r>
              <a:rPr lang="en-US" altLang="en-US" dirty="0">
                <a:solidFill>
                  <a:srgbClr val="A9B7C6"/>
                </a:solidFill>
                <a:latin typeface="Times New Roman" panose="02020603050405020304" pitchFamily="18" charset="0"/>
                <a:cs typeface="Times New Roman" panose="02020603050405020304" pitchFamily="18" charset="0"/>
              </a:rPr>
              <a:t>(Exception ex){</a:t>
            </a:r>
            <a:br>
              <a:rPr lang="en-US" altLang="en-US" dirty="0">
                <a:solidFill>
                  <a:srgbClr val="A9B7C6"/>
                </a:solidFill>
                <a:latin typeface="Times New Roman" panose="02020603050405020304" pitchFamily="18" charset="0"/>
                <a:cs typeface="Times New Roman" panose="02020603050405020304" pitchFamily="18" charset="0"/>
              </a:rPr>
            </a:br>
            <a:r>
              <a:rPr lang="en-US" altLang="en-US" dirty="0">
                <a:solidFill>
                  <a:srgbClr val="A9B7C6"/>
                </a:solidFill>
                <a:latin typeface="Times New Roman" panose="02020603050405020304" pitchFamily="18" charset="0"/>
                <a:cs typeface="Times New Roman" panose="02020603050405020304" pitchFamily="18" charset="0"/>
              </a:rPr>
              <a:t>    </a:t>
            </a:r>
            <a:r>
              <a:rPr lang="en-US" altLang="en-US" dirty="0" err="1">
                <a:solidFill>
                  <a:srgbClr val="A9B7C6"/>
                </a:solidFill>
                <a:latin typeface="Times New Roman" panose="02020603050405020304" pitchFamily="18" charset="0"/>
                <a:cs typeface="Times New Roman" panose="02020603050405020304" pitchFamily="18" charset="0"/>
              </a:rPr>
              <a:t>PrintWriter</a:t>
            </a:r>
            <a:r>
              <a:rPr lang="en-US" altLang="en-US" dirty="0">
                <a:solidFill>
                  <a:srgbClr val="A9B7C6"/>
                </a:solidFill>
                <a:latin typeface="Times New Roman" panose="02020603050405020304" pitchFamily="18" charset="0"/>
                <a:cs typeface="Times New Roman" panose="02020603050405020304" pitchFamily="18" charset="0"/>
              </a:rPr>
              <a:t> out = </a:t>
            </a:r>
            <a:r>
              <a:rPr lang="en-US" altLang="en-US" dirty="0" err="1">
                <a:solidFill>
                  <a:srgbClr val="A9B7C6"/>
                </a:solidFill>
                <a:latin typeface="Times New Roman" panose="02020603050405020304" pitchFamily="18" charset="0"/>
                <a:cs typeface="Times New Roman" panose="02020603050405020304" pitchFamily="18" charset="0"/>
              </a:rPr>
              <a:t>response.getWriter</a:t>
            </a:r>
            <a:r>
              <a:rPr lang="en-US" altLang="en-US" dirty="0">
                <a:solidFill>
                  <a:srgbClr val="A9B7C6"/>
                </a:solidFill>
                <a:latin typeface="Times New Roman" panose="02020603050405020304" pitchFamily="18" charset="0"/>
                <a:cs typeface="Times New Roman" panose="02020603050405020304" pitchFamily="18" charset="0"/>
              </a:rPr>
              <a:t>()</a:t>
            </a:r>
            <a:r>
              <a:rPr lang="en-US" altLang="en-US" dirty="0">
                <a:solidFill>
                  <a:srgbClr val="CC7832"/>
                </a:solidFill>
                <a:latin typeface="Times New Roman" panose="02020603050405020304" pitchFamily="18" charset="0"/>
                <a:cs typeface="Times New Roman" panose="02020603050405020304" pitchFamily="18" charset="0"/>
              </a:rPr>
              <a:t>;</a:t>
            </a:r>
            <a:br>
              <a:rPr lang="en-US" altLang="en-US" dirty="0">
                <a:solidFill>
                  <a:srgbClr val="CC7832"/>
                </a:solidFill>
                <a:latin typeface="Times New Roman" panose="02020603050405020304" pitchFamily="18" charset="0"/>
                <a:cs typeface="Times New Roman" panose="02020603050405020304" pitchFamily="18" charset="0"/>
              </a:rPr>
            </a:br>
            <a:r>
              <a:rPr lang="en-US" altLang="en-US" dirty="0">
                <a:solidFill>
                  <a:srgbClr val="CC7832"/>
                </a:solidFill>
                <a:latin typeface="Times New Roman" panose="02020603050405020304" pitchFamily="18" charset="0"/>
                <a:cs typeface="Times New Roman" panose="02020603050405020304" pitchFamily="18" charset="0"/>
              </a:rPr>
              <a:t>    </a:t>
            </a:r>
            <a:r>
              <a:rPr lang="en-US" altLang="en-US" dirty="0" err="1">
                <a:solidFill>
                  <a:srgbClr val="A9B7C6"/>
                </a:solidFill>
                <a:latin typeface="Times New Roman" panose="02020603050405020304" pitchFamily="18" charset="0"/>
                <a:cs typeface="Times New Roman" panose="02020603050405020304" pitchFamily="18" charset="0"/>
              </a:rPr>
              <a:t>out.println</a:t>
            </a:r>
            <a:r>
              <a:rPr lang="en-US" altLang="en-US" dirty="0">
                <a:solidFill>
                  <a:srgbClr val="A9B7C6"/>
                </a:solidFill>
                <a:latin typeface="Times New Roman" panose="02020603050405020304" pitchFamily="18" charset="0"/>
                <a:cs typeface="Times New Roman" panose="02020603050405020304" pitchFamily="18" charset="0"/>
              </a:rPr>
              <a:t>(</a:t>
            </a:r>
            <a:r>
              <a:rPr lang="en-US" altLang="en-US" dirty="0">
                <a:solidFill>
                  <a:srgbClr val="6A8759"/>
                </a:solidFill>
                <a:latin typeface="Times New Roman" panose="02020603050405020304" pitchFamily="18" charset="0"/>
                <a:cs typeface="Times New Roman" panose="02020603050405020304" pitchFamily="18" charset="0"/>
              </a:rPr>
              <a:t>"&lt;html&gt;&lt;body&gt;"</a:t>
            </a:r>
            <a:r>
              <a:rPr lang="en-US" altLang="en-US" dirty="0">
                <a:solidFill>
                  <a:srgbClr val="A9B7C6"/>
                </a:solidFill>
                <a:latin typeface="Times New Roman" panose="02020603050405020304" pitchFamily="18" charset="0"/>
                <a:cs typeface="Times New Roman" panose="02020603050405020304" pitchFamily="18" charset="0"/>
              </a:rPr>
              <a:t>)</a:t>
            </a:r>
            <a:r>
              <a:rPr lang="en-US" altLang="en-US" dirty="0">
                <a:solidFill>
                  <a:srgbClr val="CC7832"/>
                </a:solidFill>
                <a:latin typeface="Times New Roman" panose="02020603050405020304" pitchFamily="18" charset="0"/>
                <a:cs typeface="Times New Roman" panose="02020603050405020304" pitchFamily="18" charset="0"/>
              </a:rPr>
              <a:t>;</a:t>
            </a:r>
            <a:br>
              <a:rPr lang="en-US" altLang="en-US" dirty="0">
                <a:solidFill>
                  <a:srgbClr val="CC7832"/>
                </a:solidFill>
                <a:latin typeface="Times New Roman" panose="02020603050405020304" pitchFamily="18" charset="0"/>
                <a:cs typeface="Times New Roman" panose="02020603050405020304" pitchFamily="18" charset="0"/>
              </a:rPr>
            </a:br>
            <a:r>
              <a:rPr lang="en-US" altLang="en-US" dirty="0">
                <a:solidFill>
                  <a:srgbClr val="CC7832"/>
                </a:solidFill>
                <a:latin typeface="Times New Roman" panose="02020603050405020304" pitchFamily="18" charset="0"/>
                <a:cs typeface="Times New Roman" panose="02020603050405020304" pitchFamily="18" charset="0"/>
              </a:rPr>
              <a:t>    </a:t>
            </a:r>
            <a:r>
              <a:rPr lang="en-US" altLang="en-US" dirty="0" err="1">
                <a:solidFill>
                  <a:srgbClr val="A9B7C6"/>
                </a:solidFill>
                <a:latin typeface="Times New Roman" panose="02020603050405020304" pitchFamily="18" charset="0"/>
                <a:cs typeface="Times New Roman" panose="02020603050405020304" pitchFamily="18" charset="0"/>
              </a:rPr>
              <a:t>out.println</a:t>
            </a:r>
            <a:r>
              <a:rPr lang="en-US" altLang="en-US" dirty="0">
                <a:solidFill>
                  <a:srgbClr val="A9B7C6"/>
                </a:solidFill>
                <a:latin typeface="Times New Roman" panose="02020603050405020304" pitchFamily="18" charset="0"/>
                <a:cs typeface="Times New Roman" panose="02020603050405020304" pitchFamily="18" charset="0"/>
              </a:rPr>
              <a:t>(</a:t>
            </a:r>
            <a:r>
              <a:rPr lang="en-US" altLang="en-US" dirty="0">
                <a:solidFill>
                  <a:srgbClr val="6A8759"/>
                </a:solidFill>
                <a:latin typeface="Times New Roman" panose="02020603050405020304" pitchFamily="18" charset="0"/>
                <a:cs typeface="Times New Roman" panose="02020603050405020304" pitchFamily="18" charset="0"/>
              </a:rPr>
              <a:t>"&lt;h1&gt;" </a:t>
            </a:r>
            <a:r>
              <a:rPr lang="en-US" altLang="en-US" dirty="0">
                <a:solidFill>
                  <a:srgbClr val="A9B7C6"/>
                </a:solidFill>
                <a:latin typeface="Times New Roman" panose="02020603050405020304" pitchFamily="18" charset="0"/>
                <a:cs typeface="Times New Roman" panose="02020603050405020304" pitchFamily="18" charset="0"/>
              </a:rPr>
              <a:t>+ </a:t>
            </a:r>
            <a:r>
              <a:rPr lang="en-US" altLang="en-US" dirty="0" err="1">
                <a:solidFill>
                  <a:srgbClr val="A9B7C6"/>
                </a:solidFill>
                <a:latin typeface="Times New Roman" panose="02020603050405020304" pitchFamily="18" charset="0"/>
                <a:cs typeface="Times New Roman" panose="02020603050405020304" pitchFamily="18" charset="0"/>
              </a:rPr>
              <a:t>ex.getClass</a:t>
            </a:r>
            <a:r>
              <a:rPr lang="en-US" altLang="en-US" dirty="0">
                <a:solidFill>
                  <a:srgbClr val="A9B7C6"/>
                </a:solidFill>
                <a:latin typeface="Times New Roman" panose="02020603050405020304" pitchFamily="18" charset="0"/>
                <a:cs typeface="Times New Roman" panose="02020603050405020304" pitchFamily="18" charset="0"/>
              </a:rPr>
              <a:t>() + </a:t>
            </a:r>
            <a:r>
              <a:rPr lang="en-US" altLang="en-US" dirty="0">
                <a:solidFill>
                  <a:srgbClr val="6A8759"/>
                </a:solidFill>
                <a:latin typeface="Times New Roman" panose="02020603050405020304" pitchFamily="18" charset="0"/>
                <a:cs typeface="Times New Roman" panose="02020603050405020304" pitchFamily="18" charset="0"/>
              </a:rPr>
              <a:t>"&lt;/h1&gt;"</a:t>
            </a:r>
            <a:r>
              <a:rPr lang="en-US" altLang="en-US" dirty="0">
                <a:solidFill>
                  <a:srgbClr val="A9B7C6"/>
                </a:solidFill>
                <a:latin typeface="Times New Roman" panose="02020603050405020304" pitchFamily="18" charset="0"/>
                <a:cs typeface="Times New Roman" panose="02020603050405020304" pitchFamily="18" charset="0"/>
              </a:rPr>
              <a:t>)</a:t>
            </a:r>
            <a:r>
              <a:rPr lang="en-US" altLang="en-US" dirty="0">
                <a:solidFill>
                  <a:srgbClr val="CC7832"/>
                </a:solidFill>
                <a:latin typeface="Times New Roman" panose="02020603050405020304" pitchFamily="18" charset="0"/>
                <a:cs typeface="Times New Roman" panose="02020603050405020304" pitchFamily="18" charset="0"/>
              </a:rPr>
              <a:t>;</a:t>
            </a:r>
            <a:br>
              <a:rPr lang="en-US" altLang="en-US" dirty="0">
                <a:solidFill>
                  <a:srgbClr val="CC7832"/>
                </a:solidFill>
                <a:latin typeface="Times New Roman" panose="02020603050405020304" pitchFamily="18" charset="0"/>
                <a:cs typeface="Times New Roman" panose="02020603050405020304" pitchFamily="18" charset="0"/>
              </a:rPr>
            </a:br>
            <a:r>
              <a:rPr lang="en-US" altLang="en-US" dirty="0">
                <a:solidFill>
                  <a:srgbClr val="CC7832"/>
                </a:solidFill>
                <a:latin typeface="Times New Roman" panose="02020603050405020304" pitchFamily="18" charset="0"/>
                <a:cs typeface="Times New Roman" panose="02020603050405020304" pitchFamily="18" charset="0"/>
              </a:rPr>
              <a:t>    </a:t>
            </a:r>
            <a:r>
              <a:rPr lang="en-US" altLang="en-US" dirty="0" err="1">
                <a:solidFill>
                  <a:srgbClr val="A9B7C6"/>
                </a:solidFill>
                <a:latin typeface="Times New Roman" panose="02020603050405020304" pitchFamily="18" charset="0"/>
                <a:cs typeface="Times New Roman" panose="02020603050405020304" pitchFamily="18" charset="0"/>
              </a:rPr>
              <a:t>out.println</a:t>
            </a:r>
            <a:r>
              <a:rPr lang="en-US" altLang="en-US" dirty="0">
                <a:solidFill>
                  <a:srgbClr val="A9B7C6"/>
                </a:solidFill>
                <a:latin typeface="Times New Roman" panose="02020603050405020304" pitchFamily="18" charset="0"/>
                <a:cs typeface="Times New Roman" panose="02020603050405020304" pitchFamily="18" charset="0"/>
              </a:rPr>
              <a:t>(</a:t>
            </a:r>
            <a:r>
              <a:rPr lang="en-US" altLang="en-US" dirty="0">
                <a:solidFill>
                  <a:srgbClr val="6A8759"/>
                </a:solidFill>
                <a:latin typeface="Times New Roman" panose="02020603050405020304" pitchFamily="18" charset="0"/>
                <a:cs typeface="Times New Roman" panose="02020603050405020304" pitchFamily="18" charset="0"/>
              </a:rPr>
              <a:t>"&lt;/body&gt;&lt;/html&gt;"</a:t>
            </a:r>
            <a:r>
              <a:rPr lang="en-US" altLang="en-US" dirty="0">
                <a:solidFill>
                  <a:srgbClr val="A9B7C6"/>
                </a:solidFill>
                <a:latin typeface="Times New Roman" panose="02020603050405020304" pitchFamily="18" charset="0"/>
                <a:cs typeface="Times New Roman" panose="02020603050405020304" pitchFamily="18" charset="0"/>
              </a:rPr>
              <a:t>)</a:t>
            </a:r>
            <a:r>
              <a:rPr lang="en-US" altLang="en-US" dirty="0">
                <a:solidFill>
                  <a:srgbClr val="CC7832"/>
                </a:solidFill>
                <a:latin typeface="Times New Roman" panose="02020603050405020304" pitchFamily="18" charset="0"/>
                <a:cs typeface="Times New Roman" panose="02020603050405020304" pitchFamily="18" charset="0"/>
              </a:rPr>
              <a:t>;</a:t>
            </a:r>
            <a:br>
              <a:rPr lang="en-US" altLang="en-US" dirty="0">
                <a:solidFill>
                  <a:srgbClr val="CC7832"/>
                </a:solidFill>
                <a:latin typeface="Times New Roman" panose="02020603050405020304" pitchFamily="18" charset="0"/>
                <a:cs typeface="Times New Roman" panose="02020603050405020304" pitchFamily="18" charset="0"/>
              </a:rPr>
            </a:br>
            <a:r>
              <a:rPr lang="en-US" altLang="en-US" dirty="0">
                <a:solidFill>
                  <a:srgbClr val="A9B7C6"/>
                </a:solidFill>
                <a:latin typeface="Times New Roman" panose="02020603050405020304" pitchFamily="18" charset="0"/>
                <a:cs typeface="Times New Roman" panose="02020603050405020304" pitchFamily="18" charset="0"/>
              </a:rPr>
              <a:t>}</a:t>
            </a:r>
            <a:endParaRPr lang="en-US" altLang="en-US" sz="4000" dirty="0">
              <a:latin typeface="Times New Roman" panose="02020603050405020304" pitchFamily="18" charset="0"/>
              <a:cs typeface="Times New Roman" panose="02020603050405020304" pitchFamily="18" charset="0"/>
            </a:endParaRPr>
          </a:p>
        </p:txBody>
      </p:sp>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JDBC</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35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3397625" y="729001"/>
            <a:ext cx="8791200" cy="6012367"/>
          </a:xfrm>
          <a:solidFill>
            <a:srgbClr val="0E4895"/>
          </a:solidFill>
        </p:spPr>
        <p:txBody>
          <a:bodyPr anchor="ctr">
            <a:noAutofit/>
          </a:bodyPr>
          <a:lstStyle/>
          <a:p>
            <a:r>
              <a:rPr lang="ru-RU"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Для взаимодействия с базой данных приложение отправляет серверу </a:t>
            </a:r>
            <a:r>
              <a:rPr lang="ru-RU"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MySQL</a:t>
            </a:r>
            <a:r>
              <a:rPr lang="ru-RU"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команды на языке SQL. Чтобы выполнить команду, вначале необходимо </a:t>
            </a:r>
            <a:r>
              <a:rPr lang="ru-RU"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создаеть</a:t>
            </a:r>
            <a:r>
              <a:rPr lang="ru-RU"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объект </a:t>
            </a:r>
            <a:r>
              <a:rPr lang="ru-RU"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Statement</a:t>
            </a:r>
            <a:r>
              <a:rPr lang="ru-RU"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Для его создания у объекта </a:t>
            </a:r>
            <a:r>
              <a:rPr lang="ru-RU"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Connection</a:t>
            </a:r>
            <a:r>
              <a:rPr lang="ru-RU"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вызывается метод </a:t>
            </a:r>
            <a:r>
              <a:rPr lang="ru-RU"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createStatement</a:t>
            </a:r>
            <a:r>
              <a:rPr lang="ru-RU"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r>
              <a:rPr lang="ru-RU" sz="20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Statement</a:t>
            </a:r>
            <a:r>
              <a:rPr lang="ru-RU" sz="20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0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statement</a:t>
            </a:r>
            <a:r>
              <a:rPr lang="ru-RU" sz="20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ru-RU" sz="20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conn.createStatement</a:t>
            </a:r>
            <a:r>
              <a:rPr lang="ru-RU" sz="20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r>
              <a:rPr lang="ru-RU"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Для выполнения команд SQL в классе </a:t>
            </a:r>
            <a:r>
              <a:rPr lang="ru-RU"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Statement</a:t>
            </a:r>
            <a:r>
              <a:rPr lang="ru-RU"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определено три метода: </a:t>
            </a:r>
          </a:p>
          <a:p>
            <a:pPr marL="342900" indent="-342900">
              <a:buFont typeface="Arial" panose="020B0604020202020204" pitchFamily="34" charset="0"/>
              <a:buChar char="•"/>
            </a:pPr>
            <a:r>
              <a:rPr lang="ru-RU"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executeUpdate</a:t>
            </a:r>
            <a:r>
              <a:rPr lang="ru-RU"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выполняет такие команды, как INSERT, UPDATE, DELETE, CREATE TABLE, DROP TABLE. В качестве результата возвращает количество строк, затронутых операцией (например, количество добавленных, измененных или удаленных строк), или 0, если ни одна строка не затронута операцией или если команда не изменяет содержимое таблицы (например, команда создания новой таблицы) </a:t>
            </a:r>
          </a:p>
          <a:p>
            <a:pPr marL="342900" indent="-342900">
              <a:buFont typeface="Arial" panose="020B0604020202020204" pitchFamily="34" charset="0"/>
              <a:buChar char="•"/>
            </a:pPr>
            <a:r>
              <a:rPr lang="ru-RU"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executeQuery</a:t>
            </a:r>
            <a:r>
              <a:rPr lang="ru-RU"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выполняет команду SELECT. Возвращает объект </a:t>
            </a:r>
            <a:r>
              <a:rPr lang="ru-RU"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ResultSet</a:t>
            </a:r>
            <a:r>
              <a:rPr lang="ru-RU"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который содержит результаты запроса. </a:t>
            </a:r>
          </a:p>
          <a:p>
            <a:pPr marL="342900" indent="-342900">
              <a:buFont typeface="Arial" panose="020B0604020202020204" pitchFamily="34" charset="0"/>
              <a:buChar char="•"/>
            </a:pPr>
            <a:r>
              <a:rPr lang="ru-RU"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execute</a:t>
            </a:r>
            <a:r>
              <a:rPr lang="ru-RU"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выполняет любые команды и возвращает значение </a:t>
            </a:r>
            <a:r>
              <a:rPr lang="ru-RU"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boolean</a:t>
            </a:r>
            <a:r>
              <a:rPr lang="ru-RU"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true</a:t>
            </a:r>
            <a:r>
              <a:rPr lang="ru-RU"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если команда возвращает набор строк (SELECT), иначе возвращается </a:t>
            </a:r>
            <a:r>
              <a:rPr lang="ru-RU"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false</a:t>
            </a:r>
            <a:r>
              <a:rPr lang="ru-RU"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JDBC</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087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3397625" y="729001"/>
            <a:ext cx="8791200" cy="6012367"/>
          </a:xfrm>
          <a:solidFill>
            <a:srgbClr val="0E4895"/>
          </a:solidFill>
        </p:spPr>
        <p:txBody>
          <a:bodyPr anchor="ctr">
            <a:noAutofit/>
          </a:bodyPr>
          <a:lstStyle/>
          <a:p>
            <a:pPr lvl="0" eaLnBrk="0" fontAlgn="base" hangingPunct="0">
              <a:lnSpc>
                <a:spcPct val="100000"/>
              </a:lnSpc>
              <a:spcBef>
                <a:spcPct val="0"/>
              </a:spcBef>
              <a:spcAft>
                <a:spcPct val="0"/>
              </a:spcAft>
              <a:buClrTx/>
              <a:buSzTx/>
            </a:pP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String </a:t>
            </a:r>
            <a:r>
              <a:rPr lang="en-US" altLang="en-US" sz="2400" i="1"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url</a:t>
            </a: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altLang="en-US" sz="2400" i="1"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400" i="1" dirty="0" err="1">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jdbc:mysql</a:t>
            </a:r>
            <a:r>
              <a:rPr lang="en-US" altLang="en-US" sz="2400" i="1"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://localhost:3306/</a:t>
            </a:r>
            <a:r>
              <a:rPr lang="en-US" altLang="en-US" sz="2400" i="1" dirty="0" err="1">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MySQLTestDB</a:t>
            </a:r>
            <a:r>
              <a:rPr lang="en-US" altLang="en-US" sz="2400" i="1"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String username = </a:t>
            </a:r>
            <a:r>
              <a:rPr lang="en-US" altLang="en-US" sz="2400" i="1"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"root"</a:t>
            </a:r>
            <a: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String password = </a:t>
            </a:r>
            <a:r>
              <a:rPr lang="en-US" altLang="en-US" sz="2400" i="1"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"root"</a:t>
            </a:r>
            <a: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400" i="1"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Class.forName</a:t>
            </a: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400" i="1"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400" i="1" dirty="0" err="1">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com.mysql.jdbc.Driver</a:t>
            </a:r>
            <a:r>
              <a:rPr lang="en-US" altLang="en-US" sz="2400" i="1"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try </a:t>
            </a: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(Connection conn = </a:t>
            </a:r>
            <a:r>
              <a:rPr lang="en-US" altLang="en-US" sz="2400" i="1"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DriverManager.getConnection</a:t>
            </a: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400" i="1"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url</a:t>
            </a:r>
            <a: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username</a:t>
            </a:r>
            <a: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password)){</a:t>
            </a:r>
            <a:b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String </a:t>
            </a:r>
            <a:r>
              <a:rPr lang="en-US" altLang="en-US" sz="2400" i="1"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sqlCommand</a:t>
            </a: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altLang="en-US" sz="2400" i="1"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"CREATE TABLE products (</a:t>
            </a:r>
            <a:r>
              <a:rPr lang="en-US" altLang="en-US" sz="2400" i="1" dirty="0">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 </a:t>
            </a:r>
            <a: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a:t>
            </a:r>
            <a:r>
              <a:rPr lang="en-US" altLang="en-US" sz="2400" i="1"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PRIMARY KEY AUTO_INCREMENT, </a:t>
            </a:r>
            <a:r>
              <a:rPr lang="en-US" altLang="en-US" sz="2400" i="1" dirty="0" err="1">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ProductName</a:t>
            </a:r>
            <a:r>
              <a:rPr lang="en-US" altLang="en-US" sz="2400" i="1" dirty="0">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VARCHAR</a:t>
            </a:r>
            <a:r>
              <a:rPr lang="en-US" altLang="en-US" sz="2400" i="1"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(20), </a:t>
            </a:r>
            <a:r>
              <a:rPr lang="en-US" altLang="en-US" sz="2400" i="1" dirty="0">
                <a:solidFill>
                  <a:srgbClr val="9876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Price </a:t>
            </a:r>
            <a: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a:t>
            </a:r>
            <a:r>
              <a:rPr lang="en-US" altLang="en-US" sz="2400" i="1"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Statement </a:t>
            </a:r>
            <a:r>
              <a:rPr lang="en-US" altLang="en-US" sz="2400" i="1"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statement</a:t>
            </a: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altLang="en-US" sz="2400" i="1"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conn.createStatement</a:t>
            </a: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400" i="1"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statement.executeUpdate</a:t>
            </a: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400" i="1"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sqlCommand</a:t>
            </a: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400" i="1"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PrintWriter</a:t>
            </a: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out = </a:t>
            </a:r>
            <a:r>
              <a:rPr lang="en-US" altLang="en-US" sz="2400" i="1"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response.getWriter</a:t>
            </a: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400" i="1"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out.println</a:t>
            </a: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400" i="1"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"&lt;html&gt;&lt;body&gt;"</a:t>
            </a: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400" i="1"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out.println</a:t>
            </a: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400" i="1"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"&lt;h1&gt;" </a:t>
            </a: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400" i="1"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"Database has been created!" </a:t>
            </a: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400" i="1"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"&lt;/h1&gt;"</a:t>
            </a: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400" i="1"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out.println</a:t>
            </a: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400" i="1"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"&lt;/body&gt;&lt;/html&gt;"</a:t>
            </a: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altLang="en-US" sz="4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2" descr="ÐÐ°ÑÑÐ¸Ð½ÐºÐ¸ Ð¿Ð¾ Ð·Ð°Ð¿ÑÐ¾ÑÑ &quot;ÐÐ Ð¨Ð°Ð³&quot;"/>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JDBC</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07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3397625" y="729001"/>
            <a:ext cx="8791200" cy="6012367"/>
          </a:xfrm>
          <a:solidFill>
            <a:srgbClr val="0E4895"/>
          </a:solidFill>
        </p:spPr>
        <p:txBody>
          <a:bodyPr anchor="ctr">
            <a:noAutofit/>
          </a:bodyPr>
          <a:lstStyle/>
          <a:p>
            <a:r>
              <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Для добавления, редактирования и удаления данных мы можем </a:t>
            </a:r>
            <a:r>
              <a:rPr lang="ru-RU" sz="2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ипользовать</a:t>
            </a:r>
            <a:r>
              <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рассмотренный в прошлой теме метод </a:t>
            </a:r>
            <a:r>
              <a:rPr lang="ru-RU" sz="2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executeUpdate</a:t>
            </a:r>
            <a:r>
              <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С помощью результата метода мы можем </a:t>
            </a:r>
            <a:r>
              <a:rPr lang="ru-RU" sz="2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проконтроллировать</a:t>
            </a:r>
            <a:r>
              <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сколько строк было добавлено, изменено или удалено.</a:t>
            </a:r>
          </a:p>
          <a:p>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Statement </a:t>
            </a:r>
            <a:r>
              <a:rPr lang="en-US" altLang="en-US" sz="2400" i="1"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statement</a:t>
            </a: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altLang="en-US" sz="2400" i="1"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conn.createStatement</a:t>
            </a: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400" i="1" dirty="0" err="1">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a:t>
            </a:r>
            <a: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rows = </a:t>
            </a:r>
            <a:r>
              <a:rPr lang="en-US" altLang="en-US" sz="2400" i="1" dirty="0" err="1">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statement.executeUpdate</a:t>
            </a: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400" i="1"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"INSERT Products(</a:t>
            </a:r>
            <a:r>
              <a:rPr lang="en-US" altLang="en-US" sz="2400" i="1" dirty="0" err="1">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ProductName</a:t>
            </a:r>
            <a:r>
              <a:rPr lang="en-US" altLang="en-US" sz="2400" i="1"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Price) VALUES ('iPhone X', 76000)," </a:t>
            </a: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400" i="1" dirty="0">
                <a:solidFill>
                  <a:srgbClr val="6A875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"('Galaxy S9', 45000), ('Nokia 9', 36000)"</a:t>
            </a:r>
            <a:r>
              <a:rPr lang="en-US" altLang="en-US" sz="2400" i="1" dirty="0">
                <a:solidFill>
                  <a:srgbClr val="A9B7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400" i="1" dirty="0">
                <a:solidFill>
                  <a:srgbClr val="CC783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altLang="en-US" sz="4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JDBC</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69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3397625" y="729001"/>
            <a:ext cx="8791200" cy="6012367"/>
          </a:xfrm>
          <a:solidFill>
            <a:srgbClr val="0E4895"/>
          </a:solidFill>
        </p:spPr>
        <p:txBody>
          <a:bodyPr anchor="ctr">
            <a:noAutofit/>
          </a:bodyPr>
          <a:lstStyle/>
          <a:p>
            <a:pPr lvl="0" eaLnBrk="0" fontAlgn="base" hangingPunct="0">
              <a:lnSpc>
                <a:spcPct val="100000"/>
              </a:lnSpc>
              <a:spcBef>
                <a:spcPct val="0"/>
              </a:spcBef>
              <a:spcAft>
                <a:spcPct val="0"/>
              </a:spcAft>
              <a:buClrTx/>
              <a:buSzTx/>
            </a:pP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Для выборки данных с помощью команды SELECT применяется метод </a:t>
            </a:r>
            <a:r>
              <a:rPr lang="ru-RU" sz="21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executeQuery</a:t>
            </a:r>
            <a:r>
              <a:rPr lang="ru-RU"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ru-RU" altLang="en-US" sz="2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eaLnBrk="0" fontAlgn="base" hangingPunct="0">
              <a:lnSpc>
                <a:spcPct val="100000"/>
              </a:lnSpc>
              <a:spcBef>
                <a:spcPct val="0"/>
              </a:spcBef>
              <a:spcAft>
                <a:spcPct val="0"/>
              </a:spcAft>
              <a:buClrTx/>
              <a:buSzTx/>
            </a:pPr>
            <a:r>
              <a:rPr lang="en-US" altLang="en-US"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Statement </a:t>
            </a:r>
            <a:r>
              <a:rPr lang="en-US" altLang="en-US"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statement</a:t>
            </a:r>
            <a:r>
              <a:rPr lang="en-US" altLang="en-US"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altLang="en-US"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conn.createStatement</a:t>
            </a:r>
            <a:r>
              <a:rPr lang="en-US" altLang="en-US"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0" eaLnBrk="0" fontAlgn="base" hangingPunct="0">
              <a:lnSpc>
                <a:spcPct val="100000"/>
              </a:lnSpc>
              <a:spcBef>
                <a:spcPct val="0"/>
              </a:spcBef>
              <a:spcAft>
                <a:spcPct val="0"/>
              </a:spcAft>
              <a:buClrTx/>
              <a:buSzTx/>
            </a:pPr>
            <a:r>
              <a:rPr lang="en-US" altLang="en-US"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lvl="0" eaLnBrk="0" fontAlgn="base" hangingPunct="0">
              <a:lnSpc>
                <a:spcPct val="100000"/>
              </a:lnSpc>
              <a:spcBef>
                <a:spcPct val="0"/>
              </a:spcBef>
              <a:spcAft>
                <a:spcPct val="0"/>
              </a:spcAft>
              <a:buClrTx/>
              <a:buSzTx/>
            </a:pPr>
            <a:r>
              <a:rPr lang="en-US" altLang="en-US"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ResultSet</a:t>
            </a:r>
            <a:r>
              <a:rPr lang="en-US" altLang="en-US"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resultSet</a:t>
            </a:r>
            <a:r>
              <a:rPr lang="en-US" altLang="en-US"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altLang="en-US"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statement.executeQuery</a:t>
            </a:r>
            <a:r>
              <a:rPr lang="en-US" altLang="en-US"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("SELECT * FROM Products");</a:t>
            </a:r>
          </a:p>
          <a:p>
            <a:pPr lvl="0" eaLnBrk="0" fontAlgn="base" hangingPunct="0">
              <a:lnSpc>
                <a:spcPct val="100000"/>
              </a:lnSpc>
              <a:spcBef>
                <a:spcPct val="0"/>
              </a:spcBef>
              <a:spcAft>
                <a:spcPct val="0"/>
              </a:spcAft>
              <a:buClrTx/>
              <a:buSzTx/>
            </a:pPr>
            <a:r>
              <a:rPr lang="en-US" altLang="en-US"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while(</a:t>
            </a:r>
            <a:r>
              <a:rPr lang="en-US" altLang="en-US"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resultSet.next</a:t>
            </a:r>
            <a:r>
              <a:rPr lang="en-US" altLang="en-US"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0" eaLnBrk="0" fontAlgn="base" hangingPunct="0">
              <a:lnSpc>
                <a:spcPct val="100000"/>
              </a:lnSpc>
              <a:spcBef>
                <a:spcPct val="0"/>
              </a:spcBef>
              <a:spcAft>
                <a:spcPct val="0"/>
              </a:spcAft>
              <a:buClrTx/>
              <a:buSzTx/>
            </a:pPr>
            <a:r>
              <a:rPr lang="en-US" altLang="en-US"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lvl="0" eaLnBrk="0" fontAlgn="base" hangingPunct="0">
              <a:lnSpc>
                <a:spcPct val="100000"/>
              </a:lnSpc>
              <a:spcBef>
                <a:spcPct val="0"/>
              </a:spcBef>
              <a:spcAft>
                <a:spcPct val="0"/>
              </a:spcAft>
              <a:buClrTx/>
              <a:buSzTx/>
            </a:pPr>
            <a:r>
              <a:rPr lang="en-US" altLang="en-US"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a:t>
            </a:r>
            <a:r>
              <a:rPr lang="en-US" altLang="en-US"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id = </a:t>
            </a:r>
            <a:r>
              <a:rPr lang="en-US" altLang="en-US"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resultSet.getInt</a:t>
            </a:r>
            <a:r>
              <a:rPr lang="en-US" altLang="en-US"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p>
          <a:p>
            <a:pPr lvl="0" eaLnBrk="0" fontAlgn="base" hangingPunct="0">
              <a:lnSpc>
                <a:spcPct val="100000"/>
              </a:lnSpc>
              <a:spcBef>
                <a:spcPct val="0"/>
              </a:spcBef>
              <a:spcAft>
                <a:spcPct val="0"/>
              </a:spcAft>
              <a:buClrTx/>
              <a:buSzTx/>
            </a:pPr>
            <a:r>
              <a:rPr lang="en-US" altLang="en-US"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String name = </a:t>
            </a:r>
            <a:r>
              <a:rPr lang="en-US" altLang="en-US"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resultSet.getString</a:t>
            </a:r>
            <a:r>
              <a:rPr lang="en-US" altLang="en-US"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p>
          <a:p>
            <a:pPr lvl="0" eaLnBrk="0" fontAlgn="base" hangingPunct="0">
              <a:lnSpc>
                <a:spcPct val="100000"/>
              </a:lnSpc>
              <a:spcBef>
                <a:spcPct val="0"/>
              </a:spcBef>
              <a:spcAft>
                <a:spcPct val="0"/>
              </a:spcAft>
              <a:buClrTx/>
              <a:buSzTx/>
            </a:pPr>
            <a:r>
              <a:rPr lang="en-US" altLang="en-US"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a:t>
            </a:r>
            <a:r>
              <a:rPr lang="en-US" altLang="en-US"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price = </a:t>
            </a:r>
            <a:r>
              <a:rPr lang="en-US" altLang="en-US"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resultSet.getInt</a:t>
            </a:r>
            <a:r>
              <a:rPr lang="en-US" altLang="en-US"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p>
          <a:p>
            <a:pPr lvl="0" eaLnBrk="0" fontAlgn="base" hangingPunct="0">
              <a:lnSpc>
                <a:spcPct val="100000"/>
              </a:lnSpc>
              <a:spcBef>
                <a:spcPct val="0"/>
              </a:spcBef>
              <a:spcAft>
                <a:spcPct val="0"/>
              </a:spcAft>
              <a:buClrTx/>
              <a:buSzTx/>
            </a:pPr>
            <a:r>
              <a:rPr lang="en-US" altLang="en-US"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2100"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System.out.printf</a:t>
            </a:r>
            <a:r>
              <a:rPr lang="en-US" altLang="en-US" sz="21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 %s - %d \n", id, name, price);</a:t>
            </a:r>
          </a:p>
        </p:txBody>
      </p:sp>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JDBC</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048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1917948" y="729001"/>
            <a:ext cx="10270877" cy="6128999"/>
          </a:xfrm>
          <a:solidFill>
            <a:srgbClr val="0E4895"/>
          </a:solidFill>
        </p:spPr>
        <p:txBody>
          <a:bodyPr anchor="ctr">
            <a:noAutofit/>
          </a:bodyPr>
          <a:lstStyle/>
          <a:p>
            <a:pPr indent="358775"/>
            <a:r>
              <a:rPr lang="ru-RU" sz="17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JDBC (</a:t>
            </a:r>
            <a:r>
              <a:rPr lang="ru-RU" sz="17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Java</a:t>
            </a:r>
            <a:r>
              <a:rPr lang="ru-RU" sz="17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17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DataBase</a:t>
            </a:r>
            <a:r>
              <a:rPr lang="ru-RU" sz="17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17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Connectivity</a:t>
            </a:r>
            <a:r>
              <a:rPr lang="ru-RU" sz="17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соединение с базами данных на </a:t>
            </a:r>
            <a:r>
              <a:rPr lang="ru-RU" sz="17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Java</a:t>
            </a:r>
            <a:r>
              <a:rPr lang="ru-RU" sz="17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предназначен для взаимодействия </a:t>
            </a:r>
            <a:r>
              <a:rPr lang="ru-RU" sz="17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Java</a:t>
            </a:r>
            <a:r>
              <a:rPr lang="ru-RU" sz="17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-приложения с различными системами управления базами данных (СУБД). Всё движение в JDBC основано на драйверах которые указываются специально описанным URL.</a:t>
            </a:r>
            <a:endParaRPr lang="en-US" sz="17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indent="358775"/>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Для хранения данных мы можем использовать различные базы данных - </a:t>
            </a:r>
            <a:r>
              <a:rPr lang="ru-RU" sz="17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Oracle</a:t>
            </a:r>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MS SQL </a:t>
            </a:r>
            <a:r>
              <a:rPr lang="ru-RU" sz="17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Server</a:t>
            </a:r>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17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MySQL</a:t>
            </a:r>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17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Postgres</a:t>
            </a:r>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и т.д. Все эти системы </a:t>
            </a:r>
            <a:r>
              <a:rPr lang="ru-RU" sz="17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упраления</a:t>
            </a:r>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базами данных имеют свои особенности. Главное, что их объединяет это взаимодействие с хранилищем данных посредством команд SQL. И чтобы определить единый механизм взаимодействия с этими СУБД в </a:t>
            </a:r>
            <a:r>
              <a:rPr lang="ru-RU" sz="17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Java</a:t>
            </a:r>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еще начиная с 1996 был введен специальный прикладной интерфейс API, который называется </a:t>
            </a:r>
            <a:r>
              <a:rPr lang="ru-RU"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JDBC.</a:t>
            </a:r>
            <a:endPar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indent="358775"/>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То есть если мы хотим в приложении на языке </a:t>
            </a:r>
            <a:r>
              <a:rPr lang="ru-RU" sz="17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Java</a:t>
            </a:r>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взаимодействовать с базой данных, то необходимо использовать функциональные возможности JDBC. Данный API входит в состав </a:t>
            </a:r>
            <a:r>
              <a:rPr lang="ru-RU" sz="17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Java</a:t>
            </a:r>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(на текущий момент это версия JDBC 4.3), в частности, для работы с JDBC в программе </a:t>
            </a:r>
            <a:r>
              <a:rPr lang="ru-RU" sz="17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Java</a:t>
            </a:r>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достаточно подключить пакет </a:t>
            </a:r>
            <a:r>
              <a:rPr lang="ru-RU" sz="17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java.sql</a:t>
            </a:r>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Для работы в </a:t>
            </a:r>
            <a:r>
              <a:rPr lang="ru-RU" sz="17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Java</a:t>
            </a:r>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EE есть аналогичный пакет </a:t>
            </a:r>
            <a:r>
              <a:rPr lang="ru-RU" sz="17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javax.sql</a:t>
            </a:r>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который расширяет возможности JDBC.</a:t>
            </a:r>
          </a:p>
          <a:p>
            <a:pPr indent="358775"/>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Однако не все базы данных могут поддерживаться через JDBC. Для работы с определенной СУБД также необходим специальный драйвер. Каждый разработчик определенной СУБД обычно предоставляет свой драйвер для работы с JDBC. То есть если мы хотим работать с </a:t>
            </a:r>
            <a:r>
              <a:rPr lang="ru-RU" sz="17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MySQL</a:t>
            </a:r>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то нам потребуется специальный драйвер для работы именно </a:t>
            </a:r>
            <a:r>
              <a:rPr lang="ru-RU" sz="17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MySQL</a:t>
            </a:r>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Как правило, </a:t>
            </a:r>
            <a:r>
              <a:rPr lang="ru-RU" sz="17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большиство</a:t>
            </a:r>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драйверов доступны в свободном доступе на сайтах соответствующих СУБД. Обычно они представляют JAR-файлы. И преимущество JDBC как раз и состоит в том, что мы абстрагируемся от строения конкретной базы данных, а используем унифицированный интерфейс, который един для всех.</a:t>
            </a:r>
            <a:endParaRPr lang="en-US"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indent="358775"/>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Для взаимодействия с базой данных через JDBC используются запросы SQL. В то же время возможности SQL для работы с каждой конкретной СУБД могут отличаться. Например, в MS SQL </a:t>
            </a:r>
            <a:r>
              <a:rPr lang="ru-RU" sz="17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Server</a:t>
            </a:r>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это T-SQL, в </a:t>
            </a:r>
            <a:r>
              <a:rPr lang="ru-RU" sz="17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Oracle</a:t>
            </a:r>
            <a:r>
              <a:rPr lang="ru-RU" sz="17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это PL/SQL. Но в целом эти разновидности языка SQL не сильно отличаются.</a:t>
            </a:r>
          </a:p>
        </p:txBody>
      </p:sp>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JDBC</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747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286100" y="2132856"/>
            <a:ext cx="8712968" cy="2088232"/>
          </a:xfrm>
        </p:spPr>
        <p:txBody>
          <a:bodyPr>
            <a:normAutofit/>
          </a:bodyPr>
          <a:lstStyle/>
          <a:p>
            <a:r>
              <a:rPr lang="ru-RU" b="1" dirty="0" err="1">
                <a:latin typeface="Times New Roman" panose="02020603050405020304" pitchFamily="18" charset="0"/>
                <a:cs typeface="Times New Roman" panose="02020603050405020304" pitchFamily="18" charset="0"/>
              </a:rPr>
              <a:t>Дякую</a:t>
            </a:r>
            <a:r>
              <a:rPr lang="ru-RU" b="1" dirty="0">
                <a:latin typeface="Times New Roman" panose="02020603050405020304" pitchFamily="18" charset="0"/>
                <a:cs typeface="Times New Roman" panose="02020603050405020304" pitchFamily="18" charset="0"/>
              </a:rPr>
              <a:t> за </a:t>
            </a:r>
            <a:r>
              <a:rPr lang="ru-RU" b="1" dirty="0" err="1">
                <a:latin typeface="Times New Roman" panose="02020603050405020304" pitchFamily="18" charset="0"/>
                <a:cs typeface="Times New Roman" panose="02020603050405020304" pitchFamily="18" charset="0"/>
              </a:rPr>
              <a:t>увагу</a:t>
            </a:r>
            <a:r>
              <a:rPr lang="ru-RU" b="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pic>
        <p:nvPicPr>
          <p:cNvPr id="3" name="Picture 2" descr="ÐÐ°ÑÑÐ¸Ð½ÐºÐ¸ Ð¿Ð¾ Ð·Ð°Ð¿ÑÐ¾ÑÑ &quot;ÐÐ Ð¨Ð°Ð³&quot;"/>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26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JDBC</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pic>
        <p:nvPicPr>
          <p:cNvPr id="3" name="Рисунок 2"/>
          <p:cNvPicPr>
            <a:picLocks noChangeAspect="1"/>
          </p:cNvPicPr>
          <p:nvPr/>
        </p:nvPicPr>
        <p:blipFill>
          <a:blip r:embed="rId6"/>
          <a:stretch>
            <a:fillRect/>
          </a:stretch>
        </p:blipFill>
        <p:spPr>
          <a:xfrm>
            <a:off x="2133972" y="1556792"/>
            <a:ext cx="9865096" cy="4641584"/>
          </a:xfrm>
          <a:prstGeom prst="rect">
            <a:avLst/>
          </a:prstGeom>
        </p:spPr>
      </p:pic>
    </p:spTree>
    <p:extLst>
      <p:ext uri="{BB962C8B-B14F-4D97-AF65-F5344CB8AC3E}">
        <p14:creationId xmlns:p14="http://schemas.microsoft.com/office/powerpoint/2010/main" val="4293369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3286101" y="729001"/>
            <a:ext cx="8902724" cy="6012367"/>
          </a:xfrm>
          <a:solidFill>
            <a:srgbClr val="0E4895"/>
          </a:solidFill>
        </p:spPr>
        <p:txBody>
          <a:bodyPr anchor="ctr">
            <a:noAutofit/>
          </a:bodyPr>
          <a:lstStyle/>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ru-RU" sz="2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качиваем</a:t>
            </a: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и устанавливаем </a:t>
            </a:r>
            <a:r>
              <a:rPr lang="en-US" sz="2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PostgreSql</a:t>
            </a: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3"/>
              </a:rPr>
              <a:t>https://www.postgresql.org/download/windows/</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2" descr="ÐÐ°ÑÑÐ¸Ð½ÐºÐ¸ Ð¿Ð¾ Ð·Ð°Ð¿ÑÐ¾ÑÑ &quot;ÐÐ Ð¨Ð°Ð³&quot;"/>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JDBC</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pic>
        <p:nvPicPr>
          <p:cNvPr id="3" name="Рисунок 2"/>
          <p:cNvPicPr>
            <a:picLocks noChangeAspect="1"/>
          </p:cNvPicPr>
          <p:nvPr/>
        </p:nvPicPr>
        <p:blipFill>
          <a:blip r:embed="rId7"/>
          <a:stretch>
            <a:fillRect/>
          </a:stretch>
        </p:blipFill>
        <p:spPr>
          <a:xfrm>
            <a:off x="3618415" y="3553883"/>
            <a:ext cx="8238095" cy="2466667"/>
          </a:xfrm>
          <a:prstGeom prst="rect">
            <a:avLst/>
          </a:prstGeom>
        </p:spPr>
      </p:pic>
    </p:spTree>
    <p:extLst>
      <p:ext uri="{BB962C8B-B14F-4D97-AF65-F5344CB8AC3E}">
        <p14:creationId xmlns:p14="http://schemas.microsoft.com/office/powerpoint/2010/main" val="275661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1917949" y="729001"/>
            <a:ext cx="10270876" cy="6012367"/>
          </a:xfrm>
          <a:solidFill>
            <a:srgbClr val="0E4895"/>
          </a:solidFill>
        </p:spPr>
        <p:txBody>
          <a:bodyPr anchor="ctr">
            <a:noAutofit/>
          </a:bodyPr>
          <a:lstStyle/>
          <a:p>
            <a:r>
              <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Создаем проект.</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JDBC</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pic>
        <p:nvPicPr>
          <p:cNvPr id="3" name="Рисунок 2"/>
          <p:cNvPicPr>
            <a:picLocks noChangeAspect="1"/>
          </p:cNvPicPr>
          <p:nvPr/>
        </p:nvPicPr>
        <p:blipFill>
          <a:blip r:embed="rId6"/>
          <a:stretch>
            <a:fillRect/>
          </a:stretch>
        </p:blipFill>
        <p:spPr>
          <a:xfrm>
            <a:off x="5662364" y="982835"/>
            <a:ext cx="5826489" cy="5500379"/>
          </a:xfrm>
          <a:prstGeom prst="rect">
            <a:avLst/>
          </a:prstGeom>
        </p:spPr>
      </p:pic>
    </p:spTree>
    <p:extLst>
      <p:ext uri="{BB962C8B-B14F-4D97-AF65-F5344CB8AC3E}">
        <p14:creationId xmlns:p14="http://schemas.microsoft.com/office/powerpoint/2010/main" val="2221155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1917949" y="729001"/>
            <a:ext cx="10270876" cy="6012367"/>
          </a:xfrm>
          <a:solidFill>
            <a:srgbClr val="0E4895"/>
          </a:solidFill>
        </p:spPr>
        <p:txBody>
          <a:bodyPr anchor="ctr">
            <a:noAutofit/>
          </a:bodyPr>
          <a:lstStyle/>
          <a:p>
            <a:r>
              <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Скачиваем и устанавливаем сервер для нашего приложения.</a:t>
            </a:r>
          </a:p>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3"/>
              </a:rPr>
              <a:t>https://tomcat.apache.org</a:t>
            </a:r>
            <a:endPar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2" descr="ÐÐ°ÑÑÐ¸Ð½ÐºÐ¸ Ð¿Ð¾ Ð·Ð°Ð¿ÑÐ¾ÑÑ &quot;ÐÐ Ð¨Ð°Ð³&quot;"/>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JDBC</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pic>
        <p:nvPicPr>
          <p:cNvPr id="2" name="Рисунок 1"/>
          <p:cNvPicPr>
            <a:picLocks noChangeAspect="1"/>
          </p:cNvPicPr>
          <p:nvPr/>
        </p:nvPicPr>
        <p:blipFill>
          <a:blip r:embed="rId7"/>
          <a:stretch>
            <a:fillRect/>
          </a:stretch>
        </p:blipFill>
        <p:spPr>
          <a:xfrm>
            <a:off x="5446340" y="1772816"/>
            <a:ext cx="6285461" cy="4565414"/>
          </a:xfrm>
          <a:prstGeom prst="rect">
            <a:avLst/>
          </a:prstGeom>
        </p:spPr>
      </p:pic>
    </p:spTree>
    <p:extLst>
      <p:ext uri="{BB962C8B-B14F-4D97-AF65-F5344CB8AC3E}">
        <p14:creationId xmlns:p14="http://schemas.microsoft.com/office/powerpoint/2010/main" val="703964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1917949" y="729001"/>
            <a:ext cx="10270876" cy="6128999"/>
          </a:xfrm>
          <a:solidFill>
            <a:srgbClr val="0E4895"/>
          </a:solidFill>
        </p:spPr>
        <p:txBody>
          <a:bodyPr anchor="ctr">
            <a:noAutofit/>
          </a:bodyPr>
          <a:lstStyle/>
          <a:p>
            <a:r>
              <a:rPr lang="ru-RU" sz="2400" dirty="0">
                <a:latin typeface="Times New Roman" panose="02020603050405020304" pitchFamily="18" charset="0"/>
                <a:cs typeface="Times New Roman" panose="02020603050405020304" pitchFamily="18" charset="0"/>
              </a:rPr>
              <a:t>В </a:t>
            </a:r>
            <a:r>
              <a:rPr lang="en-US" sz="2400" dirty="0">
                <a:latin typeface="Times New Roman" panose="02020603050405020304" pitchFamily="18" charset="0"/>
                <a:cs typeface="Times New Roman" panose="02020603050405020304" pitchFamily="18" charset="0"/>
              </a:rPr>
              <a:t>pom.xml </a:t>
            </a:r>
            <a:r>
              <a:rPr lang="ru-RU" sz="2400" dirty="0">
                <a:latin typeface="Times New Roman" panose="02020603050405020304" pitchFamily="18" charset="0"/>
                <a:cs typeface="Times New Roman" panose="02020603050405020304" pitchFamily="18" charset="0"/>
              </a:rPr>
              <a:t>добавляем библиотеку</a:t>
            </a:r>
            <a:endPar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4"/>
            </a:endParaRPr>
          </a:p>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4"/>
              </a:rPr>
              <a:t>https://mvnrepository.com/artifact/postgresql/postgresql</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2" descr="ÐÐ°ÑÑÐ¸Ð½ÐºÐ¸ Ð¿Ð¾ Ð·Ð°Ð¿ÑÐ¾ÑÑ &quot;ÐÐ Ð¨Ð°Ð³&quot;"/>
          <p:cNvPicPr>
            <a:picLocks noChangeAspect="1" noChangeArrowheads="1"/>
          </p:cNvPicPr>
          <p:nvPr/>
        </p:nvPicPr>
        <p:blipFill>
          <a:blip r:embed="rId5" cstate="print">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JDBC</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pic>
        <p:nvPicPr>
          <p:cNvPr id="2" name="Рисунок 1"/>
          <p:cNvPicPr>
            <a:picLocks noChangeAspect="1"/>
          </p:cNvPicPr>
          <p:nvPr/>
        </p:nvPicPr>
        <p:blipFill>
          <a:blip r:embed="rId8"/>
          <a:stretch>
            <a:fillRect/>
          </a:stretch>
        </p:blipFill>
        <p:spPr>
          <a:xfrm>
            <a:off x="2044147" y="2492896"/>
            <a:ext cx="6247619" cy="1476190"/>
          </a:xfrm>
          <a:prstGeom prst="rect">
            <a:avLst/>
          </a:prstGeom>
        </p:spPr>
      </p:pic>
      <p:pic>
        <p:nvPicPr>
          <p:cNvPr id="3" name="Рисунок 2"/>
          <p:cNvPicPr>
            <a:picLocks noChangeAspect="1"/>
          </p:cNvPicPr>
          <p:nvPr/>
        </p:nvPicPr>
        <p:blipFill>
          <a:blip r:embed="rId9"/>
          <a:stretch>
            <a:fillRect/>
          </a:stretch>
        </p:blipFill>
        <p:spPr>
          <a:xfrm>
            <a:off x="3862164" y="3969086"/>
            <a:ext cx="8114286" cy="2580952"/>
          </a:xfrm>
          <a:prstGeom prst="rect">
            <a:avLst/>
          </a:prstGeom>
        </p:spPr>
      </p:pic>
    </p:spTree>
    <p:extLst>
      <p:ext uri="{BB962C8B-B14F-4D97-AF65-F5344CB8AC3E}">
        <p14:creationId xmlns:p14="http://schemas.microsoft.com/office/powerpoint/2010/main" val="1107850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1917949" y="729001"/>
            <a:ext cx="10270876" cy="6012367"/>
          </a:xfrm>
          <a:solidFill>
            <a:srgbClr val="0E4895"/>
          </a:solidFill>
        </p:spPr>
        <p:txBody>
          <a:bodyPr anchor="ctr">
            <a:noAutofit/>
          </a:bodyPr>
          <a:lstStyle/>
          <a:p>
            <a:r>
              <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Создаем подключение </a:t>
            </a:r>
          </a:p>
          <a:p>
            <a:r>
              <a:rPr lang="ru-RU"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 БД.</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JDBC</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pic>
        <p:nvPicPr>
          <p:cNvPr id="2" name="Рисунок 1"/>
          <p:cNvPicPr>
            <a:picLocks noChangeAspect="1"/>
          </p:cNvPicPr>
          <p:nvPr/>
        </p:nvPicPr>
        <p:blipFill>
          <a:blip r:embed="rId6"/>
          <a:stretch>
            <a:fillRect/>
          </a:stretch>
        </p:blipFill>
        <p:spPr>
          <a:xfrm>
            <a:off x="5226270" y="1212154"/>
            <a:ext cx="6933533" cy="5036138"/>
          </a:xfrm>
          <a:prstGeom prst="rect">
            <a:avLst/>
          </a:prstGeom>
        </p:spPr>
      </p:pic>
    </p:spTree>
    <p:extLst>
      <p:ext uri="{BB962C8B-B14F-4D97-AF65-F5344CB8AC3E}">
        <p14:creationId xmlns:p14="http://schemas.microsoft.com/office/powerpoint/2010/main" val="392278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Текст 3">
            <a:extLst>
              <a:ext uri="{FF2B5EF4-FFF2-40B4-BE49-F238E27FC236}">
                <a16:creationId xmlns:a16="http://schemas.microsoft.com/office/drawing/2014/main" id="{733221C6-194B-48FF-AD35-0D8D89CBD1E6}"/>
              </a:ext>
            </a:extLst>
          </p:cNvPr>
          <p:cNvSpPr>
            <a:spLocks noGrp="1"/>
          </p:cNvSpPr>
          <p:nvPr>
            <p:ph type="body" sz="half" idx="2"/>
          </p:nvPr>
        </p:nvSpPr>
        <p:spPr>
          <a:xfrm>
            <a:off x="1917949" y="729001"/>
            <a:ext cx="10270876" cy="6012367"/>
          </a:xfrm>
          <a:solidFill>
            <a:srgbClr val="0E4895"/>
          </a:solidFill>
        </p:spPr>
        <p:txBody>
          <a:bodyPr anchor="ctr">
            <a:noAutofit/>
          </a:bodyPr>
          <a:lstStyle/>
          <a:p>
            <a:pPr indent="1617663"/>
            <a:r>
              <a:rPr lang="ru-RU" sz="4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Через </a:t>
            </a:r>
            <a:r>
              <a:rPr lang="en-US" sz="4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MySQL.</a:t>
            </a:r>
          </a:p>
        </p:txBody>
      </p:sp>
      <p:pic>
        <p:nvPicPr>
          <p:cNvPr id="9" name="Picture 2" descr="ÐÐ°ÑÑÐ¸Ð½ÐºÐ¸ Ð¿Ð¾ Ð·Ð°Ð¿ÑÐ¾ÑÑ &quot;ÐÐ Ð¨Ð°Ð³&quot;"/>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91150" y="119558"/>
            <a:ext cx="1574404" cy="1524023"/>
          </a:xfrm>
          <a:prstGeom prst="rect">
            <a:avLst/>
          </a:prstGeom>
          <a:noFill/>
          <a:extLst>
            <a:ext uri="{909E8E84-426E-40DD-AFC4-6F175D3DCCD1}">
              <a14:hiddenFill xmlns:a14="http://schemas.microsoft.com/office/drawing/2010/main">
                <a:solidFill>
                  <a:srgbClr val="FFFFFF"/>
                </a:solidFill>
              </a14:hiddenFill>
            </a:ext>
          </a:extLst>
        </p:spPr>
      </p:pic>
      <p:sp>
        <p:nvSpPr>
          <p:cNvPr id="10" name="Подзаголовок 2">
            <a:extLst>
              <a:ext uri="{FF2B5EF4-FFF2-40B4-BE49-F238E27FC236}">
                <a16:creationId xmlns:a16="http://schemas.microsoft.com/office/drawing/2014/main" id="{497D3124-5E16-4CE7-9A3C-3BF71B0E6D90}"/>
              </a:ext>
            </a:extLst>
          </p:cNvPr>
          <p:cNvSpPr txBox="1">
            <a:spLocks/>
          </p:cNvSpPr>
          <p:nvPr/>
        </p:nvSpPr>
        <p:spPr>
          <a:xfrm>
            <a:off x="1917948" y="93063"/>
            <a:ext cx="10199127" cy="635938"/>
          </a:xfrm>
          <a:prstGeom prst="roundRect">
            <a:avLst>
              <a:gd name="adj" fmla="val 1858"/>
            </a:avLst>
          </a:prstGeom>
          <a:solidFill>
            <a:srgbClr val="0E4895"/>
          </a:solidFill>
          <a:effectLst>
            <a:outerShdw blurRad="50800" dist="50800" dir="5400000" algn="tl" rotWithShape="0">
              <a:srgbClr val="000000">
                <a:alpha val="43000"/>
              </a:srgbClr>
            </a:outerShdw>
          </a:effectLst>
        </p:spPr>
        <p:txBody>
          <a:bodyPr vert="horz" lIns="91416" tIns="45708" rIns="91416" bIns="45708" rtlCol="0" anchor="t">
            <a:no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0" i="0" kern="1200">
                <a:solidFill>
                  <a:schemeClr val="tx1"/>
                </a:solidFill>
                <a:latin typeface="+mj-lt"/>
                <a:ea typeface="+mj-ea"/>
                <a:cs typeface="+mj-cs"/>
              </a:defRPr>
            </a:lvl9pPr>
          </a:lstStyle>
          <a:p>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JDBC</a:t>
            </a:r>
            <a:endParaRPr lang="ru-RU"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2" descr="Java â ÐÐ¸ÐºÐ¸Ð¿ÐµÐ´Ð¸Ñ"/>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2986" y="2060848"/>
            <a:ext cx="1628766" cy="298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87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Синий цифровой тоннель (16 x 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896_TF02895261_TF02895261.potx" id="{B6CEA06A-6068-4B4A-BA2F-705122E61509}" vid="{D5DC9138-7F6C-4334-982D-29E09F89611B}"/>
    </a:ext>
  </a:extLst>
</a:theme>
</file>

<file path=ppt/theme/theme2.xml><?xml version="1.0" encoding="utf-8"?>
<a:theme xmlns:a="http://schemas.openxmlformats.org/drawingml/2006/main" name="Тема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Тема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8b9ac51-6bcc-4177-bab6-9e67c28608d8" xsi:nil="true"/>
    <lcf76f155ced4ddcb4097134ff3c332f xmlns="55447148-8326-43bd-aafe-d4e5c9b0bf0d">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B278D14BD84940959797AA26CBBC79" ma:contentTypeVersion="14" ma:contentTypeDescription="Create a new document." ma:contentTypeScope="" ma:versionID="6d1fd307bf93e9a2879c5e419f021ab8">
  <xsd:schema xmlns:xsd="http://www.w3.org/2001/XMLSchema" xmlns:xs="http://www.w3.org/2001/XMLSchema" xmlns:p="http://schemas.microsoft.com/office/2006/metadata/properties" xmlns:ns2="55447148-8326-43bd-aafe-d4e5c9b0bf0d" xmlns:ns3="c8b9ac51-6bcc-4177-bab6-9e67c28608d8" targetNamespace="http://schemas.microsoft.com/office/2006/metadata/properties" ma:root="true" ma:fieldsID="375f458a77b8c6f5073461a8e29bbbb3" ns2:_="" ns3:_="">
    <xsd:import namespace="55447148-8326-43bd-aafe-d4e5c9b0bf0d"/>
    <xsd:import namespace="c8b9ac51-6bcc-4177-bab6-9e67c28608d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447148-8326-43bd-aafe-d4e5c9b0bf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168b2bcd-3960-4df8-afb5-1b38f073375d"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8b9ac51-6bcc-4177-bab6-9e67c28608d8"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b1367af3-fab7-49ed-9983-001cd0b0e090}" ma:internalName="TaxCatchAll" ma:showField="CatchAllData" ma:web="c8b9ac51-6bcc-4177-bab6-9e67c28608d8">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262B301-D076-4871-80D0-A9BDEBA41E3D}">
  <ds:schemaRefs>
    <ds:schemaRef ds:uri="http://schemas.microsoft.com/sharepoint/v3/contenttype/forms"/>
  </ds:schemaRefs>
</ds:datastoreItem>
</file>

<file path=customXml/itemProps2.xml><?xml version="1.0" encoding="utf-8"?>
<ds:datastoreItem xmlns:ds="http://schemas.openxmlformats.org/officeDocument/2006/customXml" ds:itemID="{00E41224-0370-4595-877C-23316CD80004}">
  <ds:schemaRefs>
    <ds:schemaRef ds:uri="http://purl.org/dc/dcmitype/"/>
    <ds:schemaRef ds:uri="http://purl.org/dc/terms/"/>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4873beb7-5857-4685-be1f-d57550cc96cc"/>
    <ds:schemaRef ds:uri="http://schemas.microsoft.com/office/2006/metadata/properties"/>
    <ds:schemaRef ds:uri="http://www.w3.org/XML/1998/namespace"/>
    <ds:schemaRef ds:uri="c8b9ac51-6bcc-4177-bab6-9e67c28608d8"/>
    <ds:schemaRef ds:uri="55447148-8326-43bd-aafe-d4e5c9b0bf0d"/>
  </ds:schemaRefs>
</ds:datastoreItem>
</file>

<file path=customXml/itemProps3.xml><?xml version="1.0" encoding="utf-8"?>
<ds:datastoreItem xmlns:ds="http://schemas.openxmlformats.org/officeDocument/2006/customXml" ds:itemID="{48B20C9F-2E90-42AA-8F34-678E263DA750}"/>
</file>

<file path=docProps/app.xml><?xml version="1.0" encoding="utf-8"?>
<Properties xmlns="http://schemas.openxmlformats.org/officeDocument/2006/extended-properties" xmlns:vt="http://schemas.openxmlformats.org/officeDocument/2006/docPropsVTypes">
  <Template>Бизнес-презентация с синим цифровым тоннелем (широкоэкранный формат)</Template>
  <TotalTime>0</TotalTime>
  <Words>1166</Words>
  <Application>Microsoft Office PowerPoint</Application>
  <PresentationFormat>Custom</PresentationFormat>
  <Paragraphs>102</Paragraphs>
  <Slides>20</Slides>
  <Notes>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Синий цифровой тоннель (16 x 9)</vt:lpstr>
      <vt:lpstr>Модуль 11. Взаимодействие с источниками данных.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Дякую за увагу!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7</cp:revision>
  <dcterms:created xsi:type="dcterms:W3CDTF">2020-07-07T09:36:03Z</dcterms:created>
  <dcterms:modified xsi:type="dcterms:W3CDTF">2024-11-18T16:18:40Z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0x0101000DB278D14BD84940959797AA26CBBC79</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MediaServiceImageTags">
    <vt:lpwstr/>
  </property>
</Properties>
</file>