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65" r:id="rId5"/>
    <p:sldId id="422" r:id="rId6"/>
    <p:sldId id="424" r:id="rId7"/>
    <p:sldId id="425" r:id="rId8"/>
    <p:sldId id="426" r:id="rId9"/>
    <p:sldId id="427" r:id="rId10"/>
    <p:sldId id="428" r:id="rId11"/>
    <p:sldId id="429" r:id="rId12"/>
    <p:sldId id="423" r:id="rId13"/>
    <p:sldId id="430" r:id="rId14"/>
    <p:sldId id="432" r:id="rId15"/>
    <p:sldId id="433" r:id="rId16"/>
    <p:sldId id="431" r:id="rId17"/>
    <p:sldId id="435" r:id="rId18"/>
    <p:sldId id="436" r:id="rId19"/>
    <p:sldId id="437" r:id="rId20"/>
    <p:sldId id="438" r:id="rId21"/>
    <p:sldId id="434" r:id="rId22"/>
    <p:sldId id="439" r:id="rId23"/>
    <p:sldId id="440" r:id="rId24"/>
    <p:sldId id="441" r:id="rId25"/>
    <p:sldId id="443" r:id="rId26"/>
    <p:sldId id="444" r:id="rId27"/>
    <p:sldId id="445" r:id="rId28"/>
    <p:sldId id="446" r:id="rId29"/>
    <p:sldId id="447" r:id="rId30"/>
    <p:sldId id="448" r:id="rId31"/>
    <p:sldId id="442" r:id="rId32"/>
    <p:sldId id="450" r:id="rId33"/>
    <p:sldId id="451" r:id="rId34"/>
    <p:sldId id="452" r:id="rId35"/>
    <p:sldId id="453" r:id="rId36"/>
    <p:sldId id="350" r:id="rId37"/>
  </p:sldIdLst>
  <p:sldSz cx="12188825" cy="6858000"/>
  <p:notesSz cx="6858000" cy="9144000"/>
  <p:custDataLst>
    <p:tags r:id="rId40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895"/>
    <a:srgbClr val="045CA7"/>
    <a:srgbClr val="38A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3721" autoAdjust="0"/>
  </p:normalViewPr>
  <p:slideViewPr>
    <p:cSldViewPr showGuides="1">
      <p:cViewPr varScale="1">
        <p:scale>
          <a:sx n="104" d="100"/>
          <a:sy n="104" d="100"/>
        </p:scale>
        <p:origin x="50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25.02.2023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25.02.2023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java/javaee/3.9.ph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javatpoint.com/java-bean" TargetMode="External"/><Relationship Id="rId4" Type="http://schemas.openxmlformats.org/officeDocument/2006/relationships/hyperlink" Target="https://javarush.ru/quests/lectures/questcollections.level06.lecture0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https://metanit.com/java/javaee/3.9.php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https://javarush.ru/quests/lectures/questcollections.level06.lecture02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https://www.javatpoint.com/java-bean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7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&lt;%</a:t>
            </a:r>
          </a:p>
          <a:p>
            <a:r>
              <a:rPr lang="en-US" dirty="0" smtClean="0"/>
              <a:t>    String header = "JSP!";</a:t>
            </a:r>
          </a:p>
          <a:p>
            <a:r>
              <a:rPr lang="en-US" dirty="0" smtClean="0"/>
              <a:t>%&gt;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&lt;meta charset="UTF-8" /&gt;</a:t>
            </a:r>
          </a:p>
          <a:p>
            <a:r>
              <a:rPr lang="en-US" dirty="0" smtClean="0"/>
              <a:t>    &lt;title&gt;First JSP App&lt;/title&gt;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&lt;h2&gt;&lt;%= header %&gt;&lt;/h2&gt;</a:t>
            </a:r>
          </a:p>
          <a:p>
            <a:r>
              <a:rPr lang="en-US" dirty="0" smtClean="0"/>
              <a:t>&lt;p&gt;Today &lt;%= new </a:t>
            </a:r>
            <a:r>
              <a:rPr lang="en-US" dirty="0" err="1" smtClean="0"/>
              <a:t>java.util.Date</a:t>
            </a:r>
            <a:r>
              <a:rPr lang="en-US" dirty="0" smtClean="0"/>
              <a:t>() %&gt;&lt;/p&gt;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90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&lt;%</a:t>
            </a:r>
          </a:p>
          <a:p>
            <a:r>
              <a:rPr lang="en-US" dirty="0" smtClean="0"/>
              <a:t>    String[] people = new String[]{"Tom", "Bob", "Sam"};</a:t>
            </a:r>
          </a:p>
          <a:p>
            <a:r>
              <a:rPr lang="en-US" dirty="0" smtClean="0"/>
              <a:t>    String header = "Users list";</a:t>
            </a:r>
          </a:p>
          <a:p>
            <a:r>
              <a:rPr lang="en-US" dirty="0" smtClean="0"/>
              <a:t>%&gt;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&lt;meta charset="UTF-8" /&gt;</a:t>
            </a:r>
          </a:p>
          <a:p>
            <a:r>
              <a:rPr lang="en-US" dirty="0" smtClean="0"/>
              <a:t>    &lt;title&gt;First JSP App&lt;/title&gt;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&lt;h3&gt;&lt;%= header %&gt;&lt;/h3&gt;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&lt;%</a:t>
            </a:r>
          </a:p>
          <a:p>
            <a:r>
              <a:rPr lang="en-US" dirty="0" smtClean="0"/>
              <a:t>        for(String person: people){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out.println</a:t>
            </a:r>
            <a:r>
              <a:rPr lang="en-US" dirty="0" smtClean="0"/>
              <a:t>("&lt;li&gt;" + person + "&lt;/li&gt;");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%&gt;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13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&lt;%!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square(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r>
              <a:rPr lang="en-US" dirty="0" smtClean="0"/>
              <a:t>        return n * n;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%&gt;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&lt;meta charset="UTF-8" /&gt;</a:t>
            </a:r>
          </a:p>
          <a:p>
            <a:r>
              <a:rPr lang="en-US" dirty="0" smtClean="0"/>
              <a:t>    &lt;title&gt;First JSP App&lt;/title&gt;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&lt;p&gt;&lt;%= square(6) %&gt;&lt;/p&gt;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&lt;%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5;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out.println</a:t>
            </a:r>
            <a:r>
              <a:rPr lang="en-US" dirty="0" smtClean="0"/>
              <a:t>("&lt;li&gt;" + square(</a:t>
            </a:r>
            <a:r>
              <a:rPr lang="en-US" dirty="0" err="1" smtClean="0"/>
              <a:t>i</a:t>
            </a:r>
            <a:r>
              <a:rPr lang="en-US" dirty="0" smtClean="0"/>
              <a:t>) + "&lt;/li&gt;");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%&gt;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01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&lt;%@ page import="</a:t>
            </a:r>
            <a:r>
              <a:rPr lang="en-US" dirty="0" err="1" smtClean="0"/>
              <a:t>java.util.Date</a:t>
            </a:r>
            <a:r>
              <a:rPr lang="en-US" dirty="0" smtClean="0"/>
              <a:t>" </a:t>
            </a:r>
            <a:r>
              <a:rPr lang="en-US" dirty="0" err="1" smtClean="0"/>
              <a:t>pageEncoding</a:t>
            </a:r>
            <a:r>
              <a:rPr lang="en-US" dirty="0" smtClean="0"/>
              <a:t>="UTF-8" %&gt;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&lt;meta charset="UTF-8"&gt;</a:t>
            </a:r>
          </a:p>
          <a:p>
            <a:r>
              <a:rPr lang="en-US" dirty="0" smtClean="0"/>
              <a:t>    &lt;title&gt;JSP Application&lt;/title&gt;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&lt;h2&gt;</a:t>
            </a:r>
            <a:r>
              <a:rPr lang="ru-RU" dirty="0" smtClean="0"/>
              <a:t>Сегодня: &lt;%= </a:t>
            </a:r>
            <a:r>
              <a:rPr lang="en-US" dirty="0" smtClean="0"/>
              <a:t>new Date() %&gt;&lt;/h2&gt;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94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html&gt;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&lt;head&gt;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&lt;meta charset="UTF-8" /&gt;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&lt;title&gt;User Info&lt;/title&gt;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&lt;/head&gt;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&lt;body&gt;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&lt;p&gt;Name: &lt;%=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request.getParameter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("name") %&gt;&lt;/p&gt;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&lt;p&gt;Age: &lt;%=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request.getParameter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("age") %&gt;&lt;/p&gt;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&lt;/body&gt;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75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&lt;meta charset="UTF-8"&gt;</a:t>
            </a:r>
          </a:p>
          <a:p>
            <a:r>
              <a:rPr lang="en-US" dirty="0" smtClean="0"/>
              <a:t>    &lt;title&gt;User Form&lt;/title&gt;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&lt;form action="</a:t>
            </a:r>
            <a:r>
              <a:rPr lang="en-US" dirty="0" err="1" smtClean="0"/>
              <a:t>testJSP.jsp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Name: &lt;input name="name" /&gt;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Age: &lt;input name="age" type="number" min=1 /&gt;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br</a:t>
            </a:r>
            <a:r>
              <a:rPr lang="en-US" dirty="0" smtClean="0"/>
              <a:t>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&lt;input type="submit" value="Submit" /&gt;</a:t>
            </a:r>
          </a:p>
          <a:p>
            <a:r>
              <a:rPr lang="en-US" dirty="0" smtClean="0"/>
              <a:t>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57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64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25.02.2023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25.02.2023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25.02.2023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25.02.2023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25.02.2023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25.02.2023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25.02.2023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25.02.2023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25.02.2023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25.02.2023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25.02.2023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0" y="0"/>
            <a:ext cx="12188824" cy="6858000"/>
            <a:chOff x="0" y="770737"/>
            <a:chExt cx="12188824" cy="6858000"/>
          </a:xfrm>
        </p:grpSpPr>
        <p:sp>
          <p:nvSpPr>
            <p:cNvPr id="5" name="object 3"/>
            <p:cNvSpPr/>
            <p:nvPr/>
          </p:nvSpPr>
          <p:spPr>
            <a:xfrm>
              <a:off x="3809503" y="770737"/>
              <a:ext cx="8379321" cy="6858000"/>
            </a:xfrm>
            <a:custGeom>
              <a:avLst/>
              <a:gdLst/>
              <a:ahLst/>
              <a:cxnLst/>
              <a:rect l="l" t="t" r="r" b="b"/>
              <a:pathLst>
                <a:path w="6884034" h="6015355">
                  <a:moveTo>
                    <a:pt x="0" y="6015037"/>
                  </a:moveTo>
                  <a:lnTo>
                    <a:pt x="6883895" y="6015037"/>
                  </a:lnTo>
                  <a:lnTo>
                    <a:pt x="6883895" y="0"/>
                  </a:lnTo>
                  <a:lnTo>
                    <a:pt x="0" y="0"/>
                  </a:lnTo>
                  <a:lnTo>
                    <a:pt x="0" y="6015037"/>
                  </a:lnTo>
                  <a:close/>
                </a:path>
              </a:pathLst>
            </a:custGeom>
            <a:solidFill>
              <a:srgbClr val="04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0" y="770737"/>
              <a:ext cx="3810000" cy="6858000"/>
            </a:xfrm>
            <a:custGeom>
              <a:avLst/>
              <a:gdLst/>
              <a:ahLst/>
              <a:cxnLst/>
              <a:rect l="l" t="t" r="r" b="b"/>
              <a:pathLst>
                <a:path w="3810000" h="6015355">
                  <a:moveTo>
                    <a:pt x="3809504" y="6015037"/>
                  </a:moveTo>
                  <a:lnTo>
                    <a:pt x="0" y="6015037"/>
                  </a:lnTo>
                  <a:lnTo>
                    <a:pt x="0" y="0"/>
                  </a:lnTo>
                  <a:lnTo>
                    <a:pt x="3809504" y="0"/>
                  </a:lnTo>
                  <a:lnTo>
                    <a:pt x="3809504" y="6015037"/>
                  </a:lnTo>
                  <a:close/>
                </a:path>
              </a:pathLst>
            </a:custGeom>
            <a:solidFill>
              <a:srgbClr val="F7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727617" y="1783156"/>
              <a:ext cx="1632585" cy="1729105"/>
            </a:xfrm>
            <a:custGeom>
              <a:avLst/>
              <a:gdLst/>
              <a:ahLst/>
              <a:cxnLst/>
              <a:rect l="l" t="t" r="r" b="b"/>
              <a:pathLst>
                <a:path w="1632585" h="1729104">
                  <a:moveTo>
                    <a:pt x="1598523" y="66078"/>
                  </a:moveTo>
                  <a:lnTo>
                    <a:pt x="1585741" y="63463"/>
                  </a:lnTo>
                  <a:lnTo>
                    <a:pt x="1575228" y="56353"/>
                  </a:lnTo>
                  <a:lnTo>
                    <a:pt x="1568101" y="45846"/>
                  </a:lnTo>
                  <a:lnTo>
                    <a:pt x="1565478" y="33045"/>
                  </a:lnTo>
                  <a:lnTo>
                    <a:pt x="1568101" y="20263"/>
                  </a:lnTo>
                  <a:lnTo>
                    <a:pt x="1575228" y="9750"/>
                  </a:lnTo>
                  <a:lnTo>
                    <a:pt x="1585741" y="2623"/>
                  </a:lnTo>
                  <a:lnTo>
                    <a:pt x="1598523" y="0"/>
                  </a:lnTo>
                  <a:lnTo>
                    <a:pt x="1611298" y="2623"/>
                  </a:lnTo>
                  <a:lnTo>
                    <a:pt x="1621807" y="9750"/>
                  </a:lnTo>
                  <a:lnTo>
                    <a:pt x="1628932" y="20263"/>
                  </a:lnTo>
                  <a:lnTo>
                    <a:pt x="1631556" y="33045"/>
                  </a:lnTo>
                  <a:lnTo>
                    <a:pt x="1628932" y="46093"/>
                  </a:lnTo>
                  <a:lnTo>
                    <a:pt x="1621807" y="56572"/>
                  </a:lnTo>
                  <a:lnTo>
                    <a:pt x="1611298" y="63545"/>
                  </a:lnTo>
                  <a:lnTo>
                    <a:pt x="1598523" y="66078"/>
                  </a:lnTo>
                  <a:close/>
                </a:path>
                <a:path w="1632585" h="1729104">
                  <a:moveTo>
                    <a:pt x="1599158" y="481952"/>
                  </a:moveTo>
                  <a:lnTo>
                    <a:pt x="1586362" y="479330"/>
                  </a:lnTo>
                  <a:lnTo>
                    <a:pt x="1575855" y="472208"/>
                  </a:lnTo>
                  <a:lnTo>
                    <a:pt x="1568742" y="461699"/>
                  </a:lnTo>
                  <a:lnTo>
                    <a:pt x="1566125" y="448919"/>
                  </a:lnTo>
                  <a:lnTo>
                    <a:pt x="1568742" y="436116"/>
                  </a:lnTo>
                  <a:lnTo>
                    <a:pt x="1575855" y="425605"/>
                  </a:lnTo>
                  <a:lnTo>
                    <a:pt x="1586362" y="418490"/>
                  </a:lnTo>
                  <a:lnTo>
                    <a:pt x="1599158" y="415874"/>
                  </a:lnTo>
                  <a:lnTo>
                    <a:pt x="1611932" y="418490"/>
                  </a:lnTo>
                  <a:lnTo>
                    <a:pt x="1622428" y="425605"/>
                  </a:lnTo>
                  <a:lnTo>
                    <a:pt x="1629537" y="436116"/>
                  </a:lnTo>
                  <a:lnTo>
                    <a:pt x="1632153" y="448919"/>
                  </a:lnTo>
                  <a:lnTo>
                    <a:pt x="1629537" y="461699"/>
                  </a:lnTo>
                  <a:lnTo>
                    <a:pt x="1622428" y="472208"/>
                  </a:lnTo>
                  <a:lnTo>
                    <a:pt x="1611932" y="479330"/>
                  </a:lnTo>
                  <a:lnTo>
                    <a:pt x="1599158" y="481952"/>
                  </a:lnTo>
                  <a:close/>
                </a:path>
                <a:path w="1632585" h="1729104">
                  <a:moveTo>
                    <a:pt x="1599158" y="897140"/>
                  </a:moveTo>
                  <a:lnTo>
                    <a:pt x="1586362" y="894524"/>
                  </a:lnTo>
                  <a:lnTo>
                    <a:pt x="1575855" y="887409"/>
                  </a:lnTo>
                  <a:lnTo>
                    <a:pt x="1568742" y="876898"/>
                  </a:lnTo>
                  <a:lnTo>
                    <a:pt x="1566125" y="864095"/>
                  </a:lnTo>
                  <a:lnTo>
                    <a:pt x="1568742" y="851315"/>
                  </a:lnTo>
                  <a:lnTo>
                    <a:pt x="1575855" y="840806"/>
                  </a:lnTo>
                  <a:lnTo>
                    <a:pt x="1586362" y="833684"/>
                  </a:lnTo>
                  <a:lnTo>
                    <a:pt x="1599158" y="831062"/>
                  </a:lnTo>
                  <a:lnTo>
                    <a:pt x="1611932" y="833684"/>
                  </a:lnTo>
                  <a:lnTo>
                    <a:pt x="1622428" y="840806"/>
                  </a:lnTo>
                  <a:lnTo>
                    <a:pt x="1629537" y="851315"/>
                  </a:lnTo>
                  <a:lnTo>
                    <a:pt x="1632153" y="864095"/>
                  </a:lnTo>
                  <a:lnTo>
                    <a:pt x="1629537" y="877150"/>
                  </a:lnTo>
                  <a:lnTo>
                    <a:pt x="1622428" y="887633"/>
                  </a:lnTo>
                  <a:lnTo>
                    <a:pt x="1611932" y="894608"/>
                  </a:lnTo>
                  <a:lnTo>
                    <a:pt x="1599158" y="897140"/>
                  </a:lnTo>
                  <a:close/>
                </a:path>
                <a:path w="1632585" h="1729104">
                  <a:moveTo>
                    <a:pt x="1599158" y="1313014"/>
                  </a:moveTo>
                  <a:lnTo>
                    <a:pt x="1586362" y="1310391"/>
                  </a:lnTo>
                  <a:lnTo>
                    <a:pt x="1575855" y="1303264"/>
                  </a:lnTo>
                  <a:lnTo>
                    <a:pt x="1568742" y="1292751"/>
                  </a:lnTo>
                  <a:lnTo>
                    <a:pt x="1566125" y="1279969"/>
                  </a:lnTo>
                  <a:lnTo>
                    <a:pt x="1568742" y="1267165"/>
                  </a:lnTo>
                  <a:lnTo>
                    <a:pt x="1575855" y="1256641"/>
                  </a:lnTo>
                  <a:lnTo>
                    <a:pt x="1586362" y="1249510"/>
                  </a:lnTo>
                  <a:lnTo>
                    <a:pt x="1599158" y="1246886"/>
                  </a:lnTo>
                  <a:lnTo>
                    <a:pt x="1611932" y="1249510"/>
                  </a:lnTo>
                  <a:lnTo>
                    <a:pt x="1622428" y="1256641"/>
                  </a:lnTo>
                  <a:lnTo>
                    <a:pt x="1629537" y="1267165"/>
                  </a:lnTo>
                  <a:lnTo>
                    <a:pt x="1632153" y="1279969"/>
                  </a:lnTo>
                  <a:lnTo>
                    <a:pt x="1629537" y="1292751"/>
                  </a:lnTo>
                  <a:lnTo>
                    <a:pt x="1622428" y="1303264"/>
                  </a:lnTo>
                  <a:lnTo>
                    <a:pt x="1611932" y="1310391"/>
                  </a:lnTo>
                  <a:lnTo>
                    <a:pt x="1599158" y="1313014"/>
                  </a:lnTo>
                  <a:close/>
                </a:path>
                <a:path w="1632585" h="1729104">
                  <a:moveTo>
                    <a:pt x="1598523" y="1728190"/>
                  </a:moveTo>
                  <a:lnTo>
                    <a:pt x="1585741" y="1725575"/>
                  </a:lnTo>
                  <a:lnTo>
                    <a:pt x="1575228" y="1718465"/>
                  </a:lnTo>
                  <a:lnTo>
                    <a:pt x="1568101" y="1707959"/>
                  </a:lnTo>
                  <a:lnTo>
                    <a:pt x="1565478" y="1695157"/>
                  </a:lnTo>
                  <a:lnTo>
                    <a:pt x="1568101" y="1682375"/>
                  </a:lnTo>
                  <a:lnTo>
                    <a:pt x="1575228" y="1671862"/>
                  </a:lnTo>
                  <a:lnTo>
                    <a:pt x="1585741" y="1664736"/>
                  </a:lnTo>
                  <a:lnTo>
                    <a:pt x="1598523" y="1662112"/>
                  </a:lnTo>
                  <a:lnTo>
                    <a:pt x="1611298" y="1664736"/>
                  </a:lnTo>
                  <a:lnTo>
                    <a:pt x="1621807" y="1671862"/>
                  </a:lnTo>
                  <a:lnTo>
                    <a:pt x="1628932" y="1682375"/>
                  </a:lnTo>
                  <a:lnTo>
                    <a:pt x="1631556" y="1695157"/>
                  </a:lnTo>
                  <a:lnTo>
                    <a:pt x="1628932" y="1707959"/>
                  </a:lnTo>
                  <a:lnTo>
                    <a:pt x="1621807" y="1718465"/>
                  </a:lnTo>
                  <a:lnTo>
                    <a:pt x="1611298" y="1725575"/>
                  </a:lnTo>
                  <a:lnTo>
                    <a:pt x="1598523" y="1728190"/>
                  </a:lnTo>
                  <a:close/>
                </a:path>
                <a:path w="1632585" h="1729104">
                  <a:moveTo>
                    <a:pt x="1216025" y="66078"/>
                  </a:moveTo>
                  <a:lnTo>
                    <a:pt x="1203250" y="63463"/>
                  </a:lnTo>
                  <a:lnTo>
                    <a:pt x="1192741" y="56353"/>
                  </a:lnTo>
                  <a:lnTo>
                    <a:pt x="1185615" y="45846"/>
                  </a:lnTo>
                  <a:lnTo>
                    <a:pt x="1182992" y="33045"/>
                  </a:lnTo>
                  <a:lnTo>
                    <a:pt x="1185615" y="20263"/>
                  </a:lnTo>
                  <a:lnTo>
                    <a:pt x="1192741" y="9750"/>
                  </a:lnTo>
                  <a:lnTo>
                    <a:pt x="1203250" y="2623"/>
                  </a:lnTo>
                  <a:lnTo>
                    <a:pt x="1216025" y="0"/>
                  </a:lnTo>
                  <a:lnTo>
                    <a:pt x="1228799" y="2623"/>
                  </a:lnTo>
                  <a:lnTo>
                    <a:pt x="1239294" y="9750"/>
                  </a:lnTo>
                  <a:lnTo>
                    <a:pt x="1246403" y="20263"/>
                  </a:lnTo>
                  <a:lnTo>
                    <a:pt x="1249019" y="33045"/>
                  </a:lnTo>
                  <a:lnTo>
                    <a:pt x="1246403" y="46184"/>
                  </a:lnTo>
                  <a:lnTo>
                    <a:pt x="1239294" y="56815"/>
                  </a:lnTo>
                  <a:lnTo>
                    <a:pt x="1228799" y="63818"/>
                  </a:lnTo>
                  <a:lnTo>
                    <a:pt x="1216025" y="66078"/>
                  </a:lnTo>
                  <a:close/>
                </a:path>
                <a:path w="1632585" h="1729104">
                  <a:moveTo>
                    <a:pt x="1216025" y="481952"/>
                  </a:moveTo>
                  <a:lnTo>
                    <a:pt x="1203250" y="479330"/>
                  </a:lnTo>
                  <a:lnTo>
                    <a:pt x="1192741" y="472208"/>
                  </a:lnTo>
                  <a:lnTo>
                    <a:pt x="1185615" y="461699"/>
                  </a:lnTo>
                  <a:lnTo>
                    <a:pt x="1182992" y="448919"/>
                  </a:lnTo>
                  <a:lnTo>
                    <a:pt x="1185615" y="436116"/>
                  </a:lnTo>
                  <a:lnTo>
                    <a:pt x="1192741" y="425605"/>
                  </a:lnTo>
                  <a:lnTo>
                    <a:pt x="1203250" y="418490"/>
                  </a:lnTo>
                  <a:lnTo>
                    <a:pt x="1216025" y="415874"/>
                  </a:lnTo>
                  <a:lnTo>
                    <a:pt x="1228799" y="418490"/>
                  </a:lnTo>
                  <a:lnTo>
                    <a:pt x="1239294" y="425605"/>
                  </a:lnTo>
                  <a:lnTo>
                    <a:pt x="1246403" y="436116"/>
                  </a:lnTo>
                  <a:lnTo>
                    <a:pt x="1249019" y="448919"/>
                  </a:lnTo>
                  <a:lnTo>
                    <a:pt x="1246403" y="461699"/>
                  </a:lnTo>
                  <a:lnTo>
                    <a:pt x="1239294" y="472208"/>
                  </a:lnTo>
                  <a:lnTo>
                    <a:pt x="1228799" y="479330"/>
                  </a:lnTo>
                  <a:lnTo>
                    <a:pt x="1216025" y="481952"/>
                  </a:lnTo>
                  <a:close/>
                </a:path>
                <a:path w="1632585" h="1729104">
                  <a:moveTo>
                    <a:pt x="1216025" y="897140"/>
                  </a:moveTo>
                  <a:lnTo>
                    <a:pt x="1203250" y="894524"/>
                  </a:lnTo>
                  <a:lnTo>
                    <a:pt x="1192741" y="887409"/>
                  </a:lnTo>
                  <a:lnTo>
                    <a:pt x="1185615" y="876898"/>
                  </a:lnTo>
                  <a:lnTo>
                    <a:pt x="1182992" y="864095"/>
                  </a:lnTo>
                  <a:lnTo>
                    <a:pt x="1185615" y="851315"/>
                  </a:lnTo>
                  <a:lnTo>
                    <a:pt x="1192741" y="840806"/>
                  </a:lnTo>
                  <a:lnTo>
                    <a:pt x="1203250" y="833684"/>
                  </a:lnTo>
                  <a:lnTo>
                    <a:pt x="1216025" y="831062"/>
                  </a:lnTo>
                  <a:lnTo>
                    <a:pt x="1228799" y="833684"/>
                  </a:lnTo>
                  <a:lnTo>
                    <a:pt x="1239294" y="840806"/>
                  </a:lnTo>
                  <a:lnTo>
                    <a:pt x="1246403" y="851315"/>
                  </a:lnTo>
                  <a:lnTo>
                    <a:pt x="1249019" y="864095"/>
                  </a:lnTo>
                  <a:lnTo>
                    <a:pt x="1246403" y="877241"/>
                  </a:lnTo>
                  <a:lnTo>
                    <a:pt x="1239294" y="887876"/>
                  </a:lnTo>
                  <a:lnTo>
                    <a:pt x="1228799" y="894881"/>
                  </a:lnTo>
                  <a:lnTo>
                    <a:pt x="1216025" y="897140"/>
                  </a:lnTo>
                  <a:close/>
                </a:path>
                <a:path w="1632585" h="1729104">
                  <a:moveTo>
                    <a:pt x="1216025" y="1313014"/>
                  </a:moveTo>
                  <a:lnTo>
                    <a:pt x="1203250" y="1310391"/>
                  </a:lnTo>
                  <a:lnTo>
                    <a:pt x="1192741" y="1303264"/>
                  </a:lnTo>
                  <a:lnTo>
                    <a:pt x="1185615" y="1292751"/>
                  </a:lnTo>
                  <a:lnTo>
                    <a:pt x="1182992" y="1279969"/>
                  </a:lnTo>
                  <a:lnTo>
                    <a:pt x="1185615" y="1267165"/>
                  </a:lnTo>
                  <a:lnTo>
                    <a:pt x="1192741" y="1256641"/>
                  </a:lnTo>
                  <a:lnTo>
                    <a:pt x="1203250" y="1249510"/>
                  </a:lnTo>
                  <a:lnTo>
                    <a:pt x="1216025" y="1246886"/>
                  </a:lnTo>
                  <a:lnTo>
                    <a:pt x="1228799" y="1249510"/>
                  </a:lnTo>
                  <a:lnTo>
                    <a:pt x="1239294" y="1256641"/>
                  </a:lnTo>
                  <a:lnTo>
                    <a:pt x="1246403" y="1267165"/>
                  </a:lnTo>
                  <a:lnTo>
                    <a:pt x="1249019" y="1279969"/>
                  </a:lnTo>
                  <a:lnTo>
                    <a:pt x="1246403" y="1293024"/>
                  </a:lnTo>
                  <a:lnTo>
                    <a:pt x="1239294" y="1303507"/>
                  </a:lnTo>
                  <a:lnTo>
                    <a:pt x="1228799" y="1310482"/>
                  </a:lnTo>
                  <a:lnTo>
                    <a:pt x="1216025" y="1313014"/>
                  </a:lnTo>
                  <a:close/>
                </a:path>
                <a:path w="1632585" h="1729104">
                  <a:moveTo>
                    <a:pt x="1216025" y="1728838"/>
                  </a:moveTo>
                  <a:lnTo>
                    <a:pt x="1203250" y="1726214"/>
                  </a:lnTo>
                  <a:lnTo>
                    <a:pt x="1192741" y="1719089"/>
                  </a:lnTo>
                  <a:lnTo>
                    <a:pt x="1185615" y="1708580"/>
                  </a:lnTo>
                  <a:lnTo>
                    <a:pt x="1182992" y="1695805"/>
                  </a:lnTo>
                  <a:lnTo>
                    <a:pt x="1185615" y="1683002"/>
                  </a:lnTo>
                  <a:lnTo>
                    <a:pt x="1192741" y="1672491"/>
                  </a:lnTo>
                  <a:lnTo>
                    <a:pt x="1203250" y="1665376"/>
                  </a:lnTo>
                  <a:lnTo>
                    <a:pt x="1216025" y="1662760"/>
                  </a:lnTo>
                  <a:lnTo>
                    <a:pt x="1228799" y="1665376"/>
                  </a:lnTo>
                  <a:lnTo>
                    <a:pt x="1239294" y="1672491"/>
                  </a:lnTo>
                  <a:lnTo>
                    <a:pt x="1246403" y="1683002"/>
                  </a:lnTo>
                  <a:lnTo>
                    <a:pt x="1249019" y="1695805"/>
                  </a:lnTo>
                  <a:lnTo>
                    <a:pt x="1246403" y="1708580"/>
                  </a:lnTo>
                  <a:lnTo>
                    <a:pt x="1239294" y="1719089"/>
                  </a:lnTo>
                  <a:lnTo>
                    <a:pt x="1228799" y="1726214"/>
                  </a:lnTo>
                  <a:lnTo>
                    <a:pt x="1216025" y="1728838"/>
                  </a:lnTo>
                  <a:close/>
                </a:path>
                <a:path w="1632585" h="1729104">
                  <a:moveTo>
                    <a:pt x="821690" y="66078"/>
                  </a:moveTo>
                  <a:lnTo>
                    <a:pt x="808915" y="63463"/>
                  </a:lnTo>
                  <a:lnTo>
                    <a:pt x="798420" y="56353"/>
                  </a:lnTo>
                  <a:lnTo>
                    <a:pt x="791311" y="45846"/>
                  </a:lnTo>
                  <a:lnTo>
                    <a:pt x="788695" y="33045"/>
                  </a:lnTo>
                  <a:lnTo>
                    <a:pt x="791311" y="20263"/>
                  </a:lnTo>
                  <a:lnTo>
                    <a:pt x="798420" y="9750"/>
                  </a:lnTo>
                  <a:lnTo>
                    <a:pt x="808915" y="2623"/>
                  </a:lnTo>
                  <a:lnTo>
                    <a:pt x="821690" y="0"/>
                  </a:lnTo>
                  <a:lnTo>
                    <a:pt x="834470" y="2623"/>
                  </a:lnTo>
                  <a:lnTo>
                    <a:pt x="844978" y="9750"/>
                  </a:lnTo>
                  <a:lnTo>
                    <a:pt x="852100" y="20263"/>
                  </a:lnTo>
                  <a:lnTo>
                    <a:pt x="854722" y="33045"/>
                  </a:lnTo>
                  <a:lnTo>
                    <a:pt x="852100" y="46184"/>
                  </a:lnTo>
                  <a:lnTo>
                    <a:pt x="844978" y="56815"/>
                  </a:lnTo>
                  <a:lnTo>
                    <a:pt x="834470" y="63818"/>
                  </a:lnTo>
                  <a:lnTo>
                    <a:pt x="821690" y="66078"/>
                  </a:lnTo>
                  <a:close/>
                </a:path>
                <a:path w="1632585" h="1729104">
                  <a:moveTo>
                    <a:pt x="821690" y="481952"/>
                  </a:moveTo>
                  <a:lnTo>
                    <a:pt x="808915" y="479330"/>
                  </a:lnTo>
                  <a:lnTo>
                    <a:pt x="798420" y="472208"/>
                  </a:lnTo>
                  <a:lnTo>
                    <a:pt x="791311" y="461699"/>
                  </a:lnTo>
                  <a:lnTo>
                    <a:pt x="788695" y="448919"/>
                  </a:lnTo>
                  <a:lnTo>
                    <a:pt x="791311" y="436116"/>
                  </a:lnTo>
                  <a:lnTo>
                    <a:pt x="798420" y="425605"/>
                  </a:lnTo>
                  <a:lnTo>
                    <a:pt x="808915" y="418490"/>
                  </a:lnTo>
                  <a:lnTo>
                    <a:pt x="821690" y="415874"/>
                  </a:lnTo>
                  <a:lnTo>
                    <a:pt x="834470" y="418490"/>
                  </a:lnTo>
                  <a:lnTo>
                    <a:pt x="844978" y="425605"/>
                  </a:lnTo>
                  <a:lnTo>
                    <a:pt x="852100" y="436116"/>
                  </a:lnTo>
                  <a:lnTo>
                    <a:pt x="854722" y="448919"/>
                  </a:lnTo>
                  <a:lnTo>
                    <a:pt x="852100" y="461699"/>
                  </a:lnTo>
                  <a:lnTo>
                    <a:pt x="844978" y="472208"/>
                  </a:lnTo>
                  <a:lnTo>
                    <a:pt x="834470" y="479330"/>
                  </a:lnTo>
                  <a:lnTo>
                    <a:pt x="821690" y="481952"/>
                  </a:lnTo>
                  <a:close/>
                </a:path>
                <a:path w="1632585" h="1729104">
                  <a:moveTo>
                    <a:pt x="821690" y="897788"/>
                  </a:moveTo>
                  <a:lnTo>
                    <a:pt x="808915" y="895164"/>
                  </a:lnTo>
                  <a:lnTo>
                    <a:pt x="798420" y="888037"/>
                  </a:lnTo>
                  <a:lnTo>
                    <a:pt x="791311" y="877525"/>
                  </a:lnTo>
                  <a:lnTo>
                    <a:pt x="788695" y="864743"/>
                  </a:lnTo>
                  <a:lnTo>
                    <a:pt x="791311" y="851941"/>
                  </a:lnTo>
                  <a:lnTo>
                    <a:pt x="798420" y="841435"/>
                  </a:lnTo>
                  <a:lnTo>
                    <a:pt x="808915" y="834324"/>
                  </a:lnTo>
                  <a:lnTo>
                    <a:pt x="821690" y="831710"/>
                  </a:lnTo>
                  <a:lnTo>
                    <a:pt x="834470" y="834324"/>
                  </a:lnTo>
                  <a:lnTo>
                    <a:pt x="844978" y="841435"/>
                  </a:lnTo>
                  <a:lnTo>
                    <a:pt x="852100" y="851941"/>
                  </a:lnTo>
                  <a:lnTo>
                    <a:pt x="854722" y="864743"/>
                  </a:lnTo>
                  <a:lnTo>
                    <a:pt x="852100" y="877525"/>
                  </a:lnTo>
                  <a:lnTo>
                    <a:pt x="844978" y="888037"/>
                  </a:lnTo>
                  <a:lnTo>
                    <a:pt x="834470" y="895164"/>
                  </a:lnTo>
                  <a:lnTo>
                    <a:pt x="821690" y="897788"/>
                  </a:lnTo>
                  <a:close/>
                </a:path>
                <a:path w="1632585" h="1729104">
                  <a:moveTo>
                    <a:pt x="821690" y="1313014"/>
                  </a:moveTo>
                  <a:lnTo>
                    <a:pt x="808915" y="1310391"/>
                  </a:lnTo>
                  <a:lnTo>
                    <a:pt x="798420" y="1303264"/>
                  </a:lnTo>
                  <a:lnTo>
                    <a:pt x="791311" y="1292751"/>
                  </a:lnTo>
                  <a:lnTo>
                    <a:pt x="788695" y="1279969"/>
                  </a:lnTo>
                  <a:lnTo>
                    <a:pt x="791311" y="1267165"/>
                  </a:lnTo>
                  <a:lnTo>
                    <a:pt x="798420" y="1256641"/>
                  </a:lnTo>
                  <a:lnTo>
                    <a:pt x="808915" y="1249510"/>
                  </a:lnTo>
                  <a:lnTo>
                    <a:pt x="821690" y="1246886"/>
                  </a:lnTo>
                  <a:lnTo>
                    <a:pt x="834470" y="1249510"/>
                  </a:lnTo>
                  <a:lnTo>
                    <a:pt x="844978" y="1256641"/>
                  </a:lnTo>
                  <a:lnTo>
                    <a:pt x="852100" y="1267165"/>
                  </a:lnTo>
                  <a:lnTo>
                    <a:pt x="854722" y="1279969"/>
                  </a:lnTo>
                  <a:lnTo>
                    <a:pt x="852100" y="1293024"/>
                  </a:lnTo>
                  <a:lnTo>
                    <a:pt x="844978" y="1303507"/>
                  </a:lnTo>
                  <a:lnTo>
                    <a:pt x="834470" y="1310482"/>
                  </a:lnTo>
                  <a:lnTo>
                    <a:pt x="821690" y="1313014"/>
                  </a:lnTo>
                  <a:close/>
                </a:path>
                <a:path w="1632585" h="1729104">
                  <a:moveTo>
                    <a:pt x="821690" y="1728838"/>
                  </a:moveTo>
                  <a:lnTo>
                    <a:pt x="808915" y="1726214"/>
                  </a:lnTo>
                  <a:lnTo>
                    <a:pt x="798420" y="1719089"/>
                  </a:lnTo>
                  <a:lnTo>
                    <a:pt x="791311" y="1708580"/>
                  </a:lnTo>
                  <a:lnTo>
                    <a:pt x="788695" y="1695805"/>
                  </a:lnTo>
                  <a:lnTo>
                    <a:pt x="791311" y="1683002"/>
                  </a:lnTo>
                  <a:lnTo>
                    <a:pt x="798420" y="1672491"/>
                  </a:lnTo>
                  <a:lnTo>
                    <a:pt x="808915" y="1665376"/>
                  </a:lnTo>
                  <a:lnTo>
                    <a:pt x="821690" y="1662760"/>
                  </a:lnTo>
                  <a:lnTo>
                    <a:pt x="834470" y="1665376"/>
                  </a:lnTo>
                  <a:lnTo>
                    <a:pt x="844978" y="1672491"/>
                  </a:lnTo>
                  <a:lnTo>
                    <a:pt x="852100" y="1683002"/>
                  </a:lnTo>
                  <a:lnTo>
                    <a:pt x="854722" y="1695805"/>
                  </a:lnTo>
                  <a:lnTo>
                    <a:pt x="852100" y="1708580"/>
                  </a:lnTo>
                  <a:lnTo>
                    <a:pt x="844978" y="1719089"/>
                  </a:lnTo>
                  <a:lnTo>
                    <a:pt x="834470" y="1726214"/>
                  </a:lnTo>
                  <a:lnTo>
                    <a:pt x="821690" y="1728838"/>
                  </a:lnTo>
                  <a:close/>
                </a:path>
                <a:path w="1632585" h="1729104">
                  <a:moveTo>
                    <a:pt x="438556" y="66725"/>
                  </a:moveTo>
                  <a:lnTo>
                    <a:pt x="425782" y="64102"/>
                  </a:lnTo>
                  <a:lnTo>
                    <a:pt x="415286" y="56976"/>
                  </a:lnTo>
                  <a:lnTo>
                    <a:pt x="408177" y="46467"/>
                  </a:lnTo>
                  <a:lnTo>
                    <a:pt x="405561" y="33693"/>
                  </a:lnTo>
                  <a:lnTo>
                    <a:pt x="408177" y="20910"/>
                  </a:lnTo>
                  <a:lnTo>
                    <a:pt x="415286" y="10398"/>
                  </a:lnTo>
                  <a:lnTo>
                    <a:pt x="425782" y="3271"/>
                  </a:lnTo>
                  <a:lnTo>
                    <a:pt x="438556" y="647"/>
                  </a:lnTo>
                  <a:lnTo>
                    <a:pt x="451352" y="3271"/>
                  </a:lnTo>
                  <a:lnTo>
                    <a:pt x="461859" y="10398"/>
                  </a:lnTo>
                  <a:lnTo>
                    <a:pt x="468972" y="20910"/>
                  </a:lnTo>
                  <a:lnTo>
                    <a:pt x="471589" y="33693"/>
                  </a:lnTo>
                  <a:lnTo>
                    <a:pt x="468972" y="46467"/>
                  </a:lnTo>
                  <a:lnTo>
                    <a:pt x="461859" y="56976"/>
                  </a:lnTo>
                  <a:lnTo>
                    <a:pt x="451352" y="64102"/>
                  </a:lnTo>
                  <a:lnTo>
                    <a:pt x="438556" y="66725"/>
                  </a:lnTo>
                  <a:close/>
                </a:path>
                <a:path w="1632585" h="1729104">
                  <a:moveTo>
                    <a:pt x="438556" y="481952"/>
                  </a:moveTo>
                  <a:lnTo>
                    <a:pt x="425782" y="479330"/>
                  </a:lnTo>
                  <a:lnTo>
                    <a:pt x="415286" y="472208"/>
                  </a:lnTo>
                  <a:lnTo>
                    <a:pt x="408177" y="461699"/>
                  </a:lnTo>
                  <a:lnTo>
                    <a:pt x="405561" y="448919"/>
                  </a:lnTo>
                  <a:lnTo>
                    <a:pt x="408177" y="436116"/>
                  </a:lnTo>
                  <a:lnTo>
                    <a:pt x="415286" y="425605"/>
                  </a:lnTo>
                  <a:lnTo>
                    <a:pt x="425782" y="418490"/>
                  </a:lnTo>
                  <a:lnTo>
                    <a:pt x="438556" y="415874"/>
                  </a:lnTo>
                  <a:lnTo>
                    <a:pt x="451352" y="418490"/>
                  </a:lnTo>
                  <a:lnTo>
                    <a:pt x="461859" y="425605"/>
                  </a:lnTo>
                  <a:lnTo>
                    <a:pt x="468972" y="436116"/>
                  </a:lnTo>
                  <a:lnTo>
                    <a:pt x="471589" y="448919"/>
                  </a:lnTo>
                  <a:lnTo>
                    <a:pt x="468972" y="461973"/>
                  </a:lnTo>
                  <a:lnTo>
                    <a:pt x="461859" y="472451"/>
                  </a:lnTo>
                  <a:lnTo>
                    <a:pt x="451352" y="479421"/>
                  </a:lnTo>
                  <a:lnTo>
                    <a:pt x="438556" y="481952"/>
                  </a:lnTo>
                  <a:close/>
                </a:path>
                <a:path w="1632585" h="1729104">
                  <a:moveTo>
                    <a:pt x="438556" y="897788"/>
                  </a:moveTo>
                  <a:lnTo>
                    <a:pt x="425782" y="895164"/>
                  </a:lnTo>
                  <a:lnTo>
                    <a:pt x="415286" y="888037"/>
                  </a:lnTo>
                  <a:lnTo>
                    <a:pt x="408177" y="877525"/>
                  </a:lnTo>
                  <a:lnTo>
                    <a:pt x="405561" y="864743"/>
                  </a:lnTo>
                  <a:lnTo>
                    <a:pt x="408177" y="851941"/>
                  </a:lnTo>
                  <a:lnTo>
                    <a:pt x="415286" y="841435"/>
                  </a:lnTo>
                  <a:lnTo>
                    <a:pt x="425782" y="834324"/>
                  </a:lnTo>
                  <a:lnTo>
                    <a:pt x="438556" y="831710"/>
                  </a:lnTo>
                  <a:lnTo>
                    <a:pt x="451352" y="834324"/>
                  </a:lnTo>
                  <a:lnTo>
                    <a:pt x="461859" y="841435"/>
                  </a:lnTo>
                  <a:lnTo>
                    <a:pt x="468972" y="851941"/>
                  </a:lnTo>
                  <a:lnTo>
                    <a:pt x="471589" y="864743"/>
                  </a:lnTo>
                  <a:lnTo>
                    <a:pt x="468972" y="877525"/>
                  </a:lnTo>
                  <a:lnTo>
                    <a:pt x="461859" y="888037"/>
                  </a:lnTo>
                  <a:lnTo>
                    <a:pt x="451352" y="895164"/>
                  </a:lnTo>
                  <a:lnTo>
                    <a:pt x="438556" y="897788"/>
                  </a:lnTo>
                  <a:close/>
                </a:path>
                <a:path w="1632585" h="1729104">
                  <a:moveTo>
                    <a:pt x="438556" y="1313014"/>
                  </a:moveTo>
                  <a:lnTo>
                    <a:pt x="425782" y="1310391"/>
                  </a:lnTo>
                  <a:lnTo>
                    <a:pt x="415286" y="1303264"/>
                  </a:lnTo>
                  <a:lnTo>
                    <a:pt x="408177" y="1292751"/>
                  </a:lnTo>
                  <a:lnTo>
                    <a:pt x="405561" y="1279969"/>
                  </a:lnTo>
                  <a:lnTo>
                    <a:pt x="408177" y="1267165"/>
                  </a:lnTo>
                  <a:lnTo>
                    <a:pt x="415286" y="1256641"/>
                  </a:lnTo>
                  <a:lnTo>
                    <a:pt x="425782" y="1249510"/>
                  </a:lnTo>
                  <a:lnTo>
                    <a:pt x="438556" y="1246886"/>
                  </a:lnTo>
                  <a:lnTo>
                    <a:pt x="451352" y="1249510"/>
                  </a:lnTo>
                  <a:lnTo>
                    <a:pt x="461859" y="1256641"/>
                  </a:lnTo>
                  <a:lnTo>
                    <a:pt x="468972" y="1267165"/>
                  </a:lnTo>
                  <a:lnTo>
                    <a:pt x="471589" y="1279969"/>
                  </a:lnTo>
                  <a:lnTo>
                    <a:pt x="468972" y="1293108"/>
                  </a:lnTo>
                  <a:lnTo>
                    <a:pt x="461859" y="1303731"/>
                  </a:lnTo>
                  <a:lnTo>
                    <a:pt x="451352" y="1310734"/>
                  </a:lnTo>
                  <a:lnTo>
                    <a:pt x="438556" y="1313014"/>
                  </a:lnTo>
                  <a:close/>
                </a:path>
                <a:path w="1632585" h="1729104">
                  <a:moveTo>
                    <a:pt x="438556" y="1728838"/>
                  </a:moveTo>
                  <a:lnTo>
                    <a:pt x="425782" y="1726214"/>
                  </a:lnTo>
                  <a:lnTo>
                    <a:pt x="415286" y="1719089"/>
                  </a:lnTo>
                  <a:lnTo>
                    <a:pt x="408177" y="1708580"/>
                  </a:lnTo>
                  <a:lnTo>
                    <a:pt x="405561" y="1695805"/>
                  </a:lnTo>
                  <a:lnTo>
                    <a:pt x="408177" y="1683002"/>
                  </a:lnTo>
                  <a:lnTo>
                    <a:pt x="415286" y="1672491"/>
                  </a:lnTo>
                  <a:lnTo>
                    <a:pt x="425782" y="1665376"/>
                  </a:lnTo>
                  <a:lnTo>
                    <a:pt x="438556" y="1662760"/>
                  </a:lnTo>
                  <a:lnTo>
                    <a:pt x="451352" y="1665376"/>
                  </a:lnTo>
                  <a:lnTo>
                    <a:pt x="461859" y="1672491"/>
                  </a:lnTo>
                  <a:lnTo>
                    <a:pt x="468972" y="1683002"/>
                  </a:lnTo>
                  <a:lnTo>
                    <a:pt x="471589" y="1695805"/>
                  </a:lnTo>
                  <a:lnTo>
                    <a:pt x="468972" y="1708580"/>
                  </a:lnTo>
                  <a:lnTo>
                    <a:pt x="461859" y="1719089"/>
                  </a:lnTo>
                  <a:lnTo>
                    <a:pt x="451352" y="1726214"/>
                  </a:lnTo>
                  <a:lnTo>
                    <a:pt x="438556" y="1728838"/>
                  </a:lnTo>
                  <a:close/>
                </a:path>
                <a:path w="1632585" h="1729104">
                  <a:moveTo>
                    <a:pt x="33045" y="66725"/>
                  </a:moveTo>
                  <a:lnTo>
                    <a:pt x="20241" y="64102"/>
                  </a:lnTo>
                  <a:lnTo>
                    <a:pt x="9731" y="56976"/>
                  </a:lnTo>
                  <a:lnTo>
                    <a:pt x="2616" y="46467"/>
                  </a:lnTo>
                  <a:lnTo>
                    <a:pt x="0" y="33693"/>
                  </a:lnTo>
                  <a:lnTo>
                    <a:pt x="2616" y="20910"/>
                  </a:lnTo>
                  <a:lnTo>
                    <a:pt x="9731" y="10398"/>
                  </a:lnTo>
                  <a:lnTo>
                    <a:pt x="20241" y="3271"/>
                  </a:lnTo>
                  <a:lnTo>
                    <a:pt x="33045" y="647"/>
                  </a:lnTo>
                  <a:lnTo>
                    <a:pt x="45819" y="3271"/>
                  </a:lnTo>
                  <a:lnTo>
                    <a:pt x="56314" y="10398"/>
                  </a:lnTo>
                  <a:lnTo>
                    <a:pt x="63424" y="20910"/>
                  </a:lnTo>
                  <a:lnTo>
                    <a:pt x="66040" y="33693"/>
                  </a:lnTo>
                  <a:lnTo>
                    <a:pt x="63424" y="46467"/>
                  </a:lnTo>
                  <a:lnTo>
                    <a:pt x="56314" y="56976"/>
                  </a:lnTo>
                  <a:lnTo>
                    <a:pt x="45819" y="64102"/>
                  </a:lnTo>
                  <a:lnTo>
                    <a:pt x="33045" y="66725"/>
                  </a:lnTo>
                  <a:close/>
                </a:path>
                <a:path w="1632585" h="1729104">
                  <a:moveTo>
                    <a:pt x="33045" y="481952"/>
                  </a:moveTo>
                  <a:lnTo>
                    <a:pt x="20241" y="479330"/>
                  </a:lnTo>
                  <a:lnTo>
                    <a:pt x="9731" y="472208"/>
                  </a:lnTo>
                  <a:lnTo>
                    <a:pt x="2616" y="461699"/>
                  </a:lnTo>
                  <a:lnTo>
                    <a:pt x="0" y="448919"/>
                  </a:lnTo>
                  <a:lnTo>
                    <a:pt x="2616" y="436116"/>
                  </a:lnTo>
                  <a:lnTo>
                    <a:pt x="9731" y="425605"/>
                  </a:lnTo>
                  <a:lnTo>
                    <a:pt x="20241" y="418490"/>
                  </a:lnTo>
                  <a:lnTo>
                    <a:pt x="33045" y="415874"/>
                  </a:lnTo>
                  <a:lnTo>
                    <a:pt x="45819" y="418490"/>
                  </a:lnTo>
                  <a:lnTo>
                    <a:pt x="56314" y="425605"/>
                  </a:lnTo>
                  <a:lnTo>
                    <a:pt x="63424" y="436116"/>
                  </a:lnTo>
                  <a:lnTo>
                    <a:pt x="66040" y="448919"/>
                  </a:lnTo>
                  <a:lnTo>
                    <a:pt x="63424" y="462056"/>
                  </a:lnTo>
                  <a:lnTo>
                    <a:pt x="56314" y="472674"/>
                  </a:lnTo>
                  <a:lnTo>
                    <a:pt x="45819" y="479673"/>
                  </a:lnTo>
                  <a:lnTo>
                    <a:pt x="33045" y="481952"/>
                  </a:lnTo>
                  <a:close/>
                </a:path>
                <a:path w="1632585" h="1729104">
                  <a:moveTo>
                    <a:pt x="33045" y="897788"/>
                  </a:moveTo>
                  <a:lnTo>
                    <a:pt x="20241" y="895164"/>
                  </a:lnTo>
                  <a:lnTo>
                    <a:pt x="9731" y="888037"/>
                  </a:lnTo>
                  <a:lnTo>
                    <a:pt x="2616" y="877525"/>
                  </a:lnTo>
                  <a:lnTo>
                    <a:pt x="0" y="864743"/>
                  </a:lnTo>
                  <a:lnTo>
                    <a:pt x="2616" y="851941"/>
                  </a:lnTo>
                  <a:lnTo>
                    <a:pt x="9731" y="841435"/>
                  </a:lnTo>
                  <a:lnTo>
                    <a:pt x="20241" y="834324"/>
                  </a:lnTo>
                  <a:lnTo>
                    <a:pt x="33045" y="831710"/>
                  </a:lnTo>
                  <a:lnTo>
                    <a:pt x="45819" y="834324"/>
                  </a:lnTo>
                  <a:lnTo>
                    <a:pt x="56314" y="841435"/>
                  </a:lnTo>
                  <a:lnTo>
                    <a:pt x="63424" y="851941"/>
                  </a:lnTo>
                  <a:lnTo>
                    <a:pt x="66040" y="864743"/>
                  </a:lnTo>
                  <a:lnTo>
                    <a:pt x="63424" y="877525"/>
                  </a:lnTo>
                  <a:lnTo>
                    <a:pt x="56314" y="888037"/>
                  </a:lnTo>
                  <a:lnTo>
                    <a:pt x="45819" y="895164"/>
                  </a:lnTo>
                  <a:lnTo>
                    <a:pt x="33045" y="897788"/>
                  </a:lnTo>
                  <a:close/>
                </a:path>
                <a:path w="1632585" h="1729104">
                  <a:moveTo>
                    <a:pt x="33045" y="1313014"/>
                  </a:moveTo>
                  <a:lnTo>
                    <a:pt x="20241" y="1310391"/>
                  </a:lnTo>
                  <a:lnTo>
                    <a:pt x="9731" y="1303264"/>
                  </a:lnTo>
                  <a:lnTo>
                    <a:pt x="2616" y="1292751"/>
                  </a:lnTo>
                  <a:lnTo>
                    <a:pt x="0" y="1279969"/>
                  </a:lnTo>
                  <a:lnTo>
                    <a:pt x="2616" y="1267165"/>
                  </a:lnTo>
                  <a:lnTo>
                    <a:pt x="9731" y="1256641"/>
                  </a:lnTo>
                  <a:lnTo>
                    <a:pt x="20241" y="1249510"/>
                  </a:lnTo>
                  <a:lnTo>
                    <a:pt x="33045" y="1246886"/>
                  </a:lnTo>
                  <a:lnTo>
                    <a:pt x="45819" y="1249510"/>
                  </a:lnTo>
                  <a:lnTo>
                    <a:pt x="56314" y="1256641"/>
                  </a:lnTo>
                  <a:lnTo>
                    <a:pt x="63424" y="1267165"/>
                  </a:lnTo>
                  <a:lnTo>
                    <a:pt x="66040" y="1279969"/>
                  </a:lnTo>
                  <a:lnTo>
                    <a:pt x="63424" y="1293108"/>
                  </a:lnTo>
                  <a:lnTo>
                    <a:pt x="56314" y="1303731"/>
                  </a:lnTo>
                  <a:lnTo>
                    <a:pt x="45819" y="1310734"/>
                  </a:lnTo>
                  <a:lnTo>
                    <a:pt x="33045" y="1313014"/>
                  </a:lnTo>
                  <a:close/>
                </a:path>
                <a:path w="1632585" h="1729104">
                  <a:moveTo>
                    <a:pt x="33045" y="1728838"/>
                  </a:moveTo>
                  <a:lnTo>
                    <a:pt x="20241" y="1726214"/>
                  </a:lnTo>
                  <a:lnTo>
                    <a:pt x="9731" y="1719089"/>
                  </a:lnTo>
                  <a:lnTo>
                    <a:pt x="2616" y="1708580"/>
                  </a:lnTo>
                  <a:lnTo>
                    <a:pt x="0" y="1695805"/>
                  </a:lnTo>
                  <a:lnTo>
                    <a:pt x="2616" y="1683002"/>
                  </a:lnTo>
                  <a:lnTo>
                    <a:pt x="9731" y="1672491"/>
                  </a:lnTo>
                  <a:lnTo>
                    <a:pt x="20241" y="1665376"/>
                  </a:lnTo>
                  <a:lnTo>
                    <a:pt x="33045" y="1662760"/>
                  </a:lnTo>
                  <a:lnTo>
                    <a:pt x="45819" y="1665376"/>
                  </a:lnTo>
                  <a:lnTo>
                    <a:pt x="56314" y="1672491"/>
                  </a:lnTo>
                  <a:lnTo>
                    <a:pt x="63424" y="1683002"/>
                  </a:lnTo>
                  <a:lnTo>
                    <a:pt x="66040" y="1695805"/>
                  </a:lnTo>
                  <a:lnTo>
                    <a:pt x="63424" y="1708580"/>
                  </a:lnTo>
                  <a:lnTo>
                    <a:pt x="56314" y="1719089"/>
                  </a:lnTo>
                  <a:lnTo>
                    <a:pt x="45819" y="1726214"/>
                  </a:lnTo>
                  <a:lnTo>
                    <a:pt x="33045" y="172883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701328" y="3930205"/>
              <a:ext cx="1108710" cy="1974214"/>
            </a:xfrm>
            <a:custGeom>
              <a:avLst/>
              <a:gdLst/>
              <a:ahLst/>
              <a:cxnLst/>
              <a:rect l="l" t="t" r="r" b="b"/>
              <a:pathLst>
                <a:path w="1108710" h="1974214">
                  <a:moveTo>
                    <a:pt x="1108329" y="1973999"/>
                  </a:moveTo>
                  <a:lnTo>
                    <a:pt x="1061324" y="1973255"/>
                  </a:lnTo>
                  <a:lnTo>
                    <a:pt x="1014733" y="1971026"/>
                  </a:lnTo>
                  <a:lnTo>
                    <a:pt x="968599" y="1967313"/>
                  </a:lnTo>
                  <a:lnTo>
                    <a:pt x="922970" y="1962115"/>
                  </a:lnTo>
                  <a:lnTo>
                    <a:pt x="877892" y="1955435"/>
                  </a:lnTo>
                  <a:lnTo>
                    <a:pt x="833410" y="1947273"/>
                  </a:lnTo>
                  <a:lnTo>
                    <a:pt x="789571" y="1937630"/>
                  </a:lnTo>
                  <a:lnTo>
                    <a:pt x="746420" y="1926508"/>
                  </a:lnTo>
                  <a:lnTo>
                    <a:pt x="704005" y="1913907"/>
                  </a:lnTo>
                  <a:lnTo>
                    <a:pt x="662371" y="1899828"/>
                  </a:lnTo>
                  <a:lnTo>
                    <a:pt x="621564" y="1884273"/>
                  </a:lnTo>
                  <a:lnTo>
                    <a:pt x="581630" y="1867242"/>
                  </a:lnTo>
                  <a:lnTo>
                    <a:pt x="542615" y="1848736"/>
                  </a:lnTo>
                  <a:lnTo>
                    <a:pt x="504566" y="1828757"/>
                  </a:lnTo>
                  <a:lnTo>
                    <a:pt x="467528" y="1807306"/>
                  </a:lnTo>
                  <a:lnTo>
                    <a:pt x="431548" y="1784383"/>
                  </a:lnTo>
                  <a:lnTo>
                    <a:pt x="396671" y="1759989"/>
                  </a:lnTo>
                  <a:lnTo>
                    <a:pt x="362945" y="1734126"/>
                  </a:lnTo>
                  <a:lnTo>
                    <a:pt x="330414" y="1706794"/>
                  </a:lnTo>
                  <a:lnTo>
                    <a:pt x="299125" y="1677995"/>
                  </a:lnTo>
                  <a:lnTo>
                    <a:pt x="269124" y="1647729"/>
                  </a:lnTo>
                  <a:lnTo>
                    <a:pt x="240458" y="1615998"/>
                  </a:lnTo>
                  <a:lnTo>
                    <a:pt x="213171" y="1582802"/>
                  </a:lnTo>
                  <a:lnTo>
                    <a:pt x="187311" y="1548143"/>
                  </a:lnTo>
                  <a:lnTo>
                    <a:pt x="162924" y="1512022"/>
                  </a:lnTo>
                  <a:lnTo>
                    <a:pt x="140055" y="1474439"/>
                  </a:lnTo>
                  <a:lnTo>
                    <a:pt x="118750" y="1435396"/>
                  </a:lnTo>
                  <a:lnTo>
                    <a:pt x="99056" y="1394893"/>
                  </a:lnTo>
                  <a:lnTo>
                    <a:pt x="81020" y="1352932"/>
                  </a:lnTo>
                  <a:lnTo>
                    <a:pt x="64686" y="1309514"/>
                  </a:lnTo>
                  <a:lnTo>
                    <a:pt x="50101" y="1264640"/>
                  </a:lnTo>
                  <a:lnTo>
                    <a:pt x="37311" y="1218310"/>
                  </a:lnTo>
                  <a:lnTo>
                    <a:pt x="26362" y="1170526"/>
                  </a:lnTo>
                  <a:lnTo>
                    <a:pt x="17301" y="1121289"/>
                  </a:lnTo>
                  <a:lnTo>
                    <a:pt x="10173" y="1070599"/>
                  </a:lnTo>
                  <a:lnTo>
                    <a:pt x="5024" y="1018459"/>
                  </a:lnTo>
                  <a:lnTo>
                    <a:pt x="1902" y="964868"/>
                  </a:lnTo>
                  <a:lnTo>
                    <a:pt x="850" y="909828"/>
                  </a:lnTo>
                  <a:lnTo>
                    <a:pt x="0" y="0"/>
                  </a:lnTo>
                  <a:lnTo>
                    <a:pt x="1108329" y="0"/>
                  </a:lnTo>
                  <a:lnTo>
                    <a:pt x="1108329" y="1973999"/>
                  </a:lnTo>
                  <a:close/>
                </a:path>
              </a:pathLst>
            </a:custGeom>
            <a:solidFill>
              <a:srgbClr val="055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601459" y="3979417"/>
              <a:ext cx="1876425" cy="1926589"/>
            </a:xfrm>
            <a:custGeom>
              <a:avLst/>
              <a:gdLst/>
              <a:ahLst/>
              <a:cxnLst/>
              <a:rect l="l" t="t" r="r" b="b"/>
              <a:pathLst>
                <a:path w="1876425" h="1926589">
                  <a:moveTo>
                    <a:pt x="310108" y="1279918"/>
                  </a:moveTo>
                  <a:lnTo>
                    <a:pt x="307492" y="1267117"/>
                  </a:lnTo>
                  <a:lnTo>
                    <a:pt x="300380" y="1256614"/>
                  </a:lnTo>
                  <a:lnTo>
                    <a:pt x="289864" y="1249502"/>
                  </a:lnTo>
                  <a:lnTo>
                    <a:pt x="277075" y="1246886"/>
                  </a:lnTo>
                  <a:lnTo>
                    <a:pt x="264299" y="1249502"/>
                  </a:lnTo>
                  <a:lnTo>
                    <a:pt x="253796" y="1256614"/>
                  </a:lnTo>
                  <a:lnTo>
                    <a:pt x="246684" y="1267117"/>
                  </a:lnTo>
                  <a:lnTo>
                    <a:pt x="244081" y="1279918"/>
                  </a:lnTo>
                  <a:lnTo>
                    <a:pt x="246684" y="1292707"/>
                  </a:lnTo>
                  <a:lnTo>
                    <a:pt x="253796" y="1303223"/>
                  </a:lnTo>
                  <a:lnTo>
                    <a:pt x="264299" y="1310347"/>
                  </a:lnTo>
                  <a:lnTo>
                    <a:pt x="277075" y="1312964"/>
                  </a:lnTo>
                  <a:lnTo>
                    <a:pt x="289877" y="1310690"/>
                  </a:lnTo>
                  <a:lnTo>
                    <a:pt x="300380" y="1303680"/>
                  </a:lnTo>
                  <a:lnTo>
                    <a:pt x="307492" y="1293063"/>
                  </a:lnTo>
                  <a:lnTo>
                    <a:pt x="310108" y="1279918"/>
                  </a:lnTo>
                  <a:close/>
                </a:path>
                <a:path w="1876425" h="1926589">
                  <a:moveTo>
                    <a:pt x="310108" y="864692"/>
                  </a:moveTo>
                  <a:lnTo>
                    <a:pt x="307492" y="851916"/>
                  </a:lnTo>
                  <a:lnTo>
                    <a:pt x="300380" y="841400"/>
                  </a:lnTo>
                  <a:lnTo>
                    <a:pt x="289864" y="834275"/>
                  </a:lnTo>
                  <a:lnTo>
                    <a:pt x="277075" y="831646"/>
                  </a:lnTo>
                  <a:lnTo>
                    <a:pt x="264299" y="834275"/>
                  </a:lnTo>
                  <a:lnTo>
                    <a:pt x="253796" y="841400"/>
                  </a:lnTo>
                  <a:lnTo>
                    <a:pt x="246684" y="851916"/>
                  </a:lnTo>
                  <a:lnTo>
                    <a:pt x="244081" y="864692"/>
                  </a:lnTo>
                  <a:lnTo>
                    <a:pt x="246684" y="877493"/>
                  </a:lnTo>
                  <a:lnTo>
                    <a:pt x="253796" y="888009"/>
                  </a:lnTo>
                  <a:lnTo>
                    <a:pt x="264299" y="895121"/>
                  </a:lnTo>
                  <a:lnTo>
                    <a:pt x="277075" y="897724"/>
                  </a:lnTo>
                  <a:lnTo>
                    <a:pt x="289877" y="895121"/>
                  </a:lnTo>
                  <a:lnTo>
                    <a:pt x="300380" y="888009"/>
                  </a:lnTo>
                  <a:lnTo>
                    <a:pt x="307492" y="877493"/>
                  </a:lnTo>
                  <a:lnTo>
                    <a:pt x="310108" y="864692"/>
                  </a:lnTo>
                  <a:close/>
                </a:path>
                <a:path w="1876425" h="1926589">
                  <a:moveTo>
                    <a:pt x="310108" y="448868"/>
                  </a:moveTo>
                  <a:lnTo>
                    <a:pt x="307492" y="436067"/>
                  </a:lnTo>
                  <a:lnTo>
                    <a:pt x="300380" y="425564"/>
                  </a:lnTo>
                  <a:lnTo>
                    <a:pt x="289864" y="418452"/>
                  </a:lnTo>
                  <a:lnTo>
                    <a:pt x="277075" y="415823"/>
                  </a:lnTo>
                  <a:lnTo>
                    <a:pt x="264299" y="418452"/>
                  </a:lnTo>
                  <a:lnTo>
                    <a:pt x="253796" y="425564"/>
                  </a:lnTo>
                  <a:lnTo>
                    <a:pt x="246684" y="436067"/>
                  </a:lnTo>
                  <a:lnTo>
                    <a:pt x="244081" y="448868"/>
                  </a:lnTo>
                  <a:lnTo>
                    <a:pt x="246684" y="461645"/>
                  </a:lnTo>
                  <a:lnTo>
                    <a:pt x="253796" y="472160"/>
                  </a:lnTo>
                  <a:lnTo>
                    <a:pt x="264299" y="479285"/>
                  </a:lnTo>
                  <a:lnTo>
                    <a:pt x="277075" y="481901"/>
                  </a:lnTo>
                  <a:lnTo>
                    <a:pt x="289877" y="479628"/>
                  </a:lnTo>
                  <a:lnTo>
                    <a:pt x="300380" y="472630"/>
                  </a:lnTo>
                  <a:lnTo>
                    <a:pt x="307492" y="462013"/>
                  </a:lnTo>
                  <a:lnTo>
                    <a:pt x="310108" y="448868"/>
                  </a:lnTo>
                  <a:close/>
                </a:path>
                <a:path w="1876425" h="1926589">
                  <a:moveTo>
                    <a:pt x="310108" y="33629"/>
                  </a:moveTo>
                  <a:lnTo>
                    <a:pt x="307492" y="20853"/>
                  </a:lnTo>
                  <a:lnTo>
                    <a:pt x="300380" y="10350"/>
                  </a:lnTo>
                  <a:lnTo>
                    <a:pt x="289864" y="3225"/>
                  </a:lnTo>
                  <a:lnTo>
                    <a:pt x="277075" y="596"/>
                  </a:lnTo>
                  <a:lnTo>
                    <a:pt x="264299" y="3225"/>
                  </a:lnTo>
                  <a:lnTo>
                    <a:pt x="253796" y="10350"/>
                  </a:lnTo>
                  <a:lnTo>
                    <a:pt x="246684" y="20853"/>
                  </a:lnTo>
                  <a:lnTo>
                    <a:pt x="244081" y="33629"/>
                  </a:lnTo>
                  <a:lnTo>
                    <a:pt x="246684" y="46443"/>
                  </a:lnTo>
                  <a:lnTo>
                    <a:pt x="253796" y="56946"/>
                  </a:lnTo>
                  <a:lnTo>
                    <a:pt x="264299" y="64058"/>
                  </a:lnTo>
                  <a:lnTo>
                    <a:pt x="277075" y="66675"/>
                  </a:lnTo>
                  <a:lnTo>
                    <a:pt x="289877" y="64058"/>
                  </a:lnTo>
                  <a:lnTo>
                    <a:pt x="300380" y="56946"/>
                  </a:lnTo>
                  <a:lnTo>
                    <a:pt x="307492" y="46443"/>
                  </a:lnTo>
                  <a:lnTo>
                    <a:pt x="310108" y="33629"/>
                  </a:lnTo>
                  <a:close/>
                </a:path>
                <a:path w="1876425" h="1926589">
                  <a:moveTo>
                    <a:pt x="409384" y="1715046"/>
                  </a:moveTo>
                  <a:lnTo>
                    <a:pt x="404177" y="1675257"/>
                  </a:lnTo>
                  <a:lnTo>
                    <a:pt x="393801" y="1643405"/>
                  </a:lnTo>
                  <a:lnTo>
                    <a:pt x="391274" y="1637207"/>
                  </a:lnTo>
                  <a:lnTo>
                    <a:pt x="371182" y="1602435"/>
                  </a:lnTo>
                  <a:lnTo>
                    <a:pt x="362953" y="1591919"/>
                  </a:lnTo>
                  <a:lnTo>
                    <a:pt x="358686" y="1586699"/>
                  </a:lnTo>
                  <a:lnTo>
                    <a:pt x="329361" y="1559267"/>
                  </a:lnTo>
                  <a:lnTo>
                    <a:pt x="295275" y="1538084"/>
                  </a:lnTo>
                  <a:lnTo>
                    <a:pt x="257721" y="1523898"/>
                  </a:lnTo>
                  <a:lnTo>
                    <a:pt x="218084" y="1517396"/>
                  </a:lnTo>
                  <a:lnTo>
                    <a:pt x="211391" y="1517053"/>
                  </a:lnTo>
                  <a:lnTo>
                    <a:pt x="197993" y="1517053"/>
                  </a:lnTo>
                  <a:lnTo>
                    <a:pt x="158203" y="1522310"/>
                  </a:lnTo>
                  <a:lnTo>
                    <a:pt x="120154" y="1535214"/>
                  </a:lnTo>
                  <a:lnTo>
                    <a:pt x="85432" y="1555254"/>
                  </a:lnTo>
                  <a:lnTo>
                    <a:pt x="74866" y="1563535"/>
                  </a:lnTo>
                  <a:lnTo>
                    <a:pt x="69659" y="1567751"/>
                  </a:lnTo>
                  <a:lnTo>
                    <a:pt x="64693" y="1572272"/>
                  </a:lnTo>
                  <a:lnTo>
                    <a:pt x="59982" y="1577035"/>
                  </a:lnTo>
                  <a:lnTo>
                    <a:pt x="55219" y="1581746"/>
                  </a:lnTo>
                  <a:lnTo>
                    <a:pt x="50711" y="1586699"/>
                  </a:lnTo>
                  <a:lnTo>
                    <a:pt x="46494" y="1591919"/>
                  </a:lnTo>
                  <a:lnTo>
                    <a:pt x="42227" y="1597075"/>
                  </a:lnTo>
                  <a:lnTo>
                    <a:pt x="38252" y="1602435"/>
                  </a:lnTo>
                  <a:lnTo>
                    <a:pt x="34531" y="1608035"/>
                  </a:lnTo>
                  <a:lnTo>
                    <a:pt x="30759" y="1613598"/>
                  </a:lnTo>
                  <a:lnTo>
                    <a:pt x="13055" y="1649603"/>
                  </a:lnTo>
                  <a:lnTo>
                    <a:pt x="2628" y="1688401"/>
                  </a:lnTo>
                  <a:lnTo>
                    <a:pt x="0" y="1715046"/>
                  </a:lnTo>
                  <a:lnTo>
                    <a:pt x="0" y="1728444"/>
                  </a:lnTo>
                  <a:lnTo>
                    <a:pt x="5257" y="1768271"/>
                  </a:lnTo>
                  <a:lnTo>
                    <a:pt x="18161" y="1806270"/>
                  </a:lnTo>
                  <a:lnTo>
                    <a:pt x="34531" y="1835442"/>
                  </a:lnTo>
                  <a:lnTo>
                    <a:pt x="38252" y="1841055"/>
                  </a:lnTo>
                  <a:lnTo>
                    <a:pt x="64693" y="1871218"/>
                  </a:lnTo>
                  <a:lnTo>
                    <a:pt x="96545" y="1895665"/>
                  </a:lnTo>
                  <a:lnTo>
                    <a:pt x="132562" y="1913432"/>
                  </a:lnTo>
                  <a:lnTo>
                    <a:pt x="171361" y="1923796"/>
                  </a:lnTo>
                  <a:lnTo>
                    <a:pt x="197993" y="1926424"/>
                  </a:lnTo>
                  <a:lnTo>
                    <a:pt x="211391" y="1926424"/>
                  </a:lnTo>
                  <a:lnTo>
                    <a:pt x="251231" y="1921217"/>
                  </a:lnTo>
                  <a:lnTo>
                    <a:pt x="289229" y="1908276"/>
                  </a:lnTo>
                  <a:lnTo>
                    <a:pt x="324002" y="1888236"/>
                  </a:lnTo>
                  <a:lnTo>
                    <a:pt x="354164" y="1861743"/>
                  </a:lnTo>
                  <a:lnTo>
                    <a:pt x="374904" y="1835442"/>
                  </a:lnTo>
                  <a:lnTo>
                    <a:pt x="378625" y="1829892"/>
                  </a:lnTo>
                  <a:lnTo>
                    <a:pt x="382041" y="1824139"/>
                  </a:lnTo>
                  <a:lnTo>
                    <a:pt x="388391" y="1812328"/>
                  </a:lnTo>
                  <a:lnTo>
                    <a:pt x="391274" y="1806270"/>
                  </a:lnTo>
                  <a:lnTo>
                    <a:pt x="393801" y="1800072"/>
                  </a:lnTo>
                  <a:lnTo>
                    <a:pt x="396379" y="1793875"/>
                  </a:lnTo>
                  <a:lnTo>
                    <a:pt x="406755" y="1755127"/>
                  </a:lnTo>
                  <a:lnTo>
                    <a:pt x="409384" y="1728444"/>
                  </a:lnTo>
                  <a:lnTo>
                    <a:pt x="409384" y="1715046"/>
                  </a:lnTo>
                  <a:close/>
                </a:path>
                <a:path w="1876425" h="1926589">
                  <a:moveTo>
                    <a:pt x="715670" y="1695742"/>
                  </a:moveTo>
                  <a:lnTo>
                    <a:pt x="713041" y="1682965"/>
                  </a:lnTo>
                  <a:lnTo>
                    <a:pt x="705916" y="1672463"/>
                  </a:lnTo>
                  <a:lnTo>
                    <a:pt x="695401" y="1665338"/>
                  </a:lnTo>
                  <a:lnTo>
                    <a:pt x="682625" y="1662709"/>
                  </a:lnTo>
                  <a:lnTo>
                    <a:pt x="669848" y="1665338"/>
                  </a:lnTo>
                  <a:lnTo>
                    <a:pt x="659358" y="1672463"/>
                  </a:lnTo>
                  <a:lnTo>
                    <a:pt x="652246" y="1682965"/>
                  </a:lnTo>
                  <a:lnTo>
                    <a:pt x="649643" y="1695742"/>
                  </a:lnTo>
                  <a:lnTo>
                    <a:pt x="652246" y="1708531"/>
                  </a:lnTo>
                  <a:lnTo>
                    <a:pt x="659358" y="1719046"/>
                  </a:lnTo>
                  <a:lnTo>
                    <a:pt x="669848" y="1726171"/>
                  </a:lnTo>
                  <a:lnTo>
                    <a:pt x="682625" y="1728787"/>
                  </a:lnTo>
                  <a:lnTo>
                    <a:pt x="695401" y="1726171"/>
                  </a:lnTo>
                  <a:lnTo>
                    <a:pt x="705916" y="1719046"/>
                  </a:lnTo>
                  <a:lnTo>
                    <a:pt x="713041" y="1708531"/>
                  </a:lnTo>
                  <a:lnTo>
                    <a:pt x="715670" y="1695742"/>
                  </a:lnTo>
                  <a:close/>
                </a:path>
                <a:path w="1876425" h="1926589">
                  <a:moveTo>
                    <a:pt x="715670" y="1279918"/>
                  </a:moveTo>
                  <a:lnTo>
                    <a:pt x="713041" y="1267117"/>
                  </a:lnTo>
                  <a:lnTo>
                    <a:pt x="705916" y="1256614"/>
                  </a:lnTo>
                  <a:lnTo>
                    <a:pt x="695401" y="1249502"/>
                  </a:lnTo>
                  <a:lnTo>
                    <a:pt x="682625" y="1246886"/>
                  </a:lnTo>
                  <a:lnTo>
                    <a:pt x="669848" y="1249502"/>
                  </a:lnTo>
                  <a:lnTo>
                    <a:pt x="659358" y="1256614"/>
                  </a:lnTo>
                  <a:lnTo>
                    <a:pt x="652246" y="1267117"/>
                  </a:lnTo>
                  <a:lnTo>
                    <a:pt x="649643" y="1279918"/>
                  </a:lnTo>
                  <a:lnTo>
                    <a:pt x="652246" y="1292707"/>
                  </a:lnTo>
                  <a:lnTo>
                    <a:pt x="659358" y="1303223"/>
                  </a:lnTo>
                  <a:lnTo>
                    <a:pt x="669848" y="1310347"/>
                  </a:lnTo>
                  <a:lnTo>
                    <a:pt x="682625" y="1312964"/>
                  </a:lnTo>
                  <a:lnTo>
                    <a:pt x="695401" y="1310690"/>
                  </a:lnTo>
                  <a:lnTo>
                    <a:pt x="705916" y="1303680"/>
                  </a:lnTo>
                  <a:lnTo>
                    <a:pt x="713041" y="1293063"/>
                  </a:lnTo>
                  <a:lnTo>
                    <a:pt x="715670" y="1279918"/>
                  </a:lnTo>
                  <a:close/>
                </a:path>
                <a:path w="1876425" h="1926589">
                  <a:moveTo>
                    <a:pt x="715670" y="864692"/>
                  </a:moveTo>
                  <a:lnTo>
                    <a:pt x="713041" y="851916"/>
                  </a:lnTo>
                  <a:lnTo>
                    <a:pt x="705916" y="841400"/>
                  </a:lnTo>
                  <a:lnTo>
                    <a:pt x="695401" y="834275"/>
                  </a:lnTo>
                  <a:lnTo>
                    <a:pt x="682625" y="831646"/>
                  </a:lnTo>
                  <a:lnTo>
                    <a:pt x="669848" y="834275"/>
                  </a:lnTo>
                  <a:lnTo>
                    <a:pt x="659358" y="841400"/>
                  </a:lnTo>
                  <a:lnTo>
                    <a:pt x="652246" y="851916"/>
                  </a:lnTo>
                  <a:lnTo>
                    <a:pt x="649643" y="864692"/>
                  </a:lnTo>
                  <a:lnTo>
                    <a:pt x="652246" y="877493"/>
                  </a:lnTo>
                  <a:lnTo>
                    <a:pt x="659358" y="888009"/>
                  </a:lnTo>
                  <a:lnTo>
                    <a:pt x="669848" y="895121"/>
                  </a:lnTo>
                  <a:lnTo>
                    <a:pt x="682625" y="897724"/>
                  </a:lnTo>
                  <a:lnTo>
                    <a:pt x="695401" y="895121"/>
                  </a:lnTo>
                  <a:lnTo>
                    <a:pt x="705916" y="888009"/>
                  </a:lnTo>
                  <a:lnTo>
                    <a:pt x="713041" y="877493"/>
                  </a:lnTo>
                  <a:lnTo>
                    <a:pt x="715670" y="864692"/>
                  </a:lnTo>
                  <a:close/>
                </a:path>
                <a:path w="1876425" h="1926589">
                  <a:moveTo>
                    <a:pt x="715670" y="448868"/>
                  </a:moveTo>
                  <a:lnTo>
                    <a:pt x="713041" y="436067"/>
                  </a:lnTo>
                  <a:lnTo>
                    <a:pt x="705916" y="425564"/>
                  </a:lnTo>
                  <a:lnTo>
                    <a:pt x="695401" y="418452"/>
                  </a:lnTo>
                  <a:lnTo>
                    <a:pt x="682625" y="415823"/>
                  </a:lnTo>
                  <a:lnTo>
                    <a:pt x="669848" y="418452"/>
                  </a:lnTo>
                  <a:lnTo>
                    <a:pt x="659358" y="425564"/>
                  </a:lnTo>
                  <a:lnTo>
                    <a:pt x="652246" y="436067"/>
                  </a:lnTo>
                  <a:lnTo>
                    <a:pt x="649643" y="448868"/>
                  </a:lnTo>
                  <a:lnTo>
                    <a:pt x="652246" y="461645"/>
                  </a:lnTo>
                  <a:lnTo>
                    <a:pt x="659358" y="472160"/>
                  </a:lnTo>
                  <a:lnTo>
                    <a:pt x="669848" y="479285"/>
                  </a:lnTo>
                  <a:lnTo>
                    <a:pt x="682625" y="481901"/>
                  </a:lnTo>
                  <a:lnTo>
                    <a:pt x="695401" y="479374"/>
                  </a:lnTo>
                  <a:lnTo>
                    <a:pt x="705916" y="472401"/>
                  </a:lnTo>
                  <a:lnTo>
                    <a:pt x="713041" y="461924"/>
                  </a:lnTo>
                  <a:lnTo>
                    <a:pt x="715670" y="448868"/>
                  </a:lnTo>
                  <a:close/>
                </a:path>
                <a:path w="1876425" h="1926589">
                  <a:moveTo>
                    <a:pt x="715670" y="33629"/>
                  </a:moveTo>
                  <a:lnTo>
                    <a:pt x="713041" y="20853"/>
                  </a:lnTo>
                  <a:lnTo>
                    <a:pt x="705916" y="10350"/>
                  </a:lnTo>
                  <a:lnTo>
                    <a:pt x="695401" y="3225"/>
                  </a:lnTo>
                  <a:lnTo>
                    <a:pt x="682625" y="596"/>
                  </a:lnTo>
                  <a:lnTo>
                    <a:pt x="669848" y="3225"/>
                  </a:lnTo>
                  <a:lnTo>
                    <a:pt x="659358" y="10350"/>
                  </a:lnTo>
                  <a:lnTo>
                    <a:pt x="652246" y="20853"/>
                  </a:lnTo>
                  <a:lnTo>
                    <a:pt x="649643" y="33629"/>
                  </a:lnTo>
                  <a:lnTo>
                    <a:pt x="652246" y="46443"/>
                  </a:lnTo>
                  <a:lnTo>
                    <a:pt x="659358" y="56946"/>
                  </a:lnTo>
                  <a:lnTo>
                    <a:pt x="669848" y="64058"/>
                  </a:lnTo>
                  <a:lnTo>
                    <a:pt x="682625" y="66675"/>
                  </a:lnTo>
                  <a:lnTo>
                    <a:pt x="695401" y="64058"/>
                  </a:lnTo>
                  <a:lnTo>
                    <a:pt x="705916" y="56946"/>
                  </a:lnTo>
                  <a:lnTo>
                    <a:pt x="713041" y="46443"/>
                  </a:lnTo>
                  <a:lnTo>
                    <a:pt x="715670" y="33629"/>
                  </a:lnTo>
                  <a:close/>
                </a:path>
                <a:path w="1876425" h="1926589">
                  <a:moveTo>
                    <a:pt x="1098753" y="1695742"/>
                  </a:moveTo>
                  <a:lnTo>
                    <a:pt x="1096137" y="1682965"/>
                  </a:lnTo>
                  <a:lnTo>
                    <a:pt x="1089025" y="1672463"/>
                  </a:lnTo>
                  <a:lnTo>
                    <a:pt x="1078522" y="1665338"/>
                  </a:lnTo>
                  <a:lnTo>
                    <a:pt x="1065758" y="1662709"/>
                  </a:lnTo>
                  <a:lnTo>
                    <a:pt x="1052969" y="1665338"/>
                  </a:lnTo>
                  <a:lnTo>
                    <a:pt x="1042466" y="1672463"/>
                  </a:lnTo>
                  <a:lnTo>
                    <a:pt x="1035342" y="1682965"/>
                  </a:lnTo>
                  <a:lnTo>
                    <a:pt x="1032713" y="1695742"/>
                  </a:lnTo>
                  <a:lnTo>
                    <a:pt x="1035342" y="1708531"/>
                  </a:lnTo>
                  <a:lnTo>
                    <a:pt x="1042466" y="1719046"/>
                  </a:lnTo>
                  <a:lnTo>
                    <a:pt x="1052969" y="1726171"/>
                  </a:lnTo>
                  <a:lnTo>
                    <a:pt x="1065758" y="1728787"/>
                  </a:lnTo>
                  <a:lnTo>
                    <a:pt x="1078522" y="1726171"/>
                  </a:lnTo>
                  <a:lnTo>
                    <a:pt x="1089025" y="1719046"/>
                  </a:lnTo>
                  <a:lnTo>
                    <a:pt x="1096137" y="1708531"/>
                  </a:lnTo>
                  <a:lnTo>
                    <a:pt x="1098753" y="1695742"/>
                  </a:lnTo>
                  <a:close/>
                </a:path>
                <a:path w="1876425" h="1926589">
                  <a:moveTo>
                    <a:pt x="1098753" y="1279918"/>
                  </a:moveTo>
                  <a:lnTo>
                    <a:pt x="1096137" y="1267117"/>
                  </a:lnTo>
                  <a:lnTo>
                    <a:pt x="1089025" y="1256614"/>
                  </a:lnTo>
                  <a:lnTo>
                    <a:pt x="1078522" y="1249502"/>
                  </a:lnTo>
                  <a:lnTo>
                    <a:pt x="1065758" y="1246886"/>
                  </a:lnTo>
                  <a:lnTo>
                    <a:pt x="1052969" y="1249502"/>
                  </a:lnTo>
                  <a:lnTo>
                    <a:pt x="1042466" y="1256614"/>
                  </a:lnTo>
                  <a:lnTo>
                    <a:pt x="1035342" y="1267117"/>
                  </a:lnTo>
                  <a:lnTo>
                    <a:pt x="1032713" y="1279918"/>
                  </a:lnTo>
                  <a:lnTo>
                    <a:pt x="1035342" y="1292707"/>
                  </a:lnTo>
                  <a:lnTo>
                    <a:pt x="1042466" y="1303223"/>
                  </a:lnTo>
                  <a:lnTo>
                    <a:pt x="1052969" y="1310347"/>
                  </a:lnTo>
                  <a:lnTo>
                    <a:pt x="1065758" y="1312964"/>
                  </a:lnTo>
                  <a:lnTo>
                    <a:pt x="1078522" y="1310436"/>
                  </a:lnTo>
                  <a:lnTo>
                    <a:pt x="1089025" y="1303464"/>
                  </a:lnTo>
                  <a:lnTo>
                    <a:pt x="1096137" y="1292974"/>
                  </a:lnTo>
                  <a:lnTo>
                    <a:pt x="1098753" y="1279918"/>
                  </a:lnTo>
                  <a:close/>
                </a:path>
                <a:path w="1876425" h="1926589">
                  <a:moveTo>
                    <a:pt x="1098753" y="864692"/>
                  </a:moveTo>
                  <a:lnTo>
                    <a:pt x="1096137" y="851916"/>
                  </a:lnTo>
                  <a:lnTo>
                    <a:pt x="1089025" y="841400"/>
                  </a:lnTo>
                  <a:lnTo>
                    <a:pt x="1078522" y="834275"/>
                  </a:lnTo>
                  <a:lnTo>
                    <a:pt x="1065758" y="831646"/>
                  </a:lnTo>
                  <a:lnTo>
                    <a:pt x="1052969" y="834275"/>
                  </a:lnTo>
                  <a:lnTo>
                    <a:pt x="1042466" y="841400"/>
                  </a:lnTo>
                  <a:lnTo>
                    <a:pt x="1035342" y="851916"/>
                  </a:lnTo>
                  <a:lnTo>
                    <a:pt x="1032713" y="864692"/>
                  </a:lnTo>
                  <a:lnTo>
                    <a:pt x="1035342" y="877493"/>
                  </a:lnTo>
                  <a:lnTo>
                    <a:pt x="1042466" y="888009"/>
                  </a:lnTo>
                  <a:lnTo>
                    <a:pt x="1052969" y="895121"/>
                  </a:lnTo>
                  <a:lnTo>
                    <a:pt x="1065758" y="897724"/>
                  </a:lnTo>
                  <a:lnTo>
                    <a:pt x="1078522" y="895121"/>
                  </a:lnTo>
                  <a:lnTo>
                    <a:pt x="1089025" y="888009"/>
                  </a:lnTo>
                  <a:lnTo>
                    <a:pt x="1096137" y="877493"/>
                  </a:lnTo>
                  <a:lnTo>
                    <a:pt x="1098753" y="864692"/>
                  </a:lnTo>
                  <a:close/>
                </a:path>
                <a:path w="1876425" h="1926589">
                  <a:moveTo>
                    <a:pt x="1098753" y="448868"/>
                  </a:moveTo>
                  <a:lnTo>
                    <a:pt x="1096137" y="436067"/>
                  </a:lnTo>
                  <a:lnTo>
                    <a:pt x="1089025" y="425564"/>
                  </a:lnTo>
                  <a:lnTo>
                    <a:pt x="1078522" y="418452"/>
                  </a:lnTo>
                  <a:lnTo>
                    <a:pt x="1065758" y="415823"/>
                  </a:lnTo>
                  <a:lnTo>
                    <a:pt x="1052969" y="418452"/>
                  </a:lnTo>
                  <a:lnTo>
                    <a:pt x="1042466" y="425564"/>
                  </a:lnTo>
                  <a:lnTo>
                    <a:pt x="1035342" y="436067"/>
                  </a:lnTo>
                  <a:lnTo>
                    <a:pt x="1032713" y="448868"/>
                  </a:lnTo>
                  <a:lnTo>
                    <a:pt x="1035342" y="461645"/>
                  </a:lnTo>
                  <a:lnTo>
                    <a:pt x="1042466" y="472160"/>
                  </a:lnTo>
                  <a:lnTo>
                    <a:pt x="1052969" y="479285"/>
                  </a:lnTo>
                  <a:lnTo>
                    <a:pt x="1065758" y="481901"/>
                  </a:lnTo>
                  <a:lnTo>
                    <a:pt x="1078522" y="479285"/>
                  </a:lnTo>
                  <a:lnTo>
                    <a:pt x="1089025" y="472160"/>
                  </a:lnTo>
                  <a:lnTo>
                    <a:pt x="1096137" y="461645"/>
                  </a:lnTo>
                  <a:lnTo>
                    <a:pt x="1098753" y="448868"/>
                  </a:lnTo>
                  <a:close/>
                </a:path>
                <a:path w="1876425" h="1926589">
                  <a:moveTo>
                    <a:pt x="1098753" y="33032"/>
                  </a:moveTo>
                  <a:lnTo>
                    <a:pt x="1096137" y="20243"/>
                  </a:lnTo>
                  <a:lnTo>
                    <a:pt x="1089025" y="9740"/>
                  </a:lnTo>
                  <a:lnTo>
                    <a:pt x="1078522" y="2628"/>
                  </a:lnTo>
                  <a:lnTo>
                    <a:pt x="1065758" y="0"/>
                  </a:lnTo>
                  <a:lnTo>
                    <a:pt x="1052969" y="2628"/>
                  </a:lnTo>
                  <a:lnTo>
                    <a:pt x="1042466" y="9740"/>
                  </a:lnTo>
                  <a:lnTo>
                    <a:pt x="1035342" y="20243"/>
                  </a:lnTo>
                  <a:lnTo>
                    <a:pt x="1032713" y="33032"/>
                  </a:lnTo>
                  <a:lnTo>
                    <a:pt x="1035342" y="45821"/>
                  </a:lnTo>
                  <a:lnTo>
                    <a:pt x="1042466" y="56337"/>
                  </a:lnTo>
                  <a:lnTo>
                    <a:pt x="1052969" y="63461"/>
                  </a:lnTo>
                  <a:lnTo>
                    <a:pt x="1065758" y="66078"/>
                  </a:lnTo>
                  <a:lnTo>
                    <a:pt x="1078522" y="63804"/>
                  </a:lnTo>
                  <a:lnTo>
                    <a:pt x="1089025" y="56794"/>
                  </a:lnTo>
                  <a:lnTo>
                    <a:pt x="1096137" y="46177"/>
                  </a:lnTo>
                  <a:lnTo>
                    <a:pt x="1098753" y="33032"/>
                  </a:lnTo>
                  <a:close/>
                </a:path>
                <a:path w="1876425" h="1926589">
                  <a:moveTo>
                    <a:pt x="1493100" y="1695742"/>
                  </a:moveTo>
                  <a:lnTo>
                    <a:pt x="1490484" y="1682965"/>
                  </a:lnTo>
                  <a:lnTo>
                    <a:pt x="1483372" y="1672463"/>
                  </a:lnTo>
                  <a:lnTo>
                    <a:pt x="1472869" y="1665338"/>
                  </a:lnTo>
                  <a:lnTo>
                    <a:pt x="1460106" y="1662709"/>
                  </a:lnTo>
                  <a:lnTo>
                    <a:pt x="1447304" y="1665338"/>
                  </a:lnTo>
                  <a:lnTo>
                    <a:pt x="1436789" y="1672463"/>
                  </a:lnTo>
                  <a:lnTo>
                    <a:pt x="1429677" y="1682965"/>
                  </a:lnTo>
                  <a:lnTo>
                    <a:pt x="1427073" y="1695742"/>
                  </a:lnTo>
                  <a:lnTo>
                    <a:pt x="1429677" y="1708531"/>
                  </a:lnTo>
                  <a:lnTo>
                    <a:pt x="1436789" y="1719046"/>
                  </a:lnTo>
                  <a:lnTo>
                    <a:pt x="1447304" y="1726171"/>
                  </a:lnTo>
                  <a:lnTo>
                    <a:pt x="1460106" y="1728787"/>
                  </a:lnTo>
                  <a:lnTo>
                    <a:pt x="1472869" y="1726171"/>
                  </a:lnTo>
                  <a:lnTo>
                    <a:pt x="1483372" y="1719046"/>
                  </a:lnTo>
                  <a:lnTo>
                    <a:pt x="1490484" y="1708531"/>
                  </a:lnTo>
                  <a:lnTo>
                    <a:pt x="1493100" y="1695742"/>
                  </a:lnTo>
                  <a:close/>
                </a:path>
                <a:path w="1876425" h="1926589">
                  <a:moveTo>
                    <a:pt x="1493100" y="1279918"/>
                  </a:moveTo>
                  <a:lnTo>
                    <a:pt x="1490484" y="1267117"/>
                  </a:lnTo>
                  <a:lnTo>
                    <a:pt x="1483372" y="1256614"/>
                  </a:lnTo>
                  <a:lnTo>
                    <a:pt x="1472869" y="1249502"/>
                  </a:lnTo>
                  <a:lnTo>
                    <a:pt x="1460106" y="1246886"/>
                  </a:lnTo>
                  <a:lnTo>
                    <a:pt x="1447304" y="1249502"/>
                  </a:lnTo>
                  <a:lnTo>
                    <a:pt x="1436789" y="1256614"/>
                  </a:lnTo>
                  <a:lnTo>
                    <a:pt x="1429677" y="1267117"/>
                  </a:lnTo>
                  <a:lnTo>
                    <a:pt x="1427073" y="1279918"/>
                  </a:lnTo>
                  <a:lnTo>
                    <a:pt x="1429677" y="1292707"/>
                  </a:lnTo>
                  <a:lnTo>
                    <a:pt x="1436789" y="1303223"/>
                  </a:lnTo>
                  <a:lnTo>
                    <a:pt x="1447304" y="1310347"/>
                  </a:lnTo>
                  <a:lnTo>
                    <a:pt x="1460106" y="1312964"/>
                  </a:lnTo>
                  <a:lnTo>
                    <a:pt x="1472869" y="1310436"/>
                  </a:lnTo>
                  <a:lnTo>
                    <a:pt x="1483372" y="1303464"/>
                  </a:lnTo>
                  <a:lnTo>
                    <a:pt x="1490484" y="1292974"/>
                  </a:lnTo>
                  <a:lnTo>
                    <a:pt x="1493100" y="1279918"/>
                  </a:lnTo>
                  <a:close/>
                </a:path>
                <a:path w="1876425" h="1926589">
                  <a:moveTo>
                    <a:pt x="1493100" y="864095"/>
                  </a:moveTo>
                  <a:lnTo>
                    <a:pt x="1490484" y="851293"/>
                  </a:lnTo>
                  <a:lnTo>
                    <a:pt x="1483372" y="840765"/>
                  </a:lnTo>
                  <a:lnTo>
                    <a:pt x="1472869" y="833628"/>
                  </a:lnTo>
                  <a:lnTo>
                    <a:pt x="1460106" y="830999"/>
                  </a:lnTo>
                  <a:lnTo>
                    <a:pt x="1447304" y="833628"/>
                  </a:lnTo>
                  <a:lnTo>
                    <a:pt x="1436789" y="840765"/>
                  </a:lnTo>
                  <a:lnTo>
                    <a:pt x="1429677" y="851293"/>
                  </a:lnTo>
                  <a:lnTo>
                    <a:pt x="1427073" y="864095"/>
                  </a:lnTo>
                  <a:lnTo>
                    <a:pt x="1429677" y="876884"/>
                  </a:lnTo>
                  <a:lnTo>
                    <a:pt x="1436789" y="887387"/>
                  </a:lnTo>
                  <a:lnTo>
                    <a:pt x="1447304" y="894511"/>
                  </a:lnTo>
                  <a:lnTo>
                    <a:pt x="1460106" y="897128"/>
                  </a:lnTo>
                  <a:lnTo>
                    <a:pt x="1472869" y="894854"/>
                  </a:lnTo>
                  <a:lnTo>
                    <a:pt x="1483372" y="887857"/>
                  </a:lnTo>
                  <a:lnTo>
                    <a:pt x="1490484" y="877239"/>
                  </a:lnTo>
                  <a:lnTo>
                    <a:pt x="1493100" y="864095"/>
                  </a:lnTo>
                  <a:close/>
                </a:path>
                <a:path w="1876425" h="1926589">
                  <a:moveTo>
                    <a:pt x="1493100" y="448868"/>
                  </a:moveTo>
                  <a:lnTo>
                    <a:pt x="1490484" y="436067"/>
                  </a:lnTo>
                  <a:lnTo>
                    <a:pt x="1483372" y="425564"/>
                  </a:lnTo>
                  <a:lnTo>
                    <a:pt x="1472869" y="418452"/>
                  </a:lnTo>
                  <a:lnTo>
                    <a:pt x="1460106" y="415823"/>
                  </a:lnTo>
                  <a:lnTo>
                    <a:pt x="1447304" y="418452"/>
                  </a:lnTo>
                  <a:lnTo>
                    <a:pt x="1436789" y="425564"/>
                  </a:lnTo>
                  <a:lnTo>
                    <a:pt x="1429677" y="436067"/>
                  </a:lnTo>
                  <a:lnTo>
                    <a:pt x="1427073" y="448868"/>
                  </a:lnTo>
                  <a:lnTo>
                    <a:pt x="1429677" y="461645"/>
                  </a:lnTo>
                  <a:lnTo>
                    <a:pt x="1436789" y="472160"/>
                  </a:lnTo>
                  <a:lnTo>
                    <a:pt x="1447304" y="479285"/>
                  </a:lnTo>
                  <a:lnTo>
                    <a:pt x="1460106" y="481901"/>
                  </a:lnTo>
                  <a:lnTo>
                    <a:pt x="1472869" y="479285"/>
                  </a:lnTo>
                  <a:lnTo>
                    <a:pt x="1483372" y="472160"/>
                  </a:lnTo>
                  <a:lnTo>
                    <a:pt x="1490484" y="461645"/>
                  </a:lnTo>
                  <a:lnTo>
                    <a:pt x="1493100" y="448868"/>
                  </a:lnTo>
                  <a:close/>
                </a:path>
                <a:path w="1876425" h="1926589">
                  <a:moveTo>
                    <a:pt x="1493100" y="33032"/>
                  </a:moveTo>
                  <a:lnTo>
                    <a:pt x="1490484" y="20243"/>
                  </a:lnTo>
                  <a:lnTo>
                    <a:pt x="1483372" y="9740"/>
                  </a:lnTo>
                  <a:lnTo>
                    <a:pt x="1472869" y="2628"/>
                  </a:lnTo>
                  <a:lnTo>
                    <a:pt x="1460106" y="0"/>
                  </a:lnTo>
                  <a:lnTo>
                    <a:pt x="1447304" y="2628"/>
                  </a:lnTo>
                  <a:lnTo>
                    <a:pt x="1436789" y="9740"/>
                  </a:lnTo>
                  <a:lnTo>
                    <a:pt x="1429677" y="20243"/>
                  </a:lnTo>
                  <a:lnTo>
                    <a:pt x="1427073" y="33032"/>
                  </a:lnTo>
                  <a:lnTo>
                    <a:pt x="1429677" y="45821"/>
                  </a:lnTo>
                  <a:lnTo>
                    <a:pt x="1436789" y="56337"/>
                  </a:lnTo>
                  <a:lnTo>
                    <a:pt x="1447304" y="63461"/>
                  </a:lnTo>
                  <a:lnTo>
                    <a:pt x="1460106" y="66078"/>
                  </a:lnTo>
                  <a:lnTo>
                    <a:pt x="1472869" y="63804"/>
                  </a:lnTo>
                  <a:lnTo>
                    <a:pt x="1483372" y="56794"/>
                  </a:lnTo>
                  <a:lnTo>
                    <a:pt x="1490484" y="46177"/>
                  </a:lnTo>
                  <a:lnTo>
                    <a:pt x="1493100" y="33032"/>
                  </a:lnTo>
                  <a:close/>
                </a:path>
                <a:path w="1876425" h="1926589">
                  <a:moveTo>
                    <a:pt x="1875586" y="1695094"/>
                  </a:moveTo>
                  <a:lnTo>
                    <a:pt x="1872970" y="1682330"/>
                  </a:lnTo>
                  <a:lnTo>
                    <a:pt x="1865858" y="1671815"/>
                  </a:lnTo>
                  <a:lnTo>
                    <a:pt x="1855355" y="1664690"/>
                  </a:lnTo>
                  <a:lnTo>
                    <a:pt x="1842592" y="1662061"/>
                  </a:lnTo>
                  <a:lnTo>
                    <a:pt x="1829803" y="1664690"/>
                  </a:lnTo>
                  <a:lnTo>
                    <a:pt x="1819300" y="1671815"/>
                  </a:lnTo>
                  <a:lnTo>
                    <a:pt x="1812175" y="1682330"/>
                  </a:lnTo>
                  <a:lnTo>
                    <a:pt x="1809559" y="1695094"/>
                  </a:lnTo>
                  <a:lnTo>
                    <a:pt x="1812175" y="1707908"/>
                  </a:lnTo>
                  <a:lnTo>
                    <a:pt x="1819300" y="1718411"/>
                  </a:lnTo>
                  <a:lnTo>
                    <a:pt x="1829803" y="1725523"/>
                  </a:lnTo>
                  <a:lnTo>
                    <a:pt x="1842592" y="1728139"/>
                  </a:lnTo>
                  <a:lnTo>
                    <a:pt x="1855355" y="1725523"/>
                  </a:lnTo>
                  <a:lnTo>
                    <a:pt x="1865858" y="1718411"/>
                  </a:lnTo>
                  <a:lnTo>
                    <a:pt x="1872970" y="1707908"/>
                  </a:lnTo>
                  <a:lnTo>
                    <a:pt x="1875586" y="1695094"/>
                  </a:lnTo>
                  <a:close/>
                </a:path>
                <a:path w="1876425" h="1926589">
                  <a:moveTo>
                    <a:pt x="1875586" y="33032"/>
                  </a:moveTo>
                  <a:lnTo>
                    <a:pt x="1872970" y="20243"/>
                  </a:lnTo>
                  <a:lnTo>
                    <a:pt x="1865858" y="9740"/>
                  </a:lnTo>
                  <a:lnTo>
                    <a:pt x="1855355" y="2628"/>
                  </a:lnTo>
                  <a:lnTo>
                    <a:pt x="1842592" y="0"/>
                  </a:lnTo>
                  <a:lnTo>
                    <a:pt x="1829803" y="2628"/>
                  </a:lnTo>
                  <a:lnTo>
                    <a:pt x="1819300" y="9740"/>
                  </a:lnTo>
                  <a:lnTo>
                    <a:pt x="1812175" y="20243"/>
                  </a:lnTo>
                  <a:lnTo>
                    <a:pt x="1809559" y="33032"/>
                  </a:lnTo>
                  <a:lnTo>
                    <a:pt x="1812175" y="45821"/>
                  </a:lnTo>
                  <a:lnTo>
                    <a:pt x="1819300" y="56337"/>
                  </a:lnTo>
                  <a:lnTo>
                    <a:pt x="1829803" y="63461"/>
                  </a:lnTo>
                  <a:lnTo>
                    <a:pt x="1842592" y="66078"/>
                  </a:lnTo>
                  <a:lnTo>
                    <a:pt x="1855355" y="63550"/>
                  </a:lnTo>
                  <a:lnTo>
                    <a:pt x="1865858" y="56578"/>
                  </a:lnTo>
                  <a:lnTo>
                    <a:pt x="1872970" y="46088"/>
                  </a:lnTo>
                  <a:lnTo>
                    <a:pt x="1875586" y="33032"/>
                  </a:lnTo>
                  <a:close/>
                </a:path>
                <a:path w="1876425" h="1926589">
                  <a:moveTo>
                    <a:pt x="1876234" y="1279918"/>
                  </a:moveTo>
                  <a:lnTo>
                    <a:pt x="1873605" y="1267117"/>
                  </a:lnTo>
                  <a:lnTo>
                    <a:pt x="1866493" y="1256614"/>
                  </a:lnTo>
                  <a:lnTo>
                    <a:pt x="1855990" y="1249502"/>
                  </a:lnTo>
                  <a:lnTo>
                    <a:pt x="1843189" y="1246886"/>
                  </a:lnTo>
                  <a:lnTo>
                    <a:pt x="1830412" y="1249502"/>
                  </a:lnTo>
                  <a:lnTo>
                    <a:pt x="1819922" y="1256614"/>
                  </a:lnTo>
                  <a:lnTo>
                    <a:pt x="1812810" y="1267117"/>
                  </a:lnTo>
                  <a:lnTo>
                    <a:pt x="1810207" y="1279918"/>
                  </a:lnTo>
                  <a:lnTo>
                    <a:pt x="1812810" y="1292707"/>
                  </a:lnTo>
                  <a:lnTo>
                    <a:pt x="1819922" y="1303223"/>
                  </a:lnTo>
                  <a:lnTo>
                    <a:pt x="1830412" y="1310347"/>
                  </a:lnTo>
                  <a:lnTo>
                    <a:pt x="1843189" y="1312964"/>
                  </a:lnTo>
                  <a:lnTo>
                    <a:pt x="1855990" y="1310347"/>
                  </a:lnTo>
                  <a:lnTo>
                    <a:pt x="1866493" y="1303223"/>
                  </a:lnTo>
                  <a:lnTo>
                    <a:pt x="1873605" y="1292707"/>
                  </a:lnTo>
                  <a:lnTo>
                    <a:pt x="1876234" y="1279918"/>
                  </a:lnTo>
                  <a:close/>
                </a:path>
                <a:path w="1876425" h="1926589">
                  <a:moveTo>
                    <a:pt x="1876234" y="864095"/>
                  </a:moveTo>
                  <a:lnTo>
                    <a:pt x="1873605" y="851293"/>
                  </a:lnTo>
                  <a:lnTo>
                    <a:pt x="1866493" y="840765"/>
                  </a:lnTo>
                  <a:lnTo>
                    <a:pt x="1855990" y="833628"/>
                  </a:lnTo>
                  <a:lnTo>
                    <a:pt x="1843189" y="830999"/>
                  </a:lnTo>
                  <a:lnTo>
                    <a:pt x="1830412" y="833628"/>
                  </a:lnTo>
                  <a:lnTo>
                    <a:pt x="1819922" y="840765"/>
                  </a:lnTo>
                  <a:lnTo>
                    <a:pt x="1812810" y="851293"/>
                  </a:lnTo>
                  <a:lnTo>
                    <a:pt x="1810207" y="864095"/>
                  </a:lnTo>
                  <a:lnTo>
                    <a:pt x="1812810" y="876884"/>
                  </a:lnTo>
                  <a:lnTo>
                    <a:pt x="1819922" y="887387"/>
                  </a:lnTo>
                  <a:lnTo>
                    <a:pt x="1830412" y="894511"/>
                  </a:lnTo>
                  <a:lnTo>
                    <a:pt x="1843189" y="897128"/>
                  </a:lnTo>
                  <a:lnTo>
                    <a:pt x="1855990" y="894600"/>
                  </a:lnTo>
                  <a:lnTo>
                    <a:pt x="1866493" y="887628"/>
                  </a:lnTo>
                  <a:lnTo>
                    <a:pt x="1873605" y="877150"/>
                  </a:lnTo>
                  <a:lnTo>
                    <a:pt x="1876234" y="864095"/>
                  </a:lnTo>
                  <a:close/>
                </a:path>
                <a:path w="1876425" h="1926589">
                  <a:moveTo>
                    <a:pt x="1876234" y="448868"/>
                  </a:moveTo>
                  <a:lnTo>
                    <a:pt x="1873605" y="436067"/>
                  </a:lnTo>
                  <a:lnTo>
                    <a:pt x="1866493" y="425564"/>
                  </a:lnTo>
                  <a:lnTo>
                    <a:pt x="1855990" y="418452"/>
                  </a:lnTo>
                  <a:lnTo>
                    <a:pt x="1843189" y="415823"/>
                  </a:lnTo>
                  <a:lnTo>
                    <a:pt x="1830412" y="418452"/>
                  </a:lnTo>
                  <a:lnTo>
                    <a:pt x="1819922" y="425564"/>
                  </a:lnTo>
                  <a:lnTo>
                    <a:pt x="1812810" y="436067"/>
                  </a:lnTo>
                  <a:lnTo>
                    <a:pt x="1810207" y="448868"/>
                  </a:lnTo>
                  <a:lnTo>
                    <a:pt x="1812810" y="461645"/>
                  </a:lnTo>
                  <a:lnTo>
                    <a:pt x="1819922" y="472160"/>
                  </a:lnTo>
                  <a:lnTo>
                    <a:pt x="1830412" y="479285"/>
                  </a:lnTo>
                  <a:lnTo>
                    <a:pt x="1843189" y="481901"/>
                  </a:lnTo>
                  <a:lnTo>
                    <a:pt x="1855990" y="479285"/>
                  </a:lnTo>
                  <a:lnTo>
                    <a:pt x="1866493" y="472160"/>
                  </a:lnTo>
                  <a:lnTo>
                    <a:pt x="1873605" y="461645"/>
                  </a:lnTo>
                  <a:lnTo>
                    <a:pt x="1876234" y="44886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5052" y="1103393"/>
              <a:ext cx="150356" cy="222543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00" y="1485900"/>
              <a:ext cx="2057400" cy="2057146"/>
            </a:xfrm>
            <a:prstGeom prst="rect">
              <a:avLst/>
            </a:prstGeom>
          </p:spPr>
        </p:pic>
      </p:grpSp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4033444" y="2204864"/>
            <a:ext cx="8155380" cy="3888432"/>
          </a:xfrm>
        </p:spPr>
        <p:txBody>
          <a:bodyPr rtlCol="0">
            <a:noAutofit/>
          </a:bodyPr>
          <a:lstStyle/>
          <a:p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1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52" y="685943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Директивы предназначены для установки условий, которые применяются ко всей странице JSP. Наиболее используемая директива - это директива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с помощью атрибута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этой директивы мы можем импортировать пакеты или отдельные классы на страницу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первом коде статьи для вывода даты использовалось выражение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java.util.Date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 Но мы можем использовать данное выражение на странице многократно, либо использовать другие классы из пакета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И в этом случае мы можем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испортировать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нужные нам классы или пакеты: 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&lt;%@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java.util.Data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%&gt; </a:t>
            </a:r>
            <a:endParaRPr lang="en-US" sz="21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всего пакета: 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&lt;%@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.*" </a:t>
            </a:r>
            <a:r>
              <a:rPr lang="ru-RU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US" sz="21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импортировать несколько классов и(или) пакетов, то они перечисляются через запятую: 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&lt;%@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java.util.Data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java.text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.*" %&gt; </a:t>
            </a:r>
            <a:endParaRPr lang="en-US" sz="21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полезный и часто используемый атрибут -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задает кодировку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Директивы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2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&lt;%@ </a:t>
            </a:r>
            <a:r>
              <a:rPr lang="en-US" altLang="en-US" sz="1900" b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page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import="</a:t>
            </a:r>
            <a:r>
              <a:rPr lang="en-US" altLang="en-US" sz="19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java.util.Date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pageEncoding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="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UTF-8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 %&gt;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&lt;!DOCTYPE </a:t>
            </a:r>
            <a:r>
              <a:rPr lang="en-US" altLang="en-US" sz="19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html</a:t>
            </a: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&gt;</a:t>
            </a:r>
            <a:b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&lt;html&gt;</a:t>
            </a:r>
            <a:b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&lt;head&gt;</a:t>
            </a:r>
            <a:b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&lt;meta </a:t>
            </a:r>
            <a:r>
              <a:rPr lang="en-US" altLang="en-US" sz="19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charset</a:t>
            </a:r>
            <a:r>
              <a:rPr lang="en-US" altLang="en-US" sz="19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="UTF-8"</a:t>
            </a: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&gt;</a:t>
            </a:r>
            <a:b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&lt;title&gt;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JSP Application</a:t>
            </a: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&lt;/title&gt;</a:t>
            </a:r>
            <a:b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&lt;/head&gt;</a:t>
            </a:r>
            <a:b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&lt;body&gt;</a:t>
            </a:r>
            <a:b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&lt;h2&gt;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Сегодня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: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&lt;%= new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Date()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%&gt;</a:t>
            </a: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&lt;/h2&gt;</a:t>
            </a:r>
            <a:b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&lt;/body&gt;</a:t>
            </a:r>
            <a:b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&lt;/html&gt;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Директивы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98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 JSP добавляются с помощью тега &lt;%--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Текст_комментария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--%&gt;. 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этом внутри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скриплета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мы можем использовать стандартные для языка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комментарии.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8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JSP могут включать некоторый код на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образом, мы можем определять прямо в JSP переменные, методы,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вообщем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некоторую логику. Однако если программной логики на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довольно много, то лучше выносить ее в отдельные классы. Однако в данном случае может возникнуть вопрос, как организовать взаимодействие классов на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JSP. 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наш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пакет новый класс. Для этого в структуре проекта нажмем на пакет правой кнопкой мыши и в контекстном меню выберем пункт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358775"/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package 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com.example.helloworld2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1900" i="1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Calc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{</a:t>
            </a:r>
            <a:b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</a:t>
            </a:r>
            <a:r>
              <a:rPr lang="en-US" altLang="en-US" sz="1900" i="1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900" i="1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square 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900" i="1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n) {</a:t>
            </a:r>
            <a:b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 * n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i="1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1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классов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JSP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 для простоты примера класс содержит один метод, который возводит число в квадрат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определим в проекте в папке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WebContent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файл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hello.jsp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Используем на странице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hello.jsp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класс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Для этого определим в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hello.jsp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следующий 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код.</a:t>
            </a:r>
          </a:p>
          <a:p>
            <a:pPr indent="358775"/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&lt;%@</a:t>
            </a:r>
            <a:r>
              <a:rPr lang="en-US" altLang="en-US" sz="1900" b="1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import="</a:t>
            </a:r>
            <a:r>
              <a:rPr lang="en-US" altLang="en-US" sz="1900" i="1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com.example.helloworld2.Calc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"%&gt;</a:t>
            </a:r>
            <a:b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altLang="en-US" sz="19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</a:t>
            </a:r>
            <a:r>
              <a:rPr lang="en-US" altLang="en-US" sz="19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altLang="en-US" sz="1900" i="1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="UTF-8" </a:t>
            </a: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Application</a:t>
            </a: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Square of 3 = 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&lt;%= new </a:t>
            </a:r>
            <a:r>
              <a:rPr lang="en-US" altLang="en-US" sz="1900" i="1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().square(</a:t>
            </a:r>
            <a:r>
              <a:rPr lang="en-US" altLang="en-US" sz="1900" i="1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altLang="en-US" sz="1900" i="1" dirty="0" smtClean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1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классов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JSP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2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одну JSP-страницу можно вставлять несколько других. Это позволяет определять некоторые общие блоки для всех страниц и использовать их повторно на нескольких страницах JSP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Для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этого применяется специальный тег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может использоваться как обычный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-элемент на страницах JSP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8775"/>
            <a:r>
              <a:rPr lang="ru-RU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со следующим кодом</a:t>
            </a:r>
            <a:r>
              <a:rPr lang="ru-RU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&lt;head&gt;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&lt;meta charset="UTF-8" /&gt;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&lt;title&gt;JSP Application&lt;/title&gt;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&lt;/head&gt;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&lt;body&gt;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</a:t>
            </a:r>
            <a:r>
              <a:rPr lang="en-US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page="header.html" /&gt;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&lt;p&gt;Main Content 1&lt;/p&gt;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&lt;p&gt;Main Content 2&lt;/p&gt;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&lt;p&gt;Main Content 3&lt;/p&gt;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</a:t>
            </a:r>
            <a:r>
              <a:rPr lang="en-US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page="</a:t>
            </a:r>
            <a:r>
              <a:rPr lang="en-US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footer.jsp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&lt;/body&gt;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1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Вложение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9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Станицы JSP могут получать отправленные данные, например, через параметры или в виде отправленных форм, так же, как это происходит в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сервлете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Для этого внутри страницы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доступен объект 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получить данные посредством следующих методов: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возвращает значение определенного параметра, название которого передается в метод. Если указанного параметра в запросе нет, то возвращается значение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getParameterValues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возвращает массив значений, который представляет определенный параметр. Если указанного параметра в запросе нет, то возвращается значение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8775"/>
            <a:r>
              <a:rPr lang="ru-RU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строки </a:t>
            </a:r>
            <a:r>
              <a:rPr lang="ru-RU" sz="1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  <a:endParaRPr lang="ru-RU" sz="1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определим 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файл </a:t>
            </a:r>
            <a:r>
              <a:rPr lang="ru-RU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postuser.jsp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будет получать отправленные в запросе данные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358775"/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indent="358775"/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indent="358775"/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&lt;head&gt;</a:t>
            </a:r>
          </a:p>
          <a:p>
            <a:pPr indent="358775"/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&lt;meta charset="UTF-8" /&gt;</a:t>
            </a:r>
          </a:p>
          <a:p>
            <a:pPr indent="358775"/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&lt;title&gt;User Info&lt;/title&gt;</a:t>
            </a:r>
          </a:p>
          <a:p>
            <a:pPr indent="358775"/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&lt;/head&gt;</a:t>
            </a:r>
          </a:p>
          <a:p>
            <a:pPr indent="358775"/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&lt;body&gt;</a:t>
            </a:r>
          </a:p>
          <a:p>
            <a:pPr indent="358775"/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&lt;p&gt;Name: &lt;%= </a:t>
            </a:r>
            <a:r>
              <a:rPr 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("name") %&gt;&lt;/p&gt;</a:t>
            </a:r>
          </a:p>
          <a:p>
            <a:pPr indent="358775"/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&lt;p&gt;Age: &lt;%= </a:t>
            </a:r>
            <a:r>
              <a:rPr 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("age") %&gt;&lt;/p&gt;</a:t>
            </a:r>
          </a:p>
          <a:p>
            <a:pPr indent="358775"/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&lt;/body&gt;</a:t>
            </a:r>
          </a:p>
          <a:p>
            <a:pPr indent="358775"/>
            <a:r>
              <a:rPr 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отправленных форм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1196752"/>
            <a:ext cx="10270877" cy="2952328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 мы получаем два параметра: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Запустим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и передадим странице данные через строку запроса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postuser.jsp?name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Bob&amp;age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=29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отправленных форм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130" y="4365104"/>
            <a:ext cx="5904762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форм</a:t>
            </a:r>
          </a:p>
          <a:p>
            <a:pPr indent="358775"/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Подобным образом можно получать данные из отправленных форм. Например, определим в проекте файл index.html с формой ввода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358775"/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altLang="en-US" sz="21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</a:t>
            </a:r>
            <a:r>
              <a:rPr lang="en-US" altLang="en-US" sz="21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altLang="en-US" sz="2100" i="1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="UTF-8"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altLang="en-US" sz="21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Form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altLang="en-US" sz="21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sz="2100" i="1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en-US" sz="2100" i="1" dirty="0" err="1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testJSP.jsp</a:t>
            </a:r>
            <a:r>
              <a:rPr lang="en-US" altLang="en-US" sz="2100" i="1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altLang="en-US" sz="21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100" i="1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="name" 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en-US" sz="2100" i="1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altLang="en-US" sz="2100" i="1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altLang="en-US" sz="21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100" i="1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="age" </a:t>
            </a:r>
            <a:r>
              <a:rPr lang="en-US" altLang="en-US" sz="21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100" i="1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="number" </a:t>
            </a:r>
            <a:r>
              <a:rPr lang="en-US" altLang="en-US" sz="21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2100" i="1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en-US" sz="2100" i="1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altLang="en-US" sz="2100" i="1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altLang="en-US" sz="21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100" i="1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altLang="en-US" sz="21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100" i="1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altLang="en-US" sz="2100" i="1" dirty="0" smtClean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форм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6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 форма предназначена для ввода имени и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возаста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пользователя. И по нажатию на кнопку данные формы уходят странице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testJSP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после ввода данных и их отправке на странице index.html эти данные будут получены скриптом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testJSP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форм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356" y="5046919"/>
            <a:ext cx="6152381" cy="14380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980" y="1145102"/>
            <a:ext cx="4285714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2"/>
            <a:ext cx="10270877" cy="3567094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технологию, которая позволяет создавать динамические веб-страницы.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JSP (вместе с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на заре развития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EE являлись доминирующим подходом к веб-разработке на языке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И хотя в настоящее время они уступило свое место другой технологии - JSF, тем не менее JSP продолжают широко использоваться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сути </a:t>
            </a:r>
            <a:r>
              <a:rPr lang="ru-RU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или JSP представляет собой </a:t>
            </a:r>
            <a:r>
              <a:rPr lang="ru-RU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-код с вкраплениями кода </a:t>
            </a:r>
            <a:r>
              <a:rPr lang="ru-RU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то же время станицы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это не стандартные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-страницы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Когда приходит запрос к определенной странице JSP, то сервер обрабатывает ее, генерирует из нее код </a:t>
            </a:r>
            <a:r>
              <a:rPr lang="ru-RU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отправляет его клиенту. В итоге пользователь после обращения к странице JSP видит в своем браузере обычную </a:t>
            </a:r>
            <a:r>
              <a:rPr lang="ru-RU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-страницу</a:t>
            </a:r>
            <a:r>
              <a:rPr lang="ru-RU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 и обычные статические веб-страницы, файлы JSP необходимо размещать на веб-сервере, к которому обычные пользователи могут обращаться по протоколу </a:t>
            </a:r>
            <a:r>
              <a:rPr lang="ru-RU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набирая в адресной строке браузера нужный адрес. Однако чтобы сервер мог обрабатывать файлы JSP, он должен использовать движок JSP (JSP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также называют JSP-контейнером. Есть множество движков JSP, и все они реализуют одну и ту же спецификацию и в целом работают одинаково. Однако тем не менее при переносе кода с одного веб-сервера на другой могут потребоваться небольшие изменения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JSP?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386" y="4296095"/>
            <a:ext cx="5200000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indent="358775"/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отправку более сложной формы. Определим в файле index.html следующий код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="UTF-8"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Form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en-US" sz="2100" dirty="0" err="1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textJSP.jsp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="POST"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="username"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en-US" sz="21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altLang="en-US" sz="21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Gender: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="radio"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="gender"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="female"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checked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="radio"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="gender"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="male"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1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altLang="en-US" sz="21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Country: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&lt;select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="country"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&lt;option&gt;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Iran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&lt;/option&gt;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&lt;option&gt;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Turkey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&lt;/option&gt;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&lt;option&gt;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&lt;/option&gt;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&lt;option&gt;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Germany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&lt;/option&gt;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en-US" sz="21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altLang="en-US" sz="21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Courses: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="checkbox"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="courses"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en-US" sz="2100" dirty="0" err="1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checked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SE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="checkbox"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="courses"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="JavaFX"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checked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FX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="checkbox"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="courses"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en-US" sz="2100" dirty="0" err="1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checked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EE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1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altLang="en-US" sz="21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altLang="en-US" sz="2100" dirty="0" smtClean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форм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Здесь имеется сразу несколько полей ввода - обычное текстовое поле, выпадающий список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набор радиокнопок и набор элементов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где пользователь одновременно может выбрать сразу несколько полей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этой формы определим в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testJSP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 код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altLang="en-US" sz="17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</a:t>
            </a:r>
            <a:r>
              <a:rPr lang="en-US" altLang="en-US" sz="17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altLang="en-US" sz="17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="UTF-8" 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Info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&lt;%=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"username"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Country: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&lt;%=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"country"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Gender: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&lt;%=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"gender"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&lt;h4&gt;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Selected courses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7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String[] courses =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request.getParameterValues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"courses"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course: courses){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"&lt;li&gt;"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course + 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"&lt;/li&gt;"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17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altLang="en-US" sz="1700" dirty="0" smtClean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форм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Нередко страница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обрабатывает запрос вместе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сервлетом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этом случае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логику, 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визуальную часть. И при обработке запроса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перенаправить дальнейшую обработку странице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Соответственно может возникнуть вопрос, как передать данные из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 несколько способов передачи данных из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заключаются в использовании определенного контекста или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Есть несколько контекстов для передачи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(контекст запроса): данные сохраняются в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(контекст сессии): данные сохраняются в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(контекст приложения): данные сохраняются в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из контекста запроса доступны только в пределах текущего запроса. Данные из контекста сессии доступны только в пределах текущего сеанса. А данные из контекста приложения доступны постоянно, пока работает приложение.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данных из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 вне зависимости от выбранного способа передача данных осуществляется с помощью метода </a:t>
            </a:r>
            <a:r>
              <a:rPr lang="ru-RU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строковое название данных, 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сами данные, которые могут представлять различные данные.</a:t>
            </a:r>
          </a:p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распространенный способ передачи данных из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представляют атрибуты запроса. То есть у объекта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передается в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вызывается метод </a:t>
            </a:r>
            <a:r>
              <a:rPr lang="ru-RU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Этот метод устанавливает атрибут, который можно получить в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добавим в проект страницу </a:t>
            </a:r>
            <a:r>
              <a:rPr lang="en-US" sz="1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testJSP</a:t>
            </a:r>
            <a:r>
              <a:rPr lang="ru-RU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со следующим кодом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altLang="en-US" sz="19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</a:t>
            </a:r>
            <a:r>
              <a:rPr lang="en-US" altLang="en-US" sz="1900" i="1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altLang="en-US" sz="1900" i="1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="UTF-8"</a:t>
            </a: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Application</a:t>
            </a: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en-US" sz="1900" i="1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1900" i="1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i="1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altLang="en-US" sz="1900" i="1" dirty="0" smtClean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testJSP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получить атрибуты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вывести их значение на страницу. Для вывода атрибутов применяется специальный синтаксис EL: в фигурные скобки {} заключается выводимое 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данных из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5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 запроса</a:t>
            </a:r>
          </a:p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HelloServlet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передает запрос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testJSP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передает ей данные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com.example.helloworld2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java.io.IOException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javax.servlet.ServletException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javax.servlet.annotation.</a:t>
            </a:r>
            <a:r>
              <a:rPr lang="en-US" altLang="en-US" sz="1900" dirty="0" err="1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javax.servlet.http.HttpServletRequest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javax.servlet.http.HttpServletResponse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1900" dirty="0" err="1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"/hello"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HelloServlet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n-US" altLang="en-US" sz="19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response)         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request.setAttribute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request.setAttribute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getServletContext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getRequestDispatcher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"/</a:t>
            </a:r>
            <a:r>
              <a:rPr lang="en-US" altLang="en-US" sz="19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testJSP.jsp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).forward(request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данных из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1484784"/>
            <a:ext cx="10270877" cy="2592288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 два атрибута - "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и "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через объект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затем перенаправляет запрос странице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testJSP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мы обратимся к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сервлету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HelloServlet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то он передаст запрос и данные странице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testJSP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данных из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191" y="4725144"/>
            <a:ext cx="4878390" cy="14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 приложения</a:t>
            </a:r>
          </a:p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контекста приложения представляет применение объекта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можно получить в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сервлете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метода </a:t>
            </a:r>
            <a:r>
              <a:rPr lang="ru-RU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getServletContext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com.example.helloworld2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javax.servlet.ServletContext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javax.servlet.ServletException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javax.servlet.annotation.</a:t>
            </a:r>
            <a:r>
              <a:rPr lang="en-US" altLang="en-US" sz="1900" dirty="0" err="1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javax.servlet.http.HttpServletRequest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javax.servlet.http.HttpServletResponse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java.io.IOException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1900" dirty="0" err="1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"/hello"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HelloServlet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n-US" altLang="en-US" sz="19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response)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selvletContext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getServletContext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selvletContext.setAttribute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selvletContext.setAttribute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getServletContext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getRequestDispatcher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"/</a:t>
            </a:r>
            <a:r>
              <a:rPr lang="en-US" altLang="en-US" sz="19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basic.jsp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).forward(request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данных из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8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 сессии</a:t>
            </a:r>
          </a:p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Подобным образом можно передать данные в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через сессию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com.example.helloworld2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javax.servlet.ServletException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javax.servlet.annotation.</a:t>
            </a:r>
            <a:r>
              <a:rPr lang="en-US" altLang="en-US" sz="1900" dirty="0" err="1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javax.servlet.http.HttpServletRequest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javax.servlet.http.HttpServletResponse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javax.servlet.http.HttpSession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java.io.IOException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1900" dirty="0" err="1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"/hello"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HelloServlet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n-US" altLang="en-US" sz="19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response)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session =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request.getSession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session.setAttribute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session.setAttribute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getServletContext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getRequestDispatcher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"/</a:t>
            </a:r>
            <a:r>
              <a:rPr lang="en-US" altLang="en-US" sz="19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basic.jsp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).forward(request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данных из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03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по-английски боб. А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это, стало быть, кофейные бобы (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сорт кофе). Такой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айтишный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юмор.</a:t>
            </a:r>
          </a:p>
          <a:p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Бизнес-логику программы представляли в виде набора высокоуровневых объектов –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бинов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умели обмениваться сообщениями, сохранять себя, находить друг друга по имени, и еще кучу всего. Обычно это достигалось за счет специального супер-навороченного родительского класса, хотя были и другие подходы. Поведение таких объектов очень регламентировалось.</a:t>
            </a:r>
          </a:p>
          <a:p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Три самых известных вида EJB-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бинов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– бин, цель которого — хранить некоторые данные. В логику такого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бина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встроен механизм сохранения себя и своих полей в базу данных. Такой объект может быть уничтожен, а потом воссоздан из базы заново. Но кроме хранения данных у него нет никакой логики.</a:t>
            </a:r>
          </a:p>
          <a:p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ru-R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функциональный бин. У каждого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есть своя функция. Один делает одно, другой другое. Такие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бины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работают с другими объектам и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бинами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а не со своими данными.</a:t>
            </a:r>
          </a:p>
          <a:p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ru-R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делятся на две категории.</a:t>
            </a:r>
          </a:p>
          <a:p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ru-R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ru-R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бин, который не хранит во внутренних переменных важных данных, нужных для его работы. Такой бин можно уничтожить, а затем заново создать, и он будет выполнять свою функцию, как и раньше.</a:t>
            </a:r>
          </a:p>
          <a:p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Statefull</a:t>
            </a:r>
            <a:r>
              <a:rPr lang="ru-R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ru-R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бин, который хранит у себя внутри данные, которые использует при работе. Если мы вызываем методы этого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бина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то в каждом следующем вызове он может использовать часть данных, переданных ему в предыдущих. И все равно этот бин – это не то же самое, что обычный объект.</a:t>
            </a:r>
          </a:p>
          <a:p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 в использовании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бинов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тоже было не все так радужно, поэтому скоро маятник качнулся в обратную сторону. И разработчики стали все чаще использовать обычные объекты. Им даже придумали специальное название.</a:t>
            </a:r>
          </a:p>
          <a:p>
            <a:r>
              <a:rPr lang="ru-R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Plain</a:t>
            </a:r>
            <a:r>
              <a:rPr lang="ru-R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ru-R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 – старый обычный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-объект. Такие объекты не обладали какими-то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суперфункциями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не наследовались от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суперобъектов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Самые обычные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-объекты.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Bean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0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соответствовать ряду ограничений: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иметь конструктор, который не принимает никаких 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определять для всех свойств, которые используются в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методы геттеры и 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сеттеры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 геттеров и сеттеров должны соответствовать условностям: перед именем переменной добавляется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(для геттера) и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(для сеттера), а название переменной включается с большой буквы. Например, если переменная называется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то функции геттера и сеттера должны называться соответственно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getFirstName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setFirstName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переменных типа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для функции геттера используется вместо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приставка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переменная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геттер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isEnabled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интерфейс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Externalizable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Bean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2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простейшую страницу JSP. Для этого где-нибудь на жестком диске определим файл </a:t>
            </a: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Все станицы JSP имеют расширение 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Откроем этот файл в любом текстовом редакторе и определим в нем следующий код:</a:t>
            </a:r>
            <a:endParaRPr lang="en-US" altLang="en-US" sz="2100" dirty="0" smtClean="0">
              <a:solidFill>
                <a:srgbClr val="CC78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&lt;%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header = 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"JSP!"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%&gt;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&lt;!DOCTYPE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html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&lt;html&gt;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&lt;head&gt;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&lt;meta </a:t>
            </a:r>
            <a:r>
              <a:rPr lang="en-US" altLang="en-US" sz="21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charset</a:t>
            </a:r>
            <a:r>
              <a:rPr lang="en-US" altLang="en-US" sz="21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="UTF-8" 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&lt;title&gt;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First JSP App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&lt;/title&gt;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&lt;/head&gt;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&lt;body&gt;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&lt;h2&gt;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&lt;%=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header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%&gt;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&lt;/h2&gt;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&lt;p&gt;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Today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&lt;%= new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java.util.Date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%&gt;</a:t>
            </a: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&lt;/p&gt;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&lt;/body&gt;</a:t>
            </a:r>
            <a:b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&lt;/html&gt;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JSP?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6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indent="358775"/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папке 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расположен класс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со следующим кодом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java.io.Serializable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User implements Serializable 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private static final long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2041275512219239990L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private String name;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private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 User()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this.name = "";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this.age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 User(String name,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age)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this.name = name;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this.age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age;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 String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 name;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 void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this.name = name;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 age;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 void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setAge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age)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this.age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age;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7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класс представляет пользователя и является классом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он реализует интерфейс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имеет конструктор без параметров, а его методы - геттеры и сеттеры, которые предоставляют доступ к переменным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соответствуют условностям.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Bean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папке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WebContent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определена страница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user.jsp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Определим в ней следующий код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&lt;title&gt;User Java Bean Page&lt;/title&gt;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&lt;p&gt;Name: ${user.name}&lt;/p&gt;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&lt;p&gt;Age: ${</a:t>
            </a:r>
            <a:r>
              <a:rPr lang="en-US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user.age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}&lt;/p&gt;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страница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получает извне объект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с помощью синтаксиса EL выводит значения его свойств. Стоит обратить внимание, что здесь идет обращение к переменным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хотя они являются приватными.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Bean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папке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Resources/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файле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HelloServlet.java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HelloServlet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358775"/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javax.servlet.ServletException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javax.servlet.annotation.WebServlet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javax.servlet.http.HttpServletRequest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javax.servlet.http.HttpServletResponse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("/hello")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HelloServlet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protected void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response) 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throws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User tom = new User("Tom", 25);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request.setAttribute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("user", tom);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getServletContext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.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getRequestDispatcher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user.jsp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.forward(request, response);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 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создает объект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Для передачи его на страницу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user.jsp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устанавливается атрибут "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через вызов </a:t>
            </a:r>
            <a:r>
              <a:rPr lang="ru-RU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request.setAttribute</a:t>
            </a:r>
            <a:r>
              <a:rPr lang="ru-RU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ru-RU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Далее происходит перенаправление на страницу </a:t>
            </a:r>
            <a:r>
              <a:rPr lang="ru-RU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user.jsp</a:t>
            </a:r>
            <a:r>
              <a:rPr lang="ru-RU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И, таким образом, страница получит данные из </a:t>
            </a:r>
            <a:r>
              <a:rPr lang="ru-RU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Bean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8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6100" y="2132856"/>
            <a:ext cx="8712968" cy="2088232"/>
          </a:xfrm>
        </p:spPr>
        <p:txBody>
          <a:bodyPr>
            <a:norm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тегов </a:t>
            </a:r>
            <a:r>
              <a:rPr lang="ru-RU" sz="2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 ... %&gt; мы можем определить код </a:t>
            </a:r>
            <a:r>
              <a:rPr lang="ru-RU" sz="21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 странице JSP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данном случае мы просто определяем переменную типа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называется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8775"/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Затем идет стандартный код страницы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Чтобы внедрить код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внутрь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-страницы применяются теги &lt;%= %&gt; - после знака равно указывается выражение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результат которого будет выводиться вместо этих тегов. В данном случае, используются две таких вставки. Первая вставка - значение переменной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была определена выше. Вторая вставка - выражение 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java.util.Date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(), которое возвращает текущую дату.</a:t>
            </a:r>
          </a:p>
          <a:p>
            <a:pPr indent="358775"/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тех, кто знаком с веб-разработкой на PHP, это может напоминать оформление файлов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также содержать код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код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JSP?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8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 страницы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 делится на код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 (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код на языке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вставки кода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страницу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пять основных элементов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Выражения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(JSP Expression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Скриплет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(JSP </a:t>
            </a:r>
            <a:r>
              <a:rPr 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Scriplet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Объявления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(JSP Declaration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Директивы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(JSP Directive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 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JSP.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JSP?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5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выражение, заключенное между тегами &lt;%= и %&gt;. При обращении к JSP вычисляется значение этого выражения. 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&lt;body&gt;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&lt;p&gt;2 + 2 = &lt;%= 2 + 2 %&gt;&lt;/p&gt;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&lt;p&gt;5 &gt; 2 = &lt;%= 5 &gt; 2 %&gt;&lt;/p&gt;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&lt;p&gt;&lt;%= new String("Hello").</a:t>
            </a:r>
            <a:r>
              <a:rPr lang="en-US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%&gt;&lt;/p&gt;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&lt;p&gt;Today &lt;%= new </a:t>
            </a:r>
            <a:r>
              <a:rPr lang="en-US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java.util.Date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%&gt;&lt;/p&gt;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&lt;/body</a:t>
            </a:r>
            <a:r>
              <a:rPr lang="en-US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9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Здесь используются четыре JSP-выражения. Первое выражение - простая арифметическая операция сложения. При обработке страницы вместо 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&lt;p&gt;2 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+ 2 = &lt;%= 2 + 2 %&gt;&lt;/p&gt; </a:t>
            </a:r>
            <a:endParaRPr lang="en-US" sz="19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будет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сгенерирована следующая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-разметка: 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&lt;p&gt;2 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+ 2 = 4&lt;/p&gt; </a:t>
            </a:r>
            <a:endParaRPr lang="en-US" sz="19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Второе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 - операция сравнения во многом аналогична. Третье выражение - создание объекта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вызов у него метода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(), который возвращает строку в верхнем регистре. То есть выражение также может представлять вызов метода. И четвертое выражение - вызов конструктора класса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создает объект с текущей датой.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Expression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8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Scriplet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одну или несколько строк на языке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Скриплет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внутри следующих тегов: </a:t>
            </a:r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endParaRPr lang="en-US" sz="17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%&gt; </a:t>
            </a:r>
            <a:endParaRPr lang="en-US" sz="17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определим следующую страницу JSP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&lt;head&gt;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&lt;meta charset="UTF-8" /&gt;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&lt;title&gt;First JSP App&lt;/title&gt;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&lt;/head&gt;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&lt;body&gt;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&lt;%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for(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("&lt;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&gt;Hello " +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%&gt;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&lt;/body&gt;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Scriplet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7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&lt;%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String[] people = 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String[]{</a:t>
            </a:r>
            <a:r>
              <a:rPr lang="en-US" altLang="en-US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"Tom"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"Bob"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"Sam"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header = </a:t>
            </a:r>
            <a:r>
              <a:rPr lang="en-US" altLang="en-US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"Users list"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%&gt;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&lt;!DOCTYPE </a:t>
            </a:r>
            <a:r>
              <a:rPr lang="en-US" altLang="en-US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html</a:t>
            </a: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&gt;</a:t>
            </a:r>
            <a:b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&lt;html&gt;</a:t>
            </a:r>
            <a:b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&lt;head&gt;</a:t>
            </a:r>
            <a:b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&lt;meta </a:t>
            </a:r>
            <a:r>
              <a:rPr lang="en-US" altLang="en-US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charset</a:t>
            </a:r>
            <a:r>
              <a:rPr lang="en-US" altLang="en-US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="UTF-8" </a:t>
            </a: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/&gt;</a:t>
            </a:r>
            <a:b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&lt;title&gt;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First JSP App</a:t>
            </a: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&lt;/title&gt;</a:t>
            </a:r>
            <a:b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&lt;/head&gt;</a:t>
            </a:r>
            <a:b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&lt;body&gt;</a:t>
            </a:r>
            <a:b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&lt;h3&gt;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&lt;%=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header 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%&gt;</a:t>
            </a: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&lt;/h3&gt;</a:t>
            </a:r>
            <a:b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</a:t>
            </a:r>
            <a:r>
              <a:rPr lang="en-US" altLang="en-US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ul</a:t>
            </a: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&gt;</a:t>
            </a:r>
            <a:b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&lt;%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for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person: people){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	</a:t>
            </a:r>
            <a:r>
              <a:rPr lang="en-US" altLang="en-US" i="1" dirty="0" err="1" smtClean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"&lt;li&gt;"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+ person + </a:t>
            </a:r>
            <a:r>
              <a:rPr lang="en-US" altLang="en-US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"&lt;/li&gt;"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%&gt;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</a:t>
            </a:r>
            <a:r>
              <a:rPr lang="en-US" altLang="en-US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ul</a:t>
            </a: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&gt;</a:t>
            </a:r>
            <a:b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&lt;/body&gt;</a:t>
            </a:r>
            <a:b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&lt;/html&gt;</a:t>
            </a:r>
            <a:endParaRPr lang="en-US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Scriplet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4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358775"/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позволяют определить метод, который мы затем можем вызывать в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скриплетах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или в JSP-выражениях. Определение метода помещается между тегами &lt;%! и %&gt;.  </a:t>
            </a:r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/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&lt;%!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n){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* n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altLang="en-US" sz="17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</a:t>
            </a:r>
            <a:r>
              <a:rPr lang="en-US" altLang="en-US" sz="1700" dirty="0">
                <a:solidFill>
                  <a:srgbClr val="BABA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altLang="en-US" sz="1700" dirty="0">
                <a:solidFill>
                  <a:srgbClr val="A5C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="UTF-8" 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JSP App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&lt;%=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square(</a:t>
            </a:r>
            <a:r>
              <a:rPr lang="en-US" altLang="en-US" sz="17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7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7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altLang="en-US" sz="17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"&lt;li&gt;"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square(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"&lt;/li&gt;"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1700" dirty="0" err="1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altLang="en-US" sz="1700" dirty="0" smtClean="0">
                <a:solidFill>
                  <a:srgbClr val="E8BF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 Declaration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B278D14BD84940959797AA26CBBC79" ma:contentTypeVersion="14" ma:contentTypeDescription="Create a new document." ma:contentTypeScope="" ma:versionID="6d1fd307bf93e9a2879c5e419f021ab8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375f458a77b8c6f5073461a8e29bbbb3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73DAAF-4BA3-4996-B424-6D184AC4D3A2}"/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CE715F-1884-4644-9A45-8EC7FB6EA2A8}"/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5082</Words>
  <Application>Microsoft Office PowerPoint</Application>
  <PresentationFormat>Произвольный</PresentationFormat>
  <Paragraphs>353</Paragraphs>
  <Slides>33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Corbel</vt:lpstr>
      <vt:lpstr>JetBrains Mono</vt:lpstr>
      <vt:lpstr>Times New Roman</vt:lpstr>
      <vt:lpstr>Wingdings 3</vt:lpstr>
      <vt:lpstr>Синий цифровой тоннель (16 x 9)</vt:lpstr>
      <vt:lpstr>Модуль 12.  JavaServer Pages.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2023-02-25T17:29:13Z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0x0101000DB278D14BD84940959797AA26CBBC79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