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5" r:id="rId5"/>
    <p:sldId id="422" r:id="rId6"/>
    <p:sldId id="424" r:id="rId7"/>
    <p:sldId id="425" r:id="rId8"/>
    <p:sldId id="426" r:id="rId9"/>
    <p:sldId id="428" r:id="rId10"/>
    <p:sldId id="429" r:id="rId11"/>
    <p:sldId id="427" r:id="rId12"/>
    <p:sldId id="430" r:id="rId13"/>
    <p:sldId id="431" r:id="rId14"/>
    <p:sldId id="432" r:id="rId15"/>
    <p:sldId id="433" r:id="rId16"/>
    <p:sldId id="435" r:id="rId17"/>
    <p:sldId id="434" r:id="rId18"/>
    <p:sldId id="436" r:id="rId19"/>
    <p:sldId id="437" r:id="rId20"/>
    <p:sldId id="438" r:id="rId21"/>
    <p:sldId id="350" r:id="rId22"/>
  </p:sldIdLst>
  <p:sldSz cx="12188825" cy="6858000"/>
  <p:notesSz cx="6858000" cy="9144000"/>
  <p:custDataLst>
    <p:tags r:id="rId25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895"/>
    <a:srgbClr val="045CA7"/>
    <a:srgbClr val="38A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6395" autoAdjust="0"/>
  </p:normalViewPr>
  <p:slideViewPr>
    <p:cSldViewPr showGuides="1">
      <p:cViewPr varScale="1">
        <p:scale>
          <a:sx n="107" d="100"/>
          <a:sy n="107" d="100"/>
        </p:scale>
        <p:origin x="38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22.07.2024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22.07.2024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37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err="1" smtClean="0"/>
              <a:t>com.helloworld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java.util.Scanner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smtClean="0"/>
              <a:t>Main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</a:t>
            </a:r>
            <a:r>
              <a:rPr lang="en-US" dirty="0" smtClean="0"/>
              <a:t>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Person tom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smtClean="0"/>
              <a:t>Person(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"Tom"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tom.display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smtClean="0"/>
              <a:t>Employee </a:t>
            </a:r>
            <a:r>
              <a:rPr lang="en-US" dirty="0" err="1" smtClean="0"/>
              <a:t>sam</a:t>
            </a:r>
            <a:r>
              <a:rPr lang="en-US" dirty="0" smtClean="0"/>
              <a:t>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smtClean="0"/>
              <a:t>Employee(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"Sam"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sam.display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Person {</a:t>
            </a:r>
            <a:br>
              <a:rPr lang="en-US" dirty="0" smtClean="0"/>
            </a:br>
            <a:r>
              <a:rPr lang="en-US" dirty="0" smtClean="0"/>
              <a:t>    String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</a:t>
            </a:r>
            <a:r>
              <a:rPr lang="en-US" dirty="0" smtClean="0"/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getName</a:t>
            </a:r>
            <a:r>
              <a:rPr lang="en-US" dirty="0" smtClean="0"/>
              <a:t>(){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name;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Person</a:t>
            </a:r>
            <a:r>
              <a:rPr lang="en-US" dirty="0" smtClean="0"/>
              <a:t>(String name){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=name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display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"Name: " </a:t>
            </a:r>
            <a:r>
              <a:rPr lang="en-US" dirty="0" smtClean="0"/>
              <a:t>+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Employee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dirty="0" smtClean="0"/>
              <a:t>Person{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Employee</a:t>
            </a:r>
            <a:r>
              <a:rPr lang="en-US" dirty="0" smtClean="0"/>
              <a:t>(String name){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dirty="0" smtClean="0"/>
              <a:t>(name)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152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err="1" smtClean="0"/>
              <a:t>com.helloworld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java.util.Scanner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smtClean="0"/>
              <a:t>Main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</a:t>
            </a:r>
            <a:r>
              <a:rPr lang="en-US" dirty="0" smtClean="0"/>
              <a:t>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Employee </a:t>
            </a:r>
            <a:r>
              <a:rPr lang="en-US" dirty="0" err="1" smtClean="0"/>
              <a:t>sam</a:t>
            </a:r>
            <a:r>
              <a:rPr lang="en-US" dirty="0" smtClean="0"/>
              <a:t>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smtClean="0"/>
              <a:t>Employee(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"Sam", "Microsoft"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sam.display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// Sam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Person {</a:t>
            </a:r>
            <a:br>
              <a:rPr lang="en-US" dirty="0" smtClean="0"/>
            </a:br>
            <a:r>
              <a:rPr lang="en-US" dirty="0" smtClean="0"/>
              <a:t>    String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</a:t>
            </a:r>
            <a:r>
              <a:rPr lang="en-US" dirty="0" smtClean="0"/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getName</a:t>
            </a:r>
            <a:r>
              <a:rPr lang="en-US" dirty="0" smtClean="0"/>
              <a:t>(){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name;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Person</a:t>
            </a:r>
            <a:r>
              <a:rPr lang="en-US" dirty="0" smtClean="0"/>
              <a:t>(String name){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=name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display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"Name: " </a:t>
            </a:r>
            <a:r>
              <a:rPr lang="en-US" dirty="0" smtClean="0"/>
              <a:t>+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Employee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dirty="0" smtClean="0"/>
              <a:t>Person{</a:t>
            </a:r>
            <a:br>
              <a:rPr lang="en-US" dirty="0" smtClean="0"/>
            </a:br>
            <a:r>
              <a:rPr lang="en-US" dirty="0" smtClean="0"/>
              <a:t>    String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Employee</a:t>
            </a:r>
            <a:r>
              <a:rPr lang="en-US" dirty="0" smtClean="0"/>
              <a:t>(String 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String company)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dirty="0" smtClean="0"/>
              <a:t>(name)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</a:t>
            </a:r>
            <a:r>
              <a:rPr lang="en-US" dirty="0" smtClean="0"/>
              <a:t>=company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void display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"Name: %s \n", </a:t>
            </a:r>
            <a:r>
              <a:rPr lang="en-US" dirty="0" err="1" smtClean="0"/>
              <a:t>getName</a:t>
            </a:r>
            <a:r>
              <a:rPr lang="en-US" dirty="0" smtClean="0"/>
              <a:t>())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"Works in %s \n", company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9378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</a:t>
            </a:r>
            <a:r>
              <a:rPr lang="en-US" dirty="0" err="1" smtClean="0"/>
              <a:t>com.helloworld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dirty="0" err="1" smtClean="0"/>
              <a:t>java.util.Scanner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class </a:t>
            </a:r>
            <a:r>
              <a:rPr lang="en-US" dirty="0" smtClean="0"/>
              <a:t>Main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static void main</a:t>
            </a:r>
            <a:r>
              <a:rPr lang="en-US" dirty="0" smtClean="0"/>
              <a:t>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    Employee </a:t>
            </a:r>
            <a:r>
              <a:rPr lang="en-US" dirty="0" err="1" smtClean="0"/>
              <a:t>sam</a:t>
            </a:r>
            <a:r>
              <a:rPr lang="en-US" dirty="0" smtClean="0"/>
              <a:t> =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dirty="0" smtClean="0"/>
              <a:t>Employee(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"Sam", "Microsoft"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sam.display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 // Sam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Person {</a:t>
            </a:r>
            <a:br>
              <a:rPr lang="en-US" dirty="0" smtClean="0"/>
            </a:br>
            <a:r>
              <a:rPr lang="en-US" dirty="0" smtClean="0"/>
              <a:t>    String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</a:t>
            </a:r>
            <a:r>
              <a:rPr lang="en-US" dirty="0" smtClean="0"/>
              <a:t>String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getName</a:t>
            </a:r>
            <a:r>
              <a:rPr lang="en-US" dirty="0" smtClean="0"/>
              <a:t>(){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name;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Person</a:t>
            </a:r>
            <a:r>
              <a:rPr lang="en-US" dirty="0" smtClean="0"/>
              <a:t>(String name){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smtClean="0"/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=name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void display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.println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"Name: " </a:t>
            </a:r>
            <a:r>
              <a:rPr lang="en-US" dirty="0" smtClean="0"/>
              <a:t>+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 </a:t>
            </a:r>
            <a:r>
              <a:rPr lang="en-US" dirty="0" smtClean="0"/>
              <a:t>Employee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extends </a:t>
            </a:r>
            <a:r>
              <a:rPr lang="en-US" dirty="0" smtClean="0"/>
              <a:t>Person{</a:t>
            </a:r>
            <a:br>
              <a:rPr lang="en-US" dirty="0" smtClean="0"/>
            </a:br>
            <a:r>
              <a:rPr lang="en-US" dirty="0" smtClean="0"/>
              <a:t>    String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Employee</a:t>
            </a:r>
            <a:r>
              <a:rPr lang="en-US" dirty="0" smtClean="0"/>
              <a:t>(String name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dirty="0" smtClean="0"/>
              <a:t>String company) {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dirty="0" smtClean="0"/>
              <a:t>(name)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dirty="0" err="1" smtClean="0"/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</a:t>
            </a:r>
            <a:r>
              <a:rPr lang="en-US" dirty="0" smtClean="0"/>
              <a:t>=company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public void display</a:t>
            </a:r>
            <a:r>
              <a:rPr lang="en-US" dirty="0" smtClean="0"/>
              <a:t>(){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</a:t>
            </a:r>
            <a:r>
              <a:rPr lang="en-US" dirty="0" err="1" smtClean="0"/>
              <a:t>.display</a:t>
            </a:r>
            <a:r>
              <a:rPr lang="en-US" dirty="0" smtClean="0"/>
              <a:t>()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dirty="0" err="1" smtClean="0"/>
              <a:t>System.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en-US" dirty="0" err="1" smtClean="0"/>
              <a:t>.printf</a:t>
            </a:r>
            <a:r>
              <a:rPr lang="en-US" dirty="0" smtClean="0"/>
              <a:t>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"Works in %s \n", company</a:t>
            </a:r>
            <a:r>
              <a:rPr lang="en-US" dirty="0" smtClean="0"/>
              <a:t>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39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что в приведенном выше коде мы присваиваем значение объекта другой локальной переменной, но эта переменная указывает на ту же ссылку на объект. Если мы изменим объекты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copyOfProduct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результатом будет изменение исходного объекта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происходит потому, что каждый раз, когда мы создаем объект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ссылка на объект создается в куче памяти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позволяет нам изменять объекты, используя их ссылочные переменные.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5938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64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22.07.2024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22.07.2024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22.07.2024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22.07.2024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22.07.2024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22.07.2024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22.07.2024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22.07.2024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22.07.2024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22.07.2024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22.07.2024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0" y="0"/>
            <a:ext cx="12188824" cy="6858000"/>
            <a:chOff x="0" y="770737"/>
            <a:chExt cx="12188824" cy="6858000"/>
          </a:xfrm>
        </p:grpSpPr>
        <p:sp>
          <p:nvSpPr>
            <p:cNvPr id="5" name="object 3"/>
            <p:cNvSpPr/>
            <p:nvPr/>
          </p:nvSpPr>
          <p:spPr>
            <a:xfrm>
              <a:off x="3809503" y="770737"/>
              <a:ext cx="8379321" cy="6858000"/>
            </a:xfrm>
            <a:custGeom>
              <a:avLst/>
              <a:gdLst/>
              <a:ahLst/>
              <a:cxnLst/>
              <a:rect l="l" t="t" r="r" b="b"/>
              <a:pathLst>
                <a:path w="6884034" h="6015355">
                  <a:moveTo>
                    <a:pt x="0" y="6015037"/>
                  </a:moveTo>
                  <a:lnTo>
                    <a:pt x="6883895" y="6015037"/>
                  </a:lnTo>
                  <a:lnTo>
                    <a:pt x="6883895" y="0"/>
                  </a:lnTo>
                  <a:lnTo>
                    <a:pt x="0" y="0"/>
                  </a:lnTo>
                  <a:lnTo>
                    <a:pt x="0" y="6015037"/>
                  </a:lnTo>
                  <a:close/>
                </a:path>
              </a:pathLst>
            </a:custGeom>
            <a:solidFill>
              <a:srgbClr val="045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0" y="770737"/>
              <a:ext cx="3810000" cy="6858000"/>
            </a:xfrm>
            <a:custGeom>
              <a:avLst/>
              <a:gdLst/>
              <a:ahLst/>
              <a:cxnLst/>
              <a:rect l="l" t="t" r="r" b="b"/>
              <a:pathLst>
                <a:path w="3810000" h="6015355">
                  <a:moveTo>
                    <a:pt x="3809504" y="6015037"/>
                  </a:moveTo>
                  <a:lnTo>
                    <a:pt x="0" y="6015037"/>
                  </a:lnTo>
                  <a:lnTo>
                    <a:pt x="0" y="0"/>
                  </a:lnTo>
                  <a:lnTo>
                    <a:pt x="3809504" y="0"/>
                  </a:lnTo>
                  <a:lnTo>
                    <a:pt x="3809504" y="6015037"/>
                  </a:lnTo>
                  <a:close/>
                </a:path>
              </a:pathLst>
            </a:custGeom>
            <a:solidFill>
              <a:srgbClr val="F7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727617" y="1783156"/>
              <a:ext cx="1632585" cy="1729105"/>
            </a:xfrm>
            <a:custGeom>
              <a:avLst/>
              <a:gdLst/>
              <a:ahLst/>
              <a:cxnLst/>
              <a:rect l="l" t="t" r="r" b="b"/>
              <a:pathLst>
                <a:path w="1632585" h="1729104">
                  <a:moveTo>
                    <a:pt x="1598523" y="66078"/>
                  </a:moveTo>
                  <a:lnTo>
                    <a:pt x="1585741" y="63463"/>
                  </a:lnTo>
                  <a:lnTo>
                    <a:pt x="1575228" y="56353"/>
                  </a:lnTo>
                  <a:lnTo>
                    <a:pt x="1568101" y="45846"/>
                  </a:lnTo>
                  <a:lnTo>
                    <a:pt x="1565478" y="33045"/>
                  </a:lnTo>
                  <a:lnTo>
                    <a:pt x="1568101" y="20263"/>
                  </a:lnTo>
                  <a:lnTo>
                    <a:pt x="1575228" y="9750"/>
                  </a:lnTo>
                  <a:lnTo>
                    <a:pt x="1585741" y="2623"/>
                  </a:lnTo>
                  <a:lnTo>
                    <a:pt x="1598523" y="0"/>
                  </a:lnTo>
                  <a:lnTo>
                    <a:pt x="1611298" y="2623"/>
                  </a:lnTo>
                  <a:lnTo>
                    <a:pt x="1621807" y="9750"/>
                  </a:lnTo>
                  <a:lnTo>
                    <a:pt x="1628932" y="20263"/>
                  </a:lnTo>
                  <a:lnTo>
                    <a:pt x="1631556" y="33045"/>
                  </a:lnTo>
                  <a:lnTo>
                    <a:pt x="1628932" y="46093"/>
                  </a:lnTo>
                  <a:lnTo>
                    <a:pt x="1621807" y="56572"/>
                  </a:lnTo>
                  <a:lnTo>
                    <a:pt x="1611298" y="63545"/>
                  </a:lnTo>
                  <a:lnTo>
                    <a:pt x="1598523" y="66078"/>
                  </a:lnTo>
                  <a:close/>
                </a:path>
                <a:path w="1632585" h="1729104">
                  <a:moveTo>
                    <a:pt x="1599158" y="481952"/>
                  </a:moveTo>
                  <a:lnTo>
                    <a:pt x="1586362" y="479330"/>
                  </a:lnTo>
                  <a:lnTo>
                    <a:pt x="1575855" y="472208"/>
                  </a:lnTo>
                  <a:lnTo>
                    <a:pt x="1568742" y="461699"/>
                  </a:lnTo>
                  <a:lnTo>
                    <a:pt x="1566125" y="448919"/>
                  </a:lnTo>
                  <a:lnTo>
                    <a:pt x="1568742" y="436116"/>
                  </a:lnTo>
                  <a:lnTo>
                    <a:pt x="1575855" y="425605"/>
                  </a:lnTo>
                  <a:lnTo>
                    <a:pt x="1586362" y="418490"/>
                  </a:lnTo>
                  <a:lnTo>
                    <a:pt x="1599158" y="415874"/>
                  </a:lnTo>
                  <a:lnTo>
                    <a:pt x="1611932" y="418490"/>
                  </a:lnTo>
                  <a:lnTo>
                    <a:pt x="1622428" y="425605"/>
                  </a:lnTo>
                  <a:lnTo>
                    <a:pt x="1629537" y="436116"/>
                  </a:lnTo>
                  <a:lnTo>
                    <a:pt x="1632153" y="448919"/>
                  </a:lnTo>
                  <a:lnTo>
                    <a:pt x="1629537" y="461699"/>
                  </a:lnTo>
                  <a:lnTo>
                    <a:pt x="1622428" y="472208"/>
                  </a:lnTo>
                  <a:lnTo>
                    <a:pt x="1611932" y="479330"/>
                  </a:lnTo>
                  <a:lnTo>
                    <a:pt x="1599158" y="481952"/>
                  </a:lnTo>
                  <a:close/>
                </a:path>
                <a:path w="1632585" h="1729104">
                  <a:moveTo>
                    <a:pt x="1599158" y="897140"/>
                  </a:moveTo>
                  <a:lnTo>
                    <a:pt x="1586362" y="894524"/>
                  </a:lnTo>
                  <a:lnTo>
                    <a:pt x="1575855" y="887409"/>
                  </a:lnTo>
                  <a:lnTo>
                    <a:pt x="1568742" y="876898"/>
                  </a:lnTo>
                  <a:lnTo>
                    <a:pt x="1566125" y="864095"/>
                  </a:lnTo>
                  <a:lnTo>
                    <a:pt x="1568742" y="851315"/>
                  </a:lnTo>
                  <a:lnTo>
                    <a:pt x="1575855" y="840806"/>
                  </a:lnTo>
                  <a:lnTo>
                    <a:pt x="1586362" y="833684"/>
                  </a:lnTo>
                  <a:lnTo>
                    <a:pt x="1599158" y="831062"/>
                  </a:lnTo>
                  <a:lnTo>
                    <a:pt x="1611932" y="833684"/>
                  </a:lnTo>
                  <a:lnTo>
                    <a:pt x="1622428" y="840806"/>
                  </a:lnTo>
                  <a:lnTo>
                    <a:pt x="1629537" y="851315"/>
                  </a:lnTo>
                  <a:lnTo>
                    <a:pt x="1632153" y="864095"/>
                  </a:lnTo>
                  <a:lnTo>
                    <a:pt x="1629537" y="877150"/>
                  </a:lnTo>
                  <a:lnTo>
                    <a:pt x="1622428" y="887633"/>
                  </a:lnTo>
                  <a:lnTo>
                    <a:pt x="1611932" y="894608"/>
                  </a:lnTo>
                  <a:lnTo>
                    <a:pt x="1599158" y="897140"/>
                  </a:lnTo>
                  <a:close/>
                </a:path>
                <a:path w="1632585" h="1729104">
                  <a:moveTo>
                    <a:pt x="1599158" y="1313014"/>
                  </a:moveTo>
                  <a:lnTo>
                    <a:pt x="1586362" y="1310391"/>
                  </a:lnTo>
                  <a:lnTo>
                    <a:pt x="1575855" y="1303264"/>
                  </a:lnTo>
                  <a:lnTo>
                    <a:pt x="1568742" y="1292751"/>
                  </a:lnTo>
                  <a:lnTo>
                    <a:pt x="1566125" y="1279969"/>
                  </a:lnTo>
                  <a:lnTo>
                    <a:pt x="1568742" y="1267165"/>
                  </a:lnTo>
                  <a:lnTo>
                    <a:pt x="1575855" y="1256641"/>
                  </a:lnTo>
                  <a:lnTo>
                    <a:pt x="1586362" y="1249510"/>
                  </a:lnTo>
                  <a:lnTo>
                    <a:pt x="1599158" y="1246886"/>
                  </a:lnTo>
                  <a:lnTo>
                    <a:pt x="1611932" y="1249510"/>
                  </a:lnTo>
                  <a:lnTo>
                    <a:pt x="1622428" y="1256641"/>
                  </a:lnTo>
                  <a:lnTo>
                    <a:pt x="1629537" y="1267165"/>
                  </a:lnTo>
                  <a:lnTo>
                    <a:pt x="1632153" y="1279969"/>
                  </a:lnTo>
                  <a:lnTo>
                    <a:pt x="1629537" y="1292751"/>
                  </a:lnTo>
                  <a:lnTo>
                    <a:pt x="1622428" y="1303264"/>
                  </a:lnTo>
                  <a:lnTo>
                    <a:pt x="1611932" y="1310391"/>
                  </a:lnTo>
                  <a:lnTo>
                    <a:pt x="1599158" y="1313014"/>
                  </a:lnTo>
                  <a:close/>
                </a:path>
                <a:path w="1632585" h="1729104">
                  <a:moveTo>
                    <a:pt x="1598523" y="1728190"/>
                  </a:moveTo>
                  <a:lnTo>
                    <a:pt x="1585741" y="1725575"/>
                  </a:lnTo>
                  <a:lnTo>
                    <a:pt x="1575228" y="1718465"/>
                  </a:lnTo>
                  <a:lnTo>
                    <a:pt x="1568101" y="1707959"/>
                  </a:lnTo>
                  <a:lnTo>
                    <a:pt x="1565478" y="1695157"/>
                  </a:lnTo>
                  <a:lnTo>
                    <a:pt x="1568101" y="1682375"/>
                  </a:lnTo>
                  <a:lnTo>
                    <a:pt x="1575228" y="1671862"/>
                  </a:lnTo>
                  <a:lnTo>
                    <a:pt x="1585741" y="1664736"/>
                  </a:lnTo>
                  <a:lnTo>
                    <a:pt x="1598523" y="1662112"/>
                  </a:lnTo>
                  <a:lnTo>
                    <a:pt x="1611298" y="1664736"/>
                  </a:lnTo>
                  <a:lnTo>
                    <a:pt x="1621807" y="1671862"/>
                  </a:lnTo>
                  <a:lnTo>
                    <a:pt x="1628932" y="1682375"/>
                  </a:lnTo>
                  <a:lnTo>
                    <a:pt x="1631556" y="1695157"/>
                  </a:lnTo>
                  <a:lnTo>
                    <a:pt x="1628932" y="1707959"/>
                  </a:lnTo>
                  <a:lnTo>
                    <a:pt x="1621807" y="1718465"/>
                  </a:lnTo>
                  <a:lnTo>
                    <a:pt x="1611298" y="1725575"/>
                  </a:lnTo>
                  <a:lnTo>
                    <a:pt x="1598523" y="1728190"/>
                  </a:lnTo>
                  <a:close/>
                </a:path>
                <a:path w="1632585" h="1729104">
                  <a:moveTo>
                    <a:pt x="1216025" y="66078"/>
                  </a:moveTo>
                  <a:lnTo>
                    <a:pt x="1203250" y="63463"/>
                  </a:lnTo>
                  <a:lnTo>
                    <a:pt x="1192741" y="56353"/>
                  </a:lnTo>
                  <a:lnTo>
                    <a:pt x="1185615" y="45846"/>
                  </a:lnTo>
                  <a:lnTo>
                    <a:pt x="1182992" y="33045"/>
                  </a:lnTo>
                  <a:lnTo>
                    <a:pt x="1185615" y="20263"/>
                  </a:lnTo>
                  <a:lnTo>
                    <a:pt x="1192741" y="9750"/>
                  </a:lnTo>
                  <a:lnTo>
                    <a:pt x="1203250" y="2623"/>
                  </a:lnTo>
                  <a:lnTo>
                    <a:pt x="1216025" y="0"/>
                  </a:lnTo>
                  <a:lnTo>
                    <a:pt x="1228799" y="2623"/>
                  </a:lnTo>
                  <a:lnTo>
                    <a:pt x="1239294" y="9750"/>
                  </a:lnTo>
                  <a:lnTo>
                    <a:pt x="1246403" y="20263"/>
                  </a:lnTo>
                  <a:lnTo>
                    <a:pt x="1249019" y="33045"/>
                  </a:lnTo>
                  <a:lnTo>
                    <a:pt x="1246403" y="46184"/>
                  </a:lnTo>
                  <a:lnTo>
                    <a:pt x="1239294" y="56815"/>
                  </a:lnTo>
                  <a:lnTo>
                    <a:pt x="1228799" y="63818"/>
                  </a:lnTo>
                  <a:lnTo>
                    <a:pt x="1216025" y="66078"/>
                  </a:lnTo>
                  <a:close/>
                </a:path>
                <a:path w="1632585" h="1729104">
                  <a:moveTo>
                    <a:pt x="1216025" y="481952"/>
                  </a:moveTo>
                  <a:lnTo>
                    <a:pt x="1203250" y="479330"/>
                  </a:lnTo>
                  <a:lnTo>
                    <a:pt x="1192741" y="472208"/>
                  </a:lnTo>
                  <a:lnTo>
                    <a:pt x="1185615" y="461699"/>
                  </a:lnTo>
                  <a:lnTo>
                    <a:pt x="1182992" y="448919"/>
                  </a:lnTo>
                  <a:lnTo>
                    <a:pt x="1185615" y="436116"/>
                  </a:lnTo>
                  <a:lnTo>
                    <a:pt x="1192741" y="425605"/>
                  </a:lnTo>
                  <a:lnTo>
                    <a:pt x="1203250" y="418490"/>
                  </a:lnTo>
                  <a:lnTo>
                    <a:pt x="1216025" y="415874"/>
                  </a:lnTo>
                  <a:lnTo>
                    <a:pt x="1228799" y="418490"/>
                  </a:lnTo>
                  <a:lnTo>
                    <a:pt x="1239294" y="425605"/>
                  </a:lnTo>
                  <a:lnTo>
                    <a:pt x="1246403" y="436116"/>
                  </a:lnTo>
                  <a:lnTo>
                    <a:pt x="1249019" y="448919"/>
                  </a:lnTo>
                  <a:lnTo>
                    <a:pt x="1246403" y="461699"/>
                  </a:lnTo>
                  <a:lnTo>
                    <a:pt x="1239294" y="472208"/>
                  </a:lnTo>
                  <a:lnTo>
                    <a:pt x="1228799" y="479330"/>
                  </a:lnTo>
                  <a:lnTo>
                    <a:pt x="1216025" y="481952"/>
                  </a:lnTo>
                  <a:close/>
                </a:path>
                <a:path w="1632585" h="1729104">
                  <a:moveTo>
                    <a:pt x="1216025" y="897140"/>
                  </a:moveTo>
                  <a:lnTo>
                    <a:pt x="1203250" y="894524"/>
                  </a:lnTo>
                  <a:lnTo>
                    <a:pt x="1192741" y="887409"/>
                  </a:lnTo>
                  <a:lnTo>
                    <a:pt x="1185615" y="876898"/>
                  </a:lnTo>
                  <a:lnTo>
                    <a:pt x="1182992" y="864095"/>
                  </a:lnTo>
                  <a:lnTo>
                    <a:pt x="1185615" y="851315"/>
                  </a:lnTo>
                  <a:lnTo>
                    <a:pt x="1192741" y="840806"/>
                  </a:lnTo>
                  <a:lnTo>
                    <a:pt x="1203250" y="833684"/>
                  </a:lnTo>
                  <a:lnTo>
                    <a:pt x="1216025" y="831062"/>
                  </a:lnTo>
                  <a:lnTo>
                    <a:pt x="1228799" y="833684"/>
                  </a:lnTo>
                  <a:lnTo>
                    <a:pt x="1239294" y="840806"/>
                  </a:lnTo>
                  <a:lnTo>
                    <a:pt x="1246403" y="851315"/>
                  </a:lnTo>
                  <a:lnTo>
                    <a:pt x="1249019" y="864095"/>
                  </a:lnTo>
                  <a:lnTo>
                    <a:pt x="1246403" y="877241"/>
                  </a:lnTo>
                  <a:lnTo>
                    <a:pt x="1239294" y="887876"/>
                  </a:lnTo>
                  <a:lnTo>
                    <a:pt x="1228799" y="894881"/>
                  </a:lnTo>
                  <a:lnTo>
                    <a:pt x="1216025" y="897140"/>
                  </a:lnTo>
                  <a:close/>
                </a:path>
                <a:path w="1632585" h="1729104">
                  <a:moveTo>
                    <a:pt x="1216025" y="1313014"/>
                  </a:moveTo>
                  <a:lnTo>
                    <a:pt x="1203250" y="1310391"/>
                  </a:lnTo>
                  <a:lnTo>
                    <a:pt x="1192741" y="1303264"/>
                  </a:lnTo>
                  <a:lnTo>
                    <a:pt x="1185615" y="1292751"/>
                  </a:lnTo>
                  <a:lnTo>
                    <a:pt x="1182992" y="1279969"/>
                  </a:lnTo>
                  <a:lnTo>
                    <a:pt x="1185615" y="1267165"/>
                  </a:lnTo>
                  <a:lnTo>
                    <a:pt x="1192741" y="1256641"/>
                  </a:lnTo>
                  <a:lnTo>
                    <a:pt x="1203250" y="1249510"/>
                  </a:lnTo>
                  <a:lnTo>
                    <a:pt x="1216025" y="1246886"/>
                  </a:lnTo>
                  <a:lnTo>
                    <a:pt x="1228799" y="1249510"/>
                  </a:lnTo>
                  <a:lnTo>
                    <a:pt x="1239294" y="1256641"/>
                  </a:lnTo>
                  <a:lnTo>
                    <a:pt x="1246403" y="1267165"/>
                  </a:lnTo>
                  <a:lnTo>
                    <a:pt x="1249019" y="1279969"/>
                  </a:lnTo>
                  <a:lnTo>
                    <a:pt x="1246403" y="1293024"/>
                  </a:lnTo>
                  <a:lnTo>
                    <a:pt x="1239294" y="1303507"/>
                  </a:lnTo>
                  <a:lnTo>
                    <a:pt x="1228799" y="1310482"/>
                  </a:lnTo>
                  <a:lnTo>
                    <a:pt x="1216025" y="1313014"/>
                  </a:lnTo>
                  <a:close/>
                </a:path>
                <a:path w="1632585" h="1729104">
                  <a:moveTo>
                    <a:pt x="1216025" y="1728838"/>
                  </a:moveTo>
                  <a:lnTo>
                    <a:pt x="1203250" y="1726214"/>
                  </a:lnTo>
                  <a:lnTo>
                    <a:pt x="1192741" y="1719089"/>
                  </a:lnTo>
                  <a:lnTo>
                    <a:pt x="1185615" y="1708580"/>
                  </a:lnTo>
                  <a:lnTo>
                    <a:pt x="1182992" y="1695805"/>
                  </a:lnTo>
                  <a:lnTo>
                    <a:pt x="1185615" y="1683002"/>
                  </a:lnTo>
                  <a:lnTo>
                    <a:pt x="1192741" y="1672491"/>
                  </a:lnTo>
                  <a:lnTo>
                    <a:pt x="1203250" y="1665376"/>
                  </a:lnTo>
                  <a:lnTo>
                    <a:pt x="1216025" y="1662760"/>
                  </a:lnTo>
                  <a:lnTo>
                    <a:pt x="1228799" y="1665376"/>
                  </a:lnTo>
                  <a:lnTo>
                    <a:pt x="1239294" y="1672491"/>
                  </a:lnTo>
                  <a:lnTo>
                    <a:pt x="1246403" y="1683002"/>
                  </a:lnTo>
                  <a:lnTo>
                    <a:pt x="1249019" y="1695805"/>
                  </a:lnTo>
                  <a:lnTo>
                    <a:pt x="1246403" y="1708580"/>
                  </a:lnTo>
                  <a:lnTo>
                    <a:pt x="1239294" y="1719089"/>
                  </a:lnTo>
                  <a:lnTo>
                    <a:pt x="1228799" y="1726214"/>
                  </a:lnTo>
                  <a:lnTo>
                    <a:pt x="1216025" y="1728838"/>
                  </a:lnTo>
                  <a:close/>
                </a:path>
                <a:path w="1632585" h="1729104">
                  <a:moveTo>
                    <a:pt x="821690" y="66078"/>
                  </a:moveTo>
                  <a:lnTo>
                    <a:pt x="808915" y="63463"/>
                  </a:lnTo>
                  <a:lnTo>
                    <a:pt x="798420" y="56353"/>
                  </a:lnTo>
                  <a:lnTo>
                    <a:pt x="791311" y="45846"/>
                  </a:lnTo>
                  <a:lnTo>
                    <a:pt x="788695" y="33045"/>
                  </a:lnTo>
                  <a:lnTo>
                    <a:pt x="791311" y="20263"/>
                  </a:lnTo>
                  <a:lnTo>
                    <a:pt x="798420" y="9750"/>
                  </a:lnTo>
                  <a:lnTo>
                    <a:pt x="808915" y="2623"/>
                  </a:lnTo>
                  <a:lnTo>
                    <a:pt x="821690" y="0"/>
                  </a:lnTo>
                  <a:lnTo>
                    <a:pt x="834470" y="2623"/>
                  </a:lnTo>
                  <a:lnTo>
                    <a:pt x="844978" y="9750"/>
                  </a:lnTo>
                  <a:lnTo>
                    <a:pt x="852100" y="20263"/>
                  </a:lnTo>
                  <a:lnTo>
                    <a:pt x="854722" y="33045"/>
                  </a:lnTo>
                  <a:lnTo>
                    <a:pt x="852100" y="46184"/>
                  </a:lnTo>
                  <a:lnTo>
                    <a:pt x="844978" y="56815"/>
                  </a:lnTo>
                  <a:lnTo>
                    <a:pt x="834470" y="63818"/>
                  </a:lnTo>
                  <a:lnTo>
                    <a:pt x="821690" y="66078"/>
                  </a:lnTo>
                  <a:close/>
                </a:path>
                <a:path w="1632585" h="1729104">
                  <a:moveTo>
                    <a:pt x="821690" y="481952"/>
                  </a:moveTo>
                  <a:lnTo>
                    <a:pt x="808915" y="479330"/>
                  </a:lnTo>
                  <a:lnTo>
                    <a:pt x="798420" y="472208"/>
                  </a:lnTo>
                  <a:lnTo>
                    <a:pt x="791311" y="461699"/>
                  </a:lnTo>
                  <a:lnTo>
                    <a:pt x="788695" y="448919"/>
                  </a:lnTo>
                  <a:lnTo>
                    <a:pt x="791311" y="436116"/>
                  </a:lnTo>
                  <a:lnTo>
                    <a:pt x="798420" y="425605"/>
                  </a:lnTo>
                  <a:lnTo>
                    <a:pt x="808915" y="418490"/>
                  </a:lnTo>
                  <a:lnTo>
                    <a:pt x="821690" y="415874"/>
                  </a:lnTo>
                  <a:lnTo>
                    <a:pt x="834470" y="418490"/>
                  </a:lnTo>
                  <a:lnTo>
                    <a:pt x="844978" y="425605"/>
                  </a:lnTo>
                  <a:lnTo>
                    <a:pt x="852100" y="436116"/>
                  </a:lnTo>
                  <a:lnTo>
                    <a:pt x="854722" y="448919"/>
                  </a:lnTo>
                  <a:lnTo>
                    <a:pt x="852100" y="461699"/>
                  </a:lnTo>
                  <a:lnTo>
                    <a:pt x="844978" y="472208"/>
                  </a:lnTo>
                  <a:lnTo>
                    <a:pt x="834470" y="479330"/>
                  </a:lnTo>
                  <a:lnTo>
                    <a:pt x="821690" y="481952"/>
                  </a:lnTo>
                  <a:close/>
                </a:path>
                <a:path w="1632585" h="1729104">
                  <a:moveTo>
                    <a:pt x="821690" y="897788"/>
                  </a:moveTo>
                  <a:lnTo>
                    <a:pt x="808915" y="895164"/>
                  </a:lnTo>
                  <a:lnTo>
                    <a:pt x="798420" y="888037"/>
                  </a:lnTo>
                  <a:lnTo>
                    <a:pt x="791311" y="877525"/>
                  </a:lnTo>
                  <a:lnTo>
                    <a:pt x="788695" y="864743"/>
                  </a:lnTo>
                  <a:lnTo>
                    <a:pt x="791311" y="851941"/>
                  </a:lnTo>
                  <a:lnTo>
                    <a:pt x="798420" y="841435"/>
                  </a:lnTo>
                  <a:lnTo>
                    <a:pt x="808915" y="834324"/>
                  </a:lnTo>
                  <a:lnTo>
                    <a:pt x="821690" y="831710"/>
                  </a:lnTo>
                  <a:lnTo>
                    <a:pt x="834470" y="834324"/>
                  </a:lnTo>
                  <a:lnTo>
                    <a:pt x="844978" y="841435"/>
                  </a:lnTo>
                  <a:lnTo>
                    <a:pt x="852100" y="851941"/>
                  </a:lnTo>
                  <a:lnTo>
                    <a:pt x="854722" y="864743"/>
                  </a:lnTo>
                  <a:lnTo>
                    <a:pt x="852100" y="877525"/>
                  </a:lnTo>
                  <a:lnTo>
                    <a:pt x="844978" y="888037"/>
                  </a:lnTo>
                  <a:lnTo>
                    <a:pt x="834470" y="895164"/>
                  </a:lnTo>
                  <a:lnTo>
                    <a:pt x="821690" y="897788"/>
                  </a:lnTo>
                  <a:close/>
                </a:path>
                <a:path w="1632585" h="1729104">
                  <a:moveTo>
                    <a:pt x="821690" y="1313014"/>
                  </a:moveTo>
                  <a:lnTo>
                    <a:pt x="808915" y="1310391"/>
                  </a:lnTo>
                  <a:lnTo>
                    <a:pt x="798420" y="1303264"/>
                  </a:lnTo>
                  <a:lnTo>
                    <a:pt x="791311" y="1292751"/>
                  </a:lnTo>
                  <a:lnTo>
                    <a:pt x="788695" y="1279969"/>
                  </a:lnTo>
                  <a:lnTo>
                    <a:pt x="791311" y="1267165"/>
                  </a:lnTo>
                  <a:lnTo>
                    <a:pt x="798420" y="1256641"/>
                  </a:lnTo>
                  <a:lnTo>
                    <a:pt x="808915" y="1249510"/>
                  </a:lnTo>
                  <a:lnTo>
                    <a:pt x="821690" y="1246886"/>
                  </a:lnTo>
                  <a:lnTo>
                    <a:pt x="834470" y="1249510"/>
                  </a:lnTo>
                  <a:lnTo>
                    <a:pt x="844978" y="1256641"/>
                  </a:lnTo>
                  <a:lnTo>
                    <a:pt x="852100" y="1267165"/>
                  </a:lnTo>
                  <a:lnTo>
                    <a:pt x="854722" y="1279969"/>
                  </a:lnTo>
                  <a:lnTo>
                    <a:pt x="852100" y="1293024"/>
                  </a:lnTo>
                  <a:lnTo>
                    <a:pt x="844978" y="1303507"/>
                  </a:lnTo>
                  <a:lnTo>
                    <a:pt x="834470" y="1310482"/>
                  </a:lnTo>
                  <a:lnTo>
                    <a:pt x="821690" y="1313014"/>
                  </a:lnTo>
                  <a:close/>
                </a:path>
                <a:path w="1632585" h="1729104">
                  <a:moveTo>
                    <a:pt x="821690" y="1728838"/>
                  </a:moveTo>
                  <a:lnTo>
                    <a:pt x="808915" y="1726214"/>
                  </a:lnTo>
                  <a:lnTo>
                    <a:pt x="798420" y="1719089"/>
                  </a:lnTo>
                  <a:lnTo>
                    <a:pt x="791311" y="1708580"/>
                  </a:lnTo>
                  <a:lnTo>
                    <a:pt x="788695" y="1695805"/>
                  </a:lnTo>
                  <a:lnTo>
                    <a:pt x="791311" y="1683002"/>
                  </a:lnTo>
                  <a:lnTo>
                    <a:pt x="798420" y="1672491"/>
                  </a:lnTo>
                  <a:lnTo>
                    <a:pt x="808915" y="1665376"/>
                  </a:lnTo>
                  <a:lnTo>
                    <a:pt x="821690" y="1662760"/>
                  </a:lnTo>
                  <a:lnTo>
                    <a:pt x="834470" y="1665376"/>
                  </a:lnTo>
                  <a:lnTo>
                    <a:pt x="844978" y="1672491"/>
                  </a:lnTo>
                  <a:lnTo>
                    <a:pt x="852100" y="1683002"/>
                  </a:lnTo>
                  <a:lnTo>
                    <a:pt x="854722" y="1695805"/>
                  </a:lnTo>
                  <a:lnTo>
                    <a:pt x="852100" y="1708580"/>
                  </a:lnTo>
                  <a:lnTo>
                    <a:pt x="844978" y="1719089"/>
                  </a:lnTo>
                  <a:lnTo>
                    <a:pt x="834470" y="1726214"/>
                  </a:lnTo>
                  <a:lnTo>
                    <a:pt x="821690" y="1728838"/>
                  </a:lnTo>
                  <a:close/>
                </a:path>
                <a:path w="1632585" h="1729104">
                  <a:moveTo>
                    <a:pt x="438556" y="66725"/>
                  </a:moveTo>
                  <a:lnTo>
                    <a:pt x="425782" y="64102"/>
                  </a:lnTo>
                  <a:lnTo>
                    <a:pt x="415286" y="56976"/>
                  </a:lnTo>
                  <a:lnTo>
                    <a:pt x="408177" y="46467"/>
                  </a:lnTo>
                  <a:lnTo>
                    <a:pt x="405561" y="33693"/>
                  </a:lnTo>
                  <a:lnTo>
                    <a:pt x="408177" y="20910"/>
                  </a:lnTo>
                  <a:lnTo>
                    <a:pt x="415286" y="10398"/>
                  </a:lnTo>
                  <a:lnTo>
                    <a:pt x="425782" y="3271"/>
                  </a:lnTo>
                  <a:lnTo>
                    <a:pt x="438556" y="647"/>
                  </a:lnTo>
                  <a:lnTo>
                    <a:pt x="451352" y="3271"/>
                  </a:lnTo>
                  <a:lnTo>
                    <a:pt x="461859" y="10398"/>
                  </a:lnTo>
                  <a:lnTo>
                    <a:pt x="468972" y="20910"/>
                  </a:lnTo>
                  <a:lnTo>
                    <a:pt x="471589" y="33693"/>
                  </a:lnTo>
                  <a:lnTo>
                    <a:pt x="468972" y="46467"/>
                  </a:lnTo>
                  <a:lnTo>
                    <a:pt x="461859" y="56976"/>
                  </a:lnTo>
                  <a:lnTo>
                    <a:pt x="451352" y="64102"/>
                  </a:lnTo>
                  <a:lnTo>
                    <a:pt x="438556" y="66725"/>
                  </a:lnTo>
                  <a:close/>
                </a:path>
                <a:path w="1632585" h="1729104">
                  <a:moveTo>
                    <a:pt x="438556" y="481952"/>
                  </a:moveTo>
                  <a:lnTo>
                    <a:pt x="425782" y="479330"/>
                  </a:lnTo>
                  <a:lnTo>
                    <a:pt x="415286" y="472208"/>
                  </a:lnTo>
                  <a:lnTo>
                    <a:pt x="408177" y="461699"/>
                  </a:lnTo>
                  <a:lnTo>
                    <a:pt x="405561" y="448919"/>
                  </a:lnTo>
                  <a:lnTo>
                    <a:pt x="408177" y="436116"/>
                  </a:lnTo>
                  <a:lnTo>
                    <a:pt x="415286" y="425605"/>
                  </a:lnTo>
                  <a:lnTo>
                    <a:pt x="425782" y="418490"/>
                  </a:lnTo>
                  <a:lnTo>
                    <a:pt x="438556" y="415874"/>
                  </a:lnTo>
                  <a:lnTo>
                    <a:pt x="451352" y="418490"/>
                  </a:lnTo>
                  <a:lnTo>
                    <a:pt x="461859" y="425605"/>
                  </a:lnTo>
                  <a:lnTo>
                    <a:pt x="468972" y="436116"/>
                  </a:lnTo>
                  <a:lnTo>
                    <a:pt x="471589" y="448919"/>
                  </a:lnTo>
                  <a:lnTo>
                    <a:pt x="468972" y="461973"/>
                  </a:lnTo>
                  <a:lnTo>
                    <a:pt x="461859" y="472451"/>
                  </a:lnTo>
                  <a:lnTo>
                    <a:pt x="451352" y="479421"/>
                  </a:lnTo>
                  <a:lnTo>
                    <a:pt x="438556" y="481952"/>
                  </a:lnTo>
                  <a:close/>
                </a:path>
                <a:path w="1632585" h="1729104">
                  <a:moveTo>
                    <a:pt x="438556" y="897788"/>
                  </a:moveTo>
                  <a:lnTo>
                    <a:pt x="425782" y="895164"/>
                  </a:lnTo>
                  <a:lnTo>
                    <a:pt x="415286" y="888037"/>
                  </a:lnTo>
                  <a:lnTo>
                    <a:pt x="408177" y="877525"/>
                  </a:lnTo>
                  <a:lnTo>
                    <a:pt x="405561" y="864743"/>
                  </a:lnTo>
                  <a:lnTo>
                    <a:pt x="408177" y="851941"/>
                  </a:lnTo>
                  <a:lnTo>
                    <a:pt x="415286" y="841435"/>
                  </a:lnTo>
                  <a:lnTo>
                    <a:pt x="425782" y="834324"/>
                  </a:lnTo>
                  <a:lnTo>
                    <a:pt x="438556" y="831710"/>
                  </a:lnTo>
                  <a:lnTo>
                    <a:pt x="451352" y="834324"/>
                  </a:lnTo>
                  <a:lnTo>
                    <a:pt x="461859" y="841435"/>
                  </a:lnTo>
                  <a:lnTo>
                    <a:pt x="468972" y="851941"/>
                  </a:lnTo>
                  <a:lnTo>
                    <a:pt x="471589" y="864743"/>
                  </a:lnTo>
                  <a:lnTo>
                    <a:pt x="468972" y="877525"/>
                  </a:lnTo>
                  <a:lnTo>
                    <a:pt x="461859" y="888037"/>
                  </a:lnTo>
                  <a:lnTo>
                    <a:pt x="451352" y="895164"/>
                  </a:lnTo>
                  <a:lnTo>
                    <a:pt x="438556" y="897788"/>
                  </a:lnTo>
                  <a:close/>
                </a:path>
                <a:path w="1632585" h="1729104">
                  <a:moveTo>
                    <a:pt x="438556" y="1313014"/>
                  </a:moveTo>
                  <a:lnTo>
                    <a:pt x="425782" y="1310391"/>
                  </a:lnTo>
                  <a:lnTo>
                    <a:pt x="415286" y="1303264"/>
                  </a:lnTo>
                  <a:lnTo>
                    <a:pt x="408177" y="1292751"/>
                  </a:lnTo>
                  <a:lnTo>
                    <a:pt x="405561" y="1279969"/>
                  </a:lnTo>
                  <a:lnTo>
                    <a:pt x="408177" y="1267165"/>
                  </a:lnTo>
                  <a:lnTo>
                    <a:pt x="415286" y="1256641"/>
                  </a:lnTo>
                  <a:lnTo>
                    <a:pt x="425782" y="1249510"/>
                  </a:lnTo>
                  <a:lnTo>
                    <a:pt x="438556" y="1246886"/>
                  </a:lnTo>
                  <a:lnTo>
                    <a:pt x="451352" y="1249510"/>
                  </a:lnTo>
                  <a:lnTo>
                    <a:pt x="461859" y="1256641"/>
                  </a:lnTo>
                  <a:lnTo>
                    <a:pt x="468972" y="1267165"/>
                  </a:lnTo>
                  <a:lnTo>
                    <a:pt x="471589" y="1279969"/>
                  </a:lnTo>
                  <a:lnTo>
                    <a:pt x="468972" y="1293108"/>
                  </a:lnTo>
                  <a:lnTo>
                    <a:pt x="461859" y="1303731"/>
                  </a:lnTo>
                  <a:lnTo>
                    <a:pt x="451352" y="1310734"/>
                  </a:lnTo>
                  <a:lnTo>
                    <a:pt x="438556" y="1313014"/>
                  </a:lnTo>
                  <a:close/>
                </a:path>
                <a:path w="1632585" h="1729104">
                  <a:moveTo>
                    <a:pt x="438556" y="1728838"/>
                  </a:moveTo>
                  <a:lnTo>
                    <a:pt x="425782" y="1726214"/>
                  </a:lnTo>
                  <a:lnTo>
                    <a:pt x="415286" y="1719089"/>
                  </a:lnTo>
                  <a:lnTo>
                    <a:pt x="408177" y="1708580"/>
                  </a:lnTo>
                  <a:lnTo>
                    <a:pt x="405561" y="1695805"/>
                  </a:lnTo>
                  <a:lnTo>
                    <a:pt x="408177" y="1683002"/>
                  </a:lnTo>
                  <a:lnTo>
                    <a:pt x="415286" y="1672491"/>
                  </a:lnTo>
                  <a:lnTo>
                    <a:pt x="425782" y="1665376"/>
                  </a:lnTo>
                  <a:lnTo>
                    <a:pt x="438556" y="1662760"/>
                  </a:lnTo>
                  <a:lnTo>
                    <a:pt x="451352" y="1665376"/>
                  </a:lnTo>
                  <a:lnTo>
                    <a:pt x="461859" y="1672491"/>
                  </a:lnTo>
                  <a:lnTo>
                    <a:pt x="468972" y="1683002"/>
                  </a:lnTo>
                  <a:lnTo>
                    <a:pt x="471589" y="1695805"/>
                  </a:lnTo>
                  <a:lnTo>
                    <a:pt x="468972" y="1708580"/>
                  </a:lnTo>
                  <a:lnTo>
                    <a:pt x="461859" y="1719089"/>
                  </a:lnTo>
                  <a:lnTo>
                    <a:pt x="451352" y="1726214"/>
                  </a:lnTo>
                  <a:lnTo>
                    <a:pt x="438556" y="1728838"/>
                  </a:lnTo>
                  <a:close/>
                </a:path>
                <a:path w="1632585" h="1729104">
                  <a:moveTo>
                    <a:pt x="33045" y="66725"/>
                  </a:moveTo>
                  <a:lnTo>
                    <a:pt x="20241" y="64102"/>
                  </a:lnTo>
                  <a:lnTo>
                    <a:pt x="9731" y="56976"/>
                  </a:lnTo>
                  <a:lnTo>
                    <a:pt x="2616" y="46467"/>
                  </a:lnTo>
                  <a:lnTo>
                    <a:pt x="0" y="33693"/>
                  </a:lnTo>
                  <a:lnTo>
                    <a:pt x="2616" y="20910"/>
                  </a:lnTo>
                  <a:lnTo>
                    <a:pt x="9731" y="10398"/>
                  </a:lnTo>
                  <a:lnTo>
                    <a:pt x="20241" y="3271"/>
                  </a:lnTo>
                  <a:lnTo>
                    <a:pt x="33045" y="647"/>
                  </a:lnTo>
                  <a:lnTo>
                    <a:pt x="45819" y="3271"/>
                  </a:lnTo>
                  <a:lnTo>
                    <a:pt x="56314" y="10398"/>
                  </a:lnTo>
                  <a:lnTo>
                    <a:pt x="63424" y="20910"/>
                  </a:lnTo>
                  <a:lnTo>
                    <a:pt x="66040" y="33693"/>
                  </a:lnTo>
                  <a:lnTo>
                    <a:pt x="63424" y="46467"/>
                  </a:lnTo>
                  <a:lnTo>
                    <a:pt x="56314" y="56976"/>
                  </a:lnTo>
                  <a:lnTo>
                    <a:pt x="45819" y="64102"/>
                  </a:lnTo>
                  <a:lnTo>
                    <a:pt x="33045" y="66725"/>
                  </a:lnTo>
                  <a:close/>
                </a:path>
                <a:path w="1632585" h="1729104">
                  <a:moveTo>
                    <a:pt x="33045" y="481952"/>
                  </a:moveTo>
                  <a:lnTo>
                    <a:pt x="20241" y="479330"/>
                  </a:lnTo>
                  <a:lnTo>
                    <a:pt x="9731" y="472208"/>
                  </a:lnTo>
                  <a:lnTo>
                    <a:pt x="2616" y="461699"/>
                  </a:lnTo>
                  <a:lnTo>
                    <a:pt x="0" y="448919"/>
                  </a:lnTo>
                  <a:lnTo>
                    <a:pt x="2616" y="436116"/>
                  </a:lnTo>
                  <a:lnTo>
                    <a:pt x="9731" y="425605"/>
                  </a:lnTo>
                  <a:lnTo>
                    <a:pt x="20241" y="418490"/>
                  </a:lnTo>
                  <a:lnTo>
                    <a:pt x="33045" y="415874"/>
                  </a:lnTo>
                  <a:lnTo>
                    <a:pt x="45819" y="418490"/>
                  </a:lnTo>
                  <a:lnTo>
                    <a:pt x="56314" y="425605"/>
                  </a:lnTo>
                  <a:lnTo>
                    <a:pt x="63424" y="436116"/>
                  </a:lnTo>
                  <a:lnTo>
                    <a:pt x="66040" y="448919"/>
                  </a:lnTo>
                  <a:lnTo>
                    <a:pt x="63424" y="462056"/>
                  </a:lnTo>
                  <a:lnTo>
                    <a:pt x="56314" y="472674"/>
                  </a:lnTo>
                  <a:lnTo>
                    <a:pt x="45819" y="479673"/>
                  </a:lnTo>
                  <a:lnTo>
                    <a:pt x="33045" y="481952"/>
                  </a:lnTo>
                  <a:close/>
                </a:path>
                <a:path w="1632585" h="1729104">
                  <a:moveTo>
                    <a:pt x="33045" y="897788"/>
                  </a:moveTo>
                  <a:lnTo>
                    <a:pt x="20241" y="895164"/>
                  </a:lnTo>
                  <a:lnTo>
                    <a:pt x="9731" y="888037"/>
                  </a:lnTo>
                  <a:lnTo>
                    <a:pt x="2616" y="877525"/>
                  </a:lnTo>
                  <a:lnTo>
                    <a:pt x="0" y="864743"/>
                  </a:lnTo>
                  <a:lnTo>
                    <a:pt x="2616" y="851941"/>
                  </a:lnTo>
                  <a:lnTo>
                    <a:pt x="9731" y="841435"/>
                  </a:lnTo>
                  <a:lnTo>
                    <a:pt x="20241" y="834324"/>
                  </a:lnTo>
                  <a:lnTo>
                    <a:pt x="33045" y="831710"/>
                  </a:lnTo>
                  <a:lnTo>
                    <a:pt x="45819" y="834324"/>
                  </a:lnTo>
                  <a:lnTo>
                    <a:pt x="56314" y="841435"/>
                  </a:lnTo>
                  <a:lnTo>
                    <a:pt x="63424" y="851941"/>
                  </a:lnTo>
                  <a:lnTo>
                    <a:pt x="66040" y="864743"/>
                  </a:lnTo>
                  <a:lnTo>
                    <a:pt x="63424" y="877525"/>
                  </a:lnTo>
                  <a:lnTo>
                    <a:pt x="56314" y="888037"/>
                  </a:lnTo>
                  <a:lnTo>
                    <a:pt x="45819" y="895164"/>
                  </a:lnTo>
                  <a:lnTo>
                    <a:pt x="33045" y="897788"/>
                  </a:lnTo>
                  <a:close/>
                </a:path>
                <a:path w="1632585" h="1729104">
                  <a:moveTo>
                    <a:pt x="33045" y="1313014"/>
                  </a:moveTo>
                  <a:lnTo>
                    <a:pt x="20241" y="1310391"/>
                  </a:lnTo>
                  <a:lnTo>
                    <a:pt x="9731" y="1303264"/>
                  </a:lnTo>
                  <a:lnTo>
                    <a:pt x="2616" y="1292751"/>
                  </a:lnTo>
                  <a:lnTo>
                    <a:pt x="0" y="1279969"/>
                  </a:lnTo>
                  <a:lnTo>
                    <a:pt x="2616" y="1267165"/>
                  </a:lnTo>
                  <a:lnTo>
                    <a:pt x="9731" y="1256641"/>
                  </a:lnTo>
                  <a:lnTo>
                    <a:pt x="20241" y="1249510"/>
                  </a:lnTo>
                  <a:lnTo>
                    <a:pt x="33045" y="1246886"/>
                  </a:lnTo>
                  <a:lnTo>
                    <a:pt x="45819" y="1249510"/>
                  </a:lnTo>
                  <a:lnTo>
                    <a:pt x="56314" y="1256641"/>
                  </a:lnTo>
                  <a:lnTo>
                    <a:pt x="63424" y="1267165"/>
                  </a:lnTo>
                  <a:lnTo>
                    <a:pt x="66040" y="1279969"/>
                  </a:lnTo>
                  <a:lnTo>
                    <a:pt x="63424" y="1293108"/>
                  </a:lnTo>
                  <a:lnTo>
                    <a:pt x="56314" y="1303731"/>
                  </a:lnTo>
                  <a:lnTo>
                    <a:pt x="45819" y="1310734"/>
                  </a:lnTo>
                  <a:lnTo>
                    <a:pt x="33045" y="1313014"/>
                  </a:lnTo>
                  <a:close/>
                </a:path>
                <a:path w="1632585" h="1729104">
                  <a:moveTo>
                    <a:pt x="33045" y="1728838"/>
                  </a:moveTo>
                  <a:lnTo>
                    <a:pt x="20241" y="1726214"/>
                  </a:lnTo>
                  <a:lnTo>
                    <a:pt x="9731" y="1719089"/>
                  </a:lnTo>
                  <a:lnTo>
                    <a:pt x="2616" y="1708580"/>
                  </a:lnTo>
                  <a:lnTo>
                    <a:pt x="0" y="1695805"/>
                  </a:lnTo>
                  <a:lnTo>
                    <a:pt x="2616" y="1683002"/>
                  </a:lnTo>
                  <a:lnTo>
                    <a:pt x="9731" y="1672491"/>
                  </a:lnTo>
                  <a:lnTo>
                    <a:pt x="20241" y="1665376"/>
                  </a:lnTo>
                  <a:lnTo>
                    <a:pt x="33045" y="1662760"/>
                  </a:lnTo>
                  <a:lnTo>
                    <a:pt x="45819" y="1665376"/>
                  </a:lnTo>
                  <a:lnTo>
                    <a:pt x="56314" y="1672491"/>
                  </a:lnTo>
                  <a:lnTo>
                    <a:pt x="63424" y="1683002"/>
                  </a:lnTo>
                  <a:lnTo>
                    <a:pt x="66040" y="1695805"/>
                  </a:lnTo>
                  <a:lnTo>
                    <a:pt x="63424" y="1708580"/>
                  </a:lnTo>
                  <a:lnTo>
                    <a:pt x="56314" y="1719089"/>
                  </a:lnTo>
                  <a:lnTo>
                    <a:pt x="45819" y="1726214"/>
                  </a:lnTo>
                  <a:lnTo>
                    <a:pt x="33045" y="172883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701328" y="3930205"/>
              <a:ext cx="1108710" cy="1974214"/>
            </a:xfrm>
            <a:custGeom>
              <a:avLst/>
              <a:gdLst/>
              <a:ahLst/>
              <a:cxnLst/>
              <a:rect l="l" t="t" r="r" b="b"/>
              <a:pathLst>
                <a:path w="1108710" h="1974214">
                  <a:moveTo>
                    <a:pt x="1108329" y="1973999"/>
                  </a:moveTo>
                  <a:lnTo>
                    <a:pt x="1061324" y="1973255"/>
                  </a:lnTo>
                  <a:lnTo>
                    <a:pt x="1014733" y="1971026"/>
                  </a:lnTo>
                  <a:lnTo>
                    <a:pt x="968599" y="1967313"/>
                  </a:lnTo>
                  <a:lnTo>
                    <a:pt x="922970" y="1962115"/>
                  </a:lnTo>
                  <a:lnTo>
                    <a:pt x="877892" y="1955435"/>
                  </a:lnTo>
                  <a:lnTo>
                    <a:pt x="833410" y="1947273"/>
                  </a:lnTo>
                  <a:lnTo>
                    <a:pt x="789571" y="1937630"/>
                  </a:lnTo>
                  <a:lnTo>
                    <a:pt x="746420" y="1926508"/>
                  </a:lnTo>
                  <a:lnTo>
                    <a:pt x="704005" y="1913907"/>
                  </a:lnTo>
                  <a:lnTo>
                    <a:pt x="662371" y="1899828"/>
                  </a:lnTo>
                  <a:lnTo>
                    <a:pt x="621564" y="1884273"/>
                  </a:lnTo>
                  <a:lnTo>
                    <a:pt x="581630" y="1867242"/>
                  </a:lnTo>
                  <a:lnTo>
                    <a:pt x="542615" y="1848736"/>
                  </a:lnTo>
                  <a:lnTo>
                    <a:pt x="504566" y="1828757"/>
                  </a:lnTo>
                  <a:lnTo>
                    <a:pt x="467528" y="1807306"/>
                  </a:lnTo>
                  <a:lnTo>
                    <a:pt x="431548" y="1784383"/>
                  </a:lnTo>
                  <a:lnTo>
                    <a:pt x="396671" y="1759989"/>
                  </a:lnTo>
                  <a:lnTo>
                    <a:pt x="362945" y="1734126"/>
                  </a:lnTo>
                  <a:lnTo>
                    <a:pt x="330414" y="1706794"/>
                  </a:lnTo>
                  <a:lnTo>
                    <a:pt x="299125" y="1677995"/>
                  </a:lnTo>
                  <a:lnTo>
                    <a:pt x="269124" y="1647729"/>
                  </a:lnTo>
                  <a:lnTo>
                    <a:pt x="240458" y="1615998"/>
                  </a:lnTo>
                  <a:lnTo>
                    <a:pt x="213171" y="1582802"/>
                  </a:lnTo>
                  <a:lnTo>
                    <a:pt x="187311" y="1548143"/>
                  </a:lnTo>
                  <a:lnTo>
                    <a:pt x="162924" y="1512022"/>
                  </a:lnTo>
                  <a:lnTo>
                    <a:pt x="140055" y="1474439"/>
                  </a:lnTo>
                  <a:lnTo>
                    <a:pt x="118750" y="1435396"/>
                  </a:lnTo>
                  <a:lnTo>
                    <a:pt x="99056" y="1394893"/>
                  </a:lnTo>
                  <a:lnTo>
                    <a:pt x="81020" y="1352932"/>
                  </a:lnTo>
                  <a:lnTo>
                    <a:pt x="64686" y="1309514"/>
                  </a:lnTo>
                  <a:lnTo>
                    <a:pt x="50101" y="1264640"/>
                  </a:lnTo>
                  <a:lnTo>
                    <a:pt x="37311" y="1218310"/>
                  </a:lnTo>
                  <a:lnTo>
                    <a:pt x="26362" y="1170526"/>
                  </a:lnTo>
                  <a:lnTo>
                    <a:pt x="17301" y="1121289"/>
                  </a:lnTo>
                  <a:lnTo>
                    <a:pt x="10173" y="1070599"/>
                  </a:lnTo>
                  <a:lnTo>
                    <a:pt x="5024" y="1018459"/>
                  </a:lnTo>
                  <a:lnTo>
                    <a:pt x="1902" y="964868"/>
                  </a:lnTo>
                  <a:lnTo>
                    <a:pt x="850" y="909828"/>
                  </a:lnTo>
                  <a:lnTo>
                    <a:pt x="0" y="0"/>
                  </a:lnTo>
                  <a:lnTo>
                    <a:pt x="1108329" y="0"/>
                  </a:lnTo>
                  <a:lnTo>
                    <a:pt x="1108329" y="1973999"/>
                  </a:lnTo>
                  <a:close/>
                </a:path>
              </a:pathLst>
            </a:custGeom>
            <a:solidFill>
              <a:srgbClr val="055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601459" y="3979417"/>
              <a:ext cx="1876425" cy="1926589"/>
            </a:xfrm>
            <a:custGeom>
              <a:avLst/>
              <a:gdLst/>
              <a:ahLst/>
              <a:cxnLst/>
              <a:rect l="l" t="t" r="r" b="b"/>
              <a:pathLst>
                <a:path w="1876425" h="1926589">
                  <a:moveTo>
                    <a:pt x="310108" y="1279918"/>
                  </a:moveTo>
                  <a:lnTo>
                    <a:pt x="307492" y="1267117"/>
                  </a:lnTo>
                  <a:lnTo>
                    <a:pt x="300380" y="1256614"/>
                  </a:lnTo>
                  <a:lnTo>
                    <a:pt x="289864" y="1249502"/>
                  </a:lnTo>
                  <a:lnTo>
                    <a:pt x="277075" y="1246886"/>
                  </a:lnTo>
                  <a:lnTo>
                    <a:pt x="264299" y="1249502"/>
                  </a:lnTo>
                  <a:lnTo>
                    <a:pt x="253796" y="1256614"/>
                  </a:lnTo>
                  <a:lnTo>
                    <a:pt x="246684" y="1267117"/>
                  </a:lnTo>
                  <a:lnTo>
                    <a:pt x="244081" y="1279918"/>
                  </a:lnTo>
                  <a:lnTo>
                    <a:pt x="246684" y="1292707"/>
                  </a:lnTo>
                  <a:lnTo>
                    <a:pt x="253796" y="1303223"/>
                  </a:lnTo>
                  <a:lnTo>
                    <a:pt x="264299" y="1310347"/>
                  </a:lnTo>
                  <a:lnTo>
                    <a:pt x="277075" y="1312964"/>
                  </a:lnTo>
                  <a:lnTo>
                    <a:pt x="289877" y="1310690"/>
                  </a:lnTo>
                  <a:lnTo>
                    <a:pt x="300380" y="1303680"/>
                  </a:lnTo>
                  <a:lnTo>
                    <a:pt x="307492" y="1293063"/>
                  </a:lnTo>
                  <a:lnTo>
                    <a:pt x="310108" y="1279918"/>
                  </a:lnTo>
                  <a:close/>
                </a:path>
                <a:path w="1876425" h="1926589">
                  <a:moveTo>
                    <a:pt x="310108" y="864692"/>
                  </a:moveTo>
                  <a:lnTo>
                    <a:pt x="307492" y="851916"/>
                  </a:lnTo>
                  <a:lnTo>
                    <a:pt x="300380" y="841400"/>
                  </a:lnTo>
                  <a:lnTo>
                    <a:pt x="289864" y="834275"/>
                  </a:lnTo>
                  <a:lnTo>
                    <a:pt x="277075" y="831646"/>
                  </a:lnTo>
                  <a:lnTo>
                    <a:pt x="264299" y="834275"/>
                  </a:lnTo>
                  <a:lnTo>
                    <a:pt x="253796" y="841400"/>
                  </a:lnTo>
                  <a:lnTo>
                    <a:pt x="246684" y="851916"/>
                  </a:lnTo>
                  <a:lnTo>
                    <a:pt x="244081" y="864692"/>
                  </a:lnTo>
                  <a:lnTo>
                    <a:pt x="246684" y="877493"/>
                  </a:lnTo>
                  <a:lnTo>
                    <a:pt x="253796" y="888009"/>
                  </a:lnTo>
                  <a:lnTo>
                    <a:pt x="264299" y="895121"/>
                  </a:lnTo>
                  <a:lnTo>
                    <a:pt x="277075" y="897724"/>
                  </a:lnTo>
                  <a:lnTo>
                    <a:pt x="289877" y="895121"/>
                  </a:lnTo>
                  <a:lnTo>
                    <a:pt x="300380" y="888009"/>
                  </a:lnTo>
                  <a:lnTo>
                    <a:pt x="307492" y="877493"/>
                  </a:lnTo>
                  <a:lnTo>
                    <a:pt x="310108" y="864692"/>
                  </a:lnTo>
                  <a:close/>
                </a:path>
                <a:path w="1876425" h="1926589">
                  <a:moveTo>
                    <a:pt x="310108" y="448868"/>
                  </a:moveTo>
                  <a:lnTo>
                    <a:pt x="307492" y="436067"/>
                  </a:lnTo>
                  <a:lnTo>
                    <a:pt x="300380" y="425564"/>
                  </a:lnTo>
                  <a:lnTo>
                    <a:pt x="289864" y="418452"/>
                  </a:lnTo>
                  <a:lnTo>
                    <a:pt x="277075" y="415823"/>
                  </a:lnTo>
                  <a:lnTo>
                    <a:pt x="264299" y="418452"/>
                  </a:lnTo>
                  <a:lnTo>
                    <a:pt x="253796" y="425564"/>
                  </a:lnTo>
                  <a:lnTo>
                    <a:pt x="246684" y="436067"/>
                  </a:lnTo>
                  <a:lnTo>
                    <a:pt x="244081" y="448868"/>
                  </a:lnTo>
                  <a:lnTo>
                    <a:pt x="246684" y="461645"/>
                  </a:lnTo>
                  <a:lnTo>
                    <a:pt x="253796" y="472160"/>
                  </a:lnTo>
                  <a:lnTo>
                    <a:pt x="264299" y="479285"/>
                  </a:lnTo>
                  <a:lnTo>
                    <a:pt x="277075" y="481901"/>
                  </a:lnTo>
                  <a:lnTo>
                    <a:pt x="289877" y="479628"/>
                  </a:lnTo>
                  <a:lnTo>
                    <a:pt x="300380" y="472630"/>
                  </a:lnTo>
                  <a:lnTo>
                    <a:pt x="307492" y="462013"/>
                  </a:lnTo>
                  <a:lnTo>
                    <a:pt x="310108" y="448868"/>
                  </a:lnTo>
                  <a:close/>
                </a:path>
                <a:path w="1876425" h="1926589">
                  <a:moveTo>
                    <a:pt x="310108" y="33629"/>
                  </a:moveTo>
                  <a:lnTo>
                    <a:pt x="307492" y="20853"/>
                  </a:lnTo>
                  <a:lnTo>
                    <a:pt x="300380" y="10350"/>
                  </a:lnTo>
                  <a:lnTo>
                    <a:pt x="289864" y="3225"/>
                  </a:lnTo>
                  <a:lnTo>
                    <a:pt x="277075" y="596"/>
                  </a:lnTo>
                  <a:lnTo>
                    <a:pt x="264299" y="3225"/>
                  </a:lnTo>
                  <a:lnTo>
                    <a:pt x="253796" y="10350"/>
                  </a:lnTo>
                  <a:lnTo>
                    <a:pt x="246684" y="20853"/>
                  </a:lnTo>
                  <a:lnTo>
                    <a:pt x="244081" y="33629"/>
                  </a:lnTo>
                  <a:lnTo>
                    <a:pt x="246684" y="46443"/>
                  </a:lnTo>
                  <a:lnTo>
                    <a:pt x="253796" y="56946"/>
                  </a:lnTo>
                  <a:lnTo>
                    <a:pt x="264299" y="64058"/>
                  </a:lnTo>
                  <a:lnTo>
                    <a:pt x="277075" y="66675"/>
                  </a:lnTo>
                  <a:lnTo>
                    <a:pt x="289877" y="64058"/>
                  </a:lnTo>
                  <a:lnTo>
                    <a:pt x="300380" y="56946"/>
                  </a:lnTo>
                  <a:lnTo>
                    <a:pt x="307492" y="46443"/>
                  </a:lnTo>
                  <a:lnTo>
                    <a:pt x="310108" y="33629"/>
                  </a:lnTo>
                  <a:close/>
                </a:path>
                <a:path w="1876425" h="1926589">
                  <a:moveTo>
                    <a:pt x="409384" y="1715046"/>
                  </a:moveTo>
                  <a:lnTo>
                    <a:pt x="404177" y="1675257"/>
                  </a:lnTo>
                  <a:lnTo>
                    <a:pt x="393801" y="1643405"/>
                  </a:lnTo>
                  <a:lnTo>
                    <a:pt x="391274" y="1637207"/>
                  </a:lnTo>
                  <a:lnTo>
                    <a:pt x="371182" y="1602435"/>
                  </a:lnTo>
                  <a:lnTo>
                    <a:pt x="362953" y="1591919"/>
                  </a:lnTo>
                  <a:lnTo>
                    <a:pt x="358686" y="1586699"/>
                  </a:lnTo>
                  <a:lnTo>
                    <a:pt x="329361" y="1559267"/>
                  </a:lnTo>
                  <a:lnTo>
                    <a:pt x="295275" y="1538084"/>
                  </a:lnTo>
                  <a:lnTo>
                    <a:pt x="257721" y="1523898"/>
                  </a:lnTo>
                  <a:lnTo>
                    <a:pt x="218084" y="1517396"/>
                  </a:lnTo>
                  <a:lnTo>
                    <a:pt x="211391" y="1517053"/>
                  </a:lnTo>
                  <a:lnTo>
                    <a:pt x="197993" y="1517053"/>
                  </a:lnTo>
                  <a:lnTo>
                    <a:pt x="158203" y="1522310"/>
                  </a:lnTo>
                  <a:lnTo>
                    <a:pt x="120154" y="1535214"/>
                  </a:lnTo>
                  <a:lnTo>
                    <a:pt x="85432" y="1555254"/>
                  </a:lnTo>
                  <a:lnTo>
                    <a:pt x="74866" y="1563535"/>
                  </a:lnTo>
                  <a:lnTo>
                    <a:pt x="69659" y="1567751"/>
                  </a:lnTo>
                  <a:lnTo>
                    <a:pt x="64693" y="1572272"/>
                  </a:lnTo>
                  <a:lnTo>
                    <a:pt x="59982" y="1577035"/>
                  </a:lnTo>
                  <a:lnTo>
                    <a:pt x="55219" y="1581746"/>
                  </a:lnTo>
                  <a:lnTo>
                    <a:pt x="50711" y="1586699"/>
                  </a:lnTo>
                  <a:lnTo>
                    <a:pt x="46494" y="1591919"/>
                  </a:lnTo>
                  <a:lnTo>
                    <a:pt x="42227" y="1597075"/>
                  </a:lnTo>
                  <a:lnTo>
                    <a:pt x="38252" y="1602435"/>
                  </a:lnTo>
                  <a:lnTo>
                    <a:pt x="34531" y="1608035"/>
                  </a:lnTo>
                  <a:lnTo>
                    <a:pt x="30759" y="1613598"/>
                  </a:lnTo>
                  <a:lnTo>
                    <a:pt x="13055" y="1649603"/>
                  </a:lnTo>
                  <a:lnTo>
                    <a:pt x="2628" y="1688401"/>
                  </a:lnTo>
                  <a:lnTo>
                    <a:pt x="0" y="1715046"/>
                  </a:lnTo>
                  <a:lnTo>
                    <a:pt x="0" y="1728444"/>
                  </a:lnTo>
                  <a:lnTo>
                    <a:pt x="5257" y="1768271"/>
                  </a:lnTo>
                  <a:lnTo>
                    <a:pt x="18161" y="1806270"/>
                  </a:lnTo>
                  <a:lnTo>
                    <a:pt x="34531" y="1835442"/>
                  </a:lnTo>
                  <a:lnTo>
                    <a:pt x="38252" y="1841055"/>
                  </a:lnTo>
                  <a:lnTo>
                    <a:pt x="64693" y="1871218"/>
                  </a:lnTo>
                  <a:lnTo>
                    <a:pt x="96545" y="1895665"/>
                  </a:lnTo>
                  <a:lnTo>
                    <a:pt x="132562" y="1913432"/>
                  </a:lnTo>
                  <a:lnTo>
                    <a:pt x="171361" y="1923796"/>
                  </a:lnTo>
                  <a:lnTo>
                    <a:pt x="197993" y="1926424"/>
                  </a:lnTo>
                  <a:lnTo>
                    <a:pt x="211391" y="1926424"/>
                  </a:lnTo>
                  <a:lnTo>
                    <a:pt x="251231" y="1921217"/>
                  </a:lnTo>
                  <a:lnTo>
                    <a:pt x="289229" y="1908276"/>
                  </a:lnTo>
                  <a:lnTo>
                    <a:pt x="324002" y="1888236"/>
                  </a:lnTo>
                  <a:lnTo>
                    <a:pt x="354164" y="1861743"/>
                  </a:lnTo>
                  <a:lnTo>
                    <a:pt x="374904" y="1835442"/>
                  </a:lnTo>
                  <a:lnTo>
                    <a:pt x="378625" y="1829892"/>
                  </a:lnTo>
                  <a:lnTo>
                    <a:pt x="382041" y="1824139"/>
                  </a:lnTo>
                  <a:lnTo>
                    <a:pt x="388391" y="1812328"/>
                  </a:lnTo>
                  <a:lnTo>
                    <a:pt x="391274" y="1806270"/>
                  </a:lnTo>
                  <a:lnTo>
                    <a:pt x="393801" y="1800072"/>
                  </a:lnTo>
                  <a:lnTo>
                    <a:pt x="396379" y="1793875"/>
                  </a:lnTo>
                  <a:lnTo>
                    <a:pt x="406755" y="1755127"/>
                  </a:lnTo>
                  <a:lnTo>
                    <a:pt x="409384" y="1728444"/>
                  </a:lnTo>
                  <a:lnTo>
                    <a:pt x="409384" y="1715046"/>
                  </a:lnTo>
                  <a:close/>
                </a:path>
                <a:path w="1876425" h="1926589">
                  <a:moveTo>
                    <a:pt x="715670" y="1695742"/>
                  </a:moveTo>
                  <a:lnTo>
                    <a:pt x="713041" y="1682965"/>
                  </a:lnTo>
                  <a:lnTo>
                    <a:pt x="705916" y="1672463"/>
                  </a:lnTo>
                  <a:lnTo>
                    <a:pt x="695401" y="1665338"/>
                  </a:lnTo>
                  <a:lnTo>
                    <a:pt x="682625" y="1662709"/>
                  </a:lnTo>
                  <a:lnTo>
                    <a:pt x="669848" y="1665338"/>
                  </a:lnTo>
                  <a:lnTo>
                    <a:pt x="659358" y="1672463"/>
                  </a:lnTo>
                  <a:lnTo>
                    <a:pt x="652246" y="1682965"/>
                  </a:lnTo>
                  <a:lnTo>
                    <a:pt x="649643" y="1695742"/>
                  </a:lnTo>
                  <a:lnTo>
                    <a:pt x="652246" y="1708531"/>
                  </a:lnTo>
                  <a:lnTo>
                    <a:pt x="659358" y="1719046"/>
                  </a:lnTo>
                  <a:lnTo>
                    <a:pt x="669848" y="1726171"/>
                  </a:lnTo>
                  <a:lnTo>
                    <a:pt x="682625" y="1728787"/>
                  </a:lnTo>
                  <a:lnTo>
                    <a:pt x="695401" y="1726171"/>
                  </a:lnTo>
                  <a:lnTo>
                    <a:pt x="705916" y="1719046"/>
                  </a:lnTo>
                  <a:lnTo>
                    <a:pt x="713041" y="1708531"/>
                  </a:lnTo>
                  <a:lnTo>
                    <a:pt x="715670" y="1695742"/>
                  </a:lnTo>
                  <a:close/>
                </a:path>
                <a:path w="1876425" h="1926589">
                  <a:moveTo>
                    <a:pt x="715670" y="1279918"/>
                  </a:moveTo>
                  <a:lnTo>
                    <a:pt x="713041" y="1267117"/>
                  </a:lnTo>
                  <a:lnTo>
                    <a:pt x="705916" y="1256614"/>
                  </a:lnTo>
                  <a:lnTo>
                    <a:pt x="695401" y="1249502"/>
                  </a:lnTo>
                  <a:lnTo>
                    <a:pt x="682625" y="1246886"/>
                  </a:lnTo>
                  <a:lnTo>
                    <a:pt x="669848" y="1249502"/>
                  </a:lnTo>
                  <a:lnTo>
                    <a:pt x="659358" y="1256614"/>
                  </a:lnTo>
                  <a:lnTo>
                    <a:pt x="652246" y="1267117"/>
                  </a:lnTo>
                  <a:lnTo>
                    <a:pt x="649643" y="1279918"/>
                  </a:lnTo>
                  <a:lnTo>
                    <a:pt x="652246" y="1292707"/>
                  </a:lnTo>
                  <a:lnTo>
                    <a:pt x="659358" y="1303223"/>
                  </a:lnTo>
                  <a:lnTo>
                    <a:pt x="669848" y="1310347"/>
                  </a:lnTo>
                  <a:lnTo>
                    <a:pt x="682625" y="1312964"/>
                  </a:lnTo>
                  <a:lnTo>
                    <a:pt x="695401" y="1310690"/>
                  </a:lnTo>
                  <a:lnTo>
                    <a:pt x="705916" y="1303680"/>
                  </a:lnTo>
                  <a:lnTo>
                    <a:pt x="713041" y="1293063"/>
                  </a:lnTo>
                  <a:lnTo>
                    <a:pt x="715670" y="1279918"/>
                  </a:lnTo>
                  <a:close/>
                </a:path>
                <a:path w="1876425" h="1926589">
                  <a:moveTo>
                    <a:pt x="715670" y="864692"/>
                  </a:moveTo>
                  <a:lnTo>
                    <a:pt x="713041" y="851916"/>
                  </a:lnTo>
                  <a:lnTo>
                    <a:pt x="705916" y="841400"/>
                  </a:lnTo>
                  <a:lnTo>
                    <a:pt x="695401" y="834275"/>
                  </a:lnTo>
                  <a:lnTo>
                    <a:pt x="682625" y="831646"/>
                  </a:lnTo>
                  <a:lnTo>
                    <a:pt x="669848" y="834275"/>
                  </a:lnTo>
                  <a:lnTo>
                    <a:pt x="659358" y="841400"/>
                  </a:lnTo>
                  <a:lnTo>
                    <a:pt x="652246" y="851916"/>
                  </a:lnTo>
                  <a:lnTo>
                    <a:pt x="649643" y="864692"/>
                  </a:lnTo>
                  <a:lnTo>
                    <a:pt x="652246" y="877493"/>
                  </a:lnTo>
                  <a:lnTo>
                    <a:pt x="659358" y="888009"/>
                  </a:lnTo>
                  <a:lnTo>
                    <a:pt x="669848" y="895121"/>
                  </a:lnTo>
                  <a:lnTo>
                    <a:pt x="682625" y="897724"/>
                  </a:lnTo>
                  <a:lnTo>
                    <a:pt x="695401" y="895121"/>
                  </a:lnTo>
                  <a:lnTo>
                    <a:pt x="705916" y="888009"/>
                  </a:lnTo>
                  <a:lnTo>
                    <a:pt x="713041" y="877493"/>
                  </a:lnTo>
                  <a:lnTo>
                    <a:pt x="715670" y="864692"/>
                  </a:lnTo>
                  <a:close/>
                </a:path>
                <a:path w="1876425" h="1926589">
                  <a:moveTo>
                    <a:pt x="715670" y="448868"/>
                  </a:moveTo>
                  <a:lnTo>
                    <a:pt x="713041" y="436067"/>
                  </a:lnTo>
                  <a:lnTo>
                    <a:pt x="705916" y="425564"/>
                  </a:lnTo>
                  <a:lnTo>
                    <a:pt x="695401" y="418452"/>
                  </a:lnTo>
                  <a:lnTo>
                    <a:pt x="682625" y="415823"/>
                  </a:lnTo>
                  <a:lnTo>
                    <a:pt x="669848" y="418452"/>
                  </a:lnTo>
                  <a:lnTo>
                    <a:pt x="659358" y="425564"/>
                  </a:lnTo>
                  <a:lnTo>
                    <a:pt x="652246" y="436067"/>
                  </a:lnTo>
                  <a:lnTo>
                    <a:pt x="649643" y="448868"/>
                  </a:lnTo>
                  <a:lnTo>
                    <a:pt x="652246" y="461645"/>
                  </a:lnTo>
                  <a:lnTo>
                    <a:pt x="659358" y="472160"/>
                  </a:lnTo>
                  <a:lnTo>
                    <a:pt x="669848" y="479285"/>
                  </a:lnTo>
                  <a:lnTo>
                    <a:pt x="682625" y="481901"/>
                  </a:lnTo>
                  <a:lnTo>
                    <a:pt x="695401" y="479374"/>
                  </a:lnTo>
                  <a:lnTo>
                    <a:pt x="705916" y="472401"/>
                  </a:lnTo>
                  <a:lnTo>
                    <a:pt x="713041" y="461924"/>
                  </a:lnTo>
                  <a:lnTo>
                    <a:pt x="715670" y="448868"/>
                  </a:lnTo>
                  <a:close/>
                </a:path>
                <a:path w="1876425" h="1926589">
                  <a:moveTo>
                    <a:pt x="715670" y="33629"/>
                  </a:moveTo>
                  <a:lnTo>
                    <a:pt x="713041" y="20853"/>
                  </a:lnTo>
                  <a:lnTo>
                    <a:pt x="705916" y="10350"/>
                  </a:lnTo>
                  <a:lnTo>
                    <a:pt x="695401" y="3225"/>
                  </a:lnTo>
                  <a:lnTo>
                    <a:pt x="682625" y="596"/>
                  </a:lnTo>
                  <a:lnTo>
                    <a:pt x="669848" y="3225"/>
                  </a:lnTo>
                  <a:lnTo>
                    <a:pt x="659358" y="10350"/>
                  </a:lnTo>
                  <a:lnTo>
                    <a:pt x="652246" y="20853"/>
                  </a:lnTo>
                  <a:lnTo>
                    <a:pt x="649643" y="33629"/>
                  </a:lnTo>
                  <a:lnTo>
                    <a:pt x="652246" y="46443"/>
                  </a:lnTo>
                  <a:lnTo>
                    <a:pt x="659358" y="56946"/>
                  </a:lnTo>
                  <a:lnTo>
                    <a:pt x="669848" y="64058"/>
                  </a:lnTo>
                  <a:lnTo>
                    <a:pt x="682625" y="66675"/>
                  </a:lnTo>
                  <a:lnTo>
                    <a:pt x="695401" y="64058"/>
                  </a:lnTo>
                  <a:lnTo>
                    <a:pt x="705916" y="56946"/>
                  </a:lnTo>
                  <a:lnTo>
                    <a:pt x="713041" y="46443"/>
                  </a:lnTo>
                  <a:lnTo>
                    <a:pt x="715670" y="33629"/>
                  </a:lnTo>
                  <a:close/>
                </a:path>
                <a:path w="1876425" h="1926589">
                  <a:moveTo>
                    <a:pt x="1098753" y="1695742"/>
                  </a:moveTo>
                  <a:lnTo>
                    <a:pt x="1096137" y="1682965"/>
                  </a:lnTo>
                  <a:lnTo>
                    <a:pt x="1089025" y="1672463"/>
                  </a:lnTo>
                  <a:lnTo>
                    <a:pt x="1078522" y="1665338"/>
                  </a:lnTo>
                  <a:lnTo>
                    <a:pt x="1065758" y="1662709"/>
                  </a:lnTo>
                  <a:lnTo>
                    <a:pt x="1052969" y="1665338"/>
                  </a:lnTo>
                  <a:lnTo>
                    <a:pt x="1042466" y="1672463"/>
                  </a:lnTo>
                  <a:lnTo>
                    <a:pt x="1035342" y="1682965"/>
                  </a:lnTo>
                  <a:lnTo>
                    <a:pt x="1032713" y="1695742"/>
                  </a:lnTo>
                  <a:lnTo>
                    <a:pt x="1035342" y="1708531"/>
                  </a:lnTo>
                  <a:lnTo>
                    <a:pt x="1042466" y="1719046"/>
                  </a:lnTo>
                  <a:lnTo>
                    <a:pt x="1052969" y="1726171"/>
                  </a:lnTo>
                  <a:lnTo>
                    <a:pt x="1065758" y="1728787"/>
                  </a:lnTo>
                  <a:lnTo>
                    <a:pt x="1078522" y="1726171"/>
                  </a:lnTo>
                  <a:lnTo>
                    <a:pt x="1089025" y="1719046"/>
                  </a:lnTo>
                  <a:lnTo>
                    <a:pt x="1096137" y="1708531"/>
                  </a:lnTo>
                  <a:lnTo>
                    <a:pt x="1098753" y="1695742"/>
                  </a:lnTo>
                  <a:close/>
                </a:path>
                <a:path w="1876425" h="1926589">
                  <a:moveTo>
                    <a:pt x="1098753" y="1279918"/>
                  </a:moveTo>
                  <a:lnTo>
                    <a:pt x="1096137" y="1267117"/>
                  </a:lnTo>
                  <a:lnTo>
                    <a:pt x="1089025" y="1256614"/>
                  </a:lnTo>
                  <a:lnTo>
                    <a:pt x="1078522" y="1249502"/>
                  </a:lnTo>
                  <a:lnTo>
                    <a:pt x="1065758" y="1246886"/>
                  </a:lnTo>
                  <a:lnTo>
                    <a:pt x="1052969" y="1249502"/>
                  </a:lnTo>
                  <a:lnTo>
                    <a:pt x="1042466" y="1256614"/>
                  </a:lnTo>
                  <a:lnTo>
                    <a:pt x="1035342" y="1267117"/>
                  </a:lnTo>
                  <a:lnTo>
                    <a:pt x="1032713" y="1279918"/>
                  </a:lnTo>
                  <a:lnTo>
                    <a:pt x="1035342" y="1292707"/>
                  </a:lnTo>
                  <a:lnTo>
                    <a:pt x="1042466" y="1303223"/>
                  </a:lnTo>
                  <a:lnTo>
                    <a:pt x="1052969" y="1310347"/>
                  </a:lnTo>
                  <a:lnTo>
                    <a:pt x="1065758" y="1312964"/>
                  </a:lnTo>
                  <a:lnTo>
                    <a:pt x="1078522" y="1310436"/>
                  </a:lnTo>
                  <a:lnTo>
                    <a:pt x="1089025" y="1303464"/>
                  </a:lnTo>
                  <a:lnTo>
                    <a:pt x="1096137" y="1292974"/>
                  </a:lnTo>
                  <a:lnTo>
                    <a:pt x="1098753" y="1279918"/>
                  </a:lnTo>
                  <a:close/>
                </a:path>
                <a:path w="1876425" h="1926589">
                  <a:moveTo>
                    <a:pt x="1098753" y="864692"/>
                  </a:moveTo>
                  <a:lnTo>
                    <a:pt x="1096137" y="851916"/>
                  </a:lnTo>
                  <a:lnTo>
                    <a:pt x="1089025" y="841400"/>
                  </a:lnTo>
                  <a:lnTo>
                    <a:pt x="1078522" y="834275"/>
                  </a:lnTo>
                  <a:lnTo>
                    <a:pt x="1065758" y="831646"/>
                  </a:lnTo>
                  <a:lnTo>
                    <a:pt x="1052969" y="834275"/>
                  </a:lnTo>
                  <a:lnTo>
                    <a:pt x="1042466" y="841400"/>
                  </a:lnTo>
                  <a:lnTo>
                    <a:pt x="1035342" y="851916"/>
                  </a:lnTo>
                  <a:lnTo>
                    <a:pt x="1032713" y="864692"/>
                  </a:lnTo>
                  <a:lnTo>
                    <a:pt x="1035342" y="877493"/>
                  </a:lnTo>
                  <a:lnTo>
                    <a:pt x="1042466" y="888009"/>
                  </a:lnTo>
                  <a:lnTo>
                    <a:pt x="1052969" y="895121"/>
                  </a:lnTo>
                  <a:lnTo>
                    <a:pt x="1065758" y="897724"/>
                  </a:lnTo>
                  <a:lnTo>
                    <a:pt x="1078522" y="895121"/>
                  </a:lnTo>
                  <a:lnTo>
                    <a:pt x="1089025" y="888009"/>
                  </a:lnTo>
                  <a:lnTo>
                    <a:pt x="1096137" y="877493"/>
                  </a:lnTo>
                  <a:lnTo>
                    <a:pt x="1098753" y="864692"/>
                  </a:lnTo>
                  <a:close/>
                </a:path>
                <a:path w="1876425" h="1926589">
                  <a:moveTo>
                    <a:pt x="1098753" y="448868"/>
                  </a:moveTo>
                  <a:lnTo>
                    <a:pt x="1096137" y="436067"/>
                  </a:lnTo>
                  <a:lnTo>
                    <a:pt x="1089025" y="425564"/>
                  </a:lnTo>
                  <a:lnTo>
                    <a:pt x="1078522" y="418452"/>
                  </a:lnTo>
                  <a:lnTo>
                    <a:pt x="1065758" y="415823"/>
                  </a:lnTo>
                  <a:lnTo>
                    <a:pt x="1052969" y="418452"/>
                  </a:lnTo>
                  <a:lnTo>
                    <a:pt x="1042466" y="425564"/>
                  </a:lnTo>
                  <a:lnTo>
                    <a:pt x="1035342" y="436067"/>
                  </a:lnTo>
                  <a:lnTo>
                    <a:pt x="1032713" y="448868"/>
                  </a:lnTo>
                  <a:lnTo>
                    <a:pt x="1035342" y="461645"/>
                  </a:lnTo>
                  <a:lnTo>
                    <a:pt x="1042466" y="472160"/>
                  </a:lnTo>
                  <a:lnTo>
                    <a:pt x="1052969" y="479285"/>
                  </a:lnTo>
                  <a:lnTo>
                    <a:pt x="1065758" y="481901"/>
                  </a:lnTo>
                  <a:lnTo>
                    <a:pt x="1078522" y="479285"/>
                  </a:lnTo>
                  <a:lnTo>
                    <a:pt x="1089025" y="472160"/>
                  </a:lnTo>
                  <a:lnTo>
                    <a:pt x="1096137" y="461645"/>
                  </a:lnTo>
                  <a:lnTo>
                    <a:pt x="1098753" y="448868"/>
                  </a:lnTo>
                  <a:close/>
                </a:path>
                <a:path w="1876425" h="1926589">
                  <a:moveTo>
                    <a:pt x="1098753" y="33032"/>
                  </a:moveTo>
                  <a:lnTo>
                    <a:pt x="1096137" y="20243"/>
                  </a:lnTo>
                  <a:lnTo>
                    <a:pt x="1089025" y="9740"/>
                  </a:lnTo>
                  <a:lnTo>
                    <a:pt x="1078522" y="2628"/>
                  </a:lnTo>
                  <a:lnTo>
                    <a:pt x="1065758" y="0"/>
                  </a:lnTo>
                  <a:lnTo>
                    <a:pt x="1052969" y="2628"/>
                  </a:lnTo>
                  <a:lnTo>
                    <a:pt x="1042466" y="9740"/>
                  </a:lnTo>
                  <a:lnTo>
                    <a:pt x="1035342" y="20243"/>
                  </a:lnTo>
                  <a:lnTo>
                    <a:pt x="1032713" y="33032"/>
                  </a:lnTo>
                  <a:lnTo>
                    <a:pt x="1035342" y="45821"/>
                  </a:lnTo>
                  <a:lnTo>
                    <a:pt x="1042466" y="56337"/>
                  </a:lnTo>
                  <a:lnTo>
                    <a:pt x="1052969" y="63461"/>
                  </a:lnTo>
                  <a:lnTo>
                    <a:pt x="1065758" y="66078"/>
                  </a:lnTo>
                  <a:lnTo>
                    <a:pt x="1078522" y="63804"/>
                  </a:lnTo>
                  <a:lnTo>
                    <a:pt x="1089025" y="56794"/>
                  </a:lnTo>
                  <a:lnTo>
                    <a:pt x="1096137" y="46177"/>
                  </a:lnTo>
                  <a:lnTo>
                    <a:pt x="1098753" y="33032"/>
                  </a:lnTo>
                  <a:close/>
                </a:path>
                <a:path w="1876425" h="1926589">
                  <a:moveTo>
                    <a:pt x="1493100" y="1695742"/>
                  </a:moveTo>
                  <a:lnTo>
                    <a:pt x="1490484" y="1682965"/>
                  </a:lnTo>
                  <a:lnTo>
                    <a:pt x="1483372" y="1672463"/>
                  </a:lnTo>
                  <a:lnTo>
                    <a:pt x="1472869" y="1665338"/>
                  </a:lnTo>
                  <a:lnTo>
                    <a:pt x="1460106" y="1662709"/>
                  </a:lnTo>
                  <a:lnTo>
                    <a:pt x="1447304" y="1665338"/>
                  </a:lnTo>
                  <a:lnTo>
                    <a:pt x="1436789" y="1672463"/>
                  </a:lnTo>
                  <a:lnTo>
                    <a:pt x="1429677" y="1682965"/>
                  </a:lnTo>
                  <a:lnTo>
                    <a:pt x="1427073" y="1695742"/>
                  </a:lnTo>
                  <a:lnTo>
                    <a:pt x="1429677" y="1708531"/>
                  </a:lnTo>
                  <a:lnTo>
                    <a:pt x="1436789" y="1719046"/>
                  </a:lnTo>
                  <a:lnTo>
                    <a:pt x="1447304" y="1726171"/>
                  </a:lnTo>
                  <a:lnTo>
                    <a:pt x="1460106" y="1728787"/>
                  </a:lnTo>
                  <a:lnTo>
                    <a:pt x="1472869" y="1726171"/>
                  </a:lnTo>
                  <a:lnTo>
                    <a:pt x="1483372" y="1719046"/>
                  </a:lnTo>
                  <a:lnTo>
                    <a:pt x="1490484" y="1708531"/>
                  </a:lnTo>
                  <a:lnTo>
                    <a:pt x="1493100" y="1695742"/>
                  </a:lnTo>
                  <a:close/>
                </a:path>
                <a:path w="1876425" h="1926589">
                  <a:moveTo>
                    <a:pt x="1493100" y="1279918"/>
                  </a:moveTo>
                  <a:lnTo>
                    <a:pt x="1490484" y="1267117"/>
                  </a:lnTo>
                  <a:lnTo>
                    <a:pt x="1483372" y="1256614"/>
                  </a:lnTo>
                  <a:lnTo>
                    <a:pt x="1472869" y="1249502"/>
                  </a:lnTo>
                  <a:lnTo>
                    <a:pt x="1460106" y="1246886"/>
                  </a:lnTo>
                  <a:lnTo>
                    <a:pt x="1447304" y="1249502"/>
                  </a:lnTo>
                  <a:lnTo>
                    <a:pt x="1436789" y="1256614"/>
                  </a:lnTo>
                  <a:lnTo>
                    <a:pt x="1429677" y="1267117"/>
                  </a:lnTo>
                  <a:lnTo>
                    <a:pt x="1427073" y="1279918"/>
                  </a:lnTo>
                  <a:lnTo>
                    <a:pt x="1429677" y="1292707"/>
                  </a:lnTo>
                  <a:lnTo>
                    <a:pt x="1436789" y="1303223"/>
                  </a:lnTo>
                  <a:lnTo>
                    <a:pt x="1447304" y="1310347"/>
                  </a:lnTo>
                  <a:lnTo>
                    <a:pt x="1460106" y="1312964"/>
                  </a:lnTo>
                  <a:lnTo>
                    <a:pt x="1472869" y="1310436"/>
                  </a:lnTo>
                  <a:lnTo>
                    <a:pt x="1483372" y="1303464"/>
                  </a:lnTo>
                  <a:lnTo>
                    <a:pt x="1490484" y="1292974"/>
                  </a:lnTo>
                  <a:lnTo>
                    <a:pt x="1493100" y="1279918"/>
                  </a:lnTo>
                  <a:close/>
                </a:path>
                <a:path w="1876425" h="1926589">
                  <a:moveTo>
                    <a:pt x="1493100" y="864095"/>
                  </a:moveTo>
                  <a:lnTo>
                    <a:pt x="1490484" y="851293"/>
                  </a:lnTo>
                  <a:lnTo>
                    <a:pt x="1483372" y="840765"/>
                  </a:lnTo>
                  <a:lnTo>
                    <a:pt x="1472869" y="833628"/>
                  </a:lnTo>
                  <a:lnTo>
                    <a:pt x="1460106" y="830999"/>
                  </a:lnTo>
                  <a:lnTo>
                    <a:pt x="1447304" y="833628"/>
                  </a:lnTo>
                  <a:lnTo>
                    <a:pt x="1436789" y="840765"/>
                  </a:lnTo>
                  <a:lnTo>
                    <a:pt x="1429677" y="851293"/>
                  </a:lnTo>
                  <a:lnTo>
                    <a:pt x="1427073" y="864095"/>
                  </a:lnTo>
                  <a:lnTo>
                    <a:pt x="1429677" y="876884"/>
                  </a:lnTo>
                  <a:lnTo>
                    <a:pt x="1436789" y="887387"/>
                  </a:lnTo>
                  <a:lnTo>
                    <a:pt x="1447304" y="894511"/>
                  </a:lnTo>
                  <a:lnTo>
                    <a:pt x="1460106" y="897128"/>
                  </a:lnTo>
                  <a:lnTo>
                    <a:pt x="1472869" y="894854"/>
                  </a:lnTo>
                  <a:lnTo>
                    <a:pt x="1483372" y="887857"/>
                  </a:lnTo>
                  <a:lnTo>
                    <a:pt x="1490484" y="877239"/>
                  </a:lnTo>
                  <a:lnTo>
                    <a:pt x="1493100" y="864095"/>
                  </a:lnTo>
                  <a:close/>
                </a:path>
                <a:path w="1876425" h="1926589">
                  <a:moveTo>
                    <a:pt x="1493100" y="448868"/>
                  </a:moveTo>
                  <a:lnTo>
                    <a:pt x="1490484" y="436067"/>
                  </a:lnTo>
                  <a:lnTo>
                    <a:pt x="1483372" y="425564"/>
                  </a:lnTo>
                  <a:lnTo>
                    <a:pt x="1472869" y="418452"/>
                  </a:lnTo>
                  <a:lnTo>
                    <a:pt x="1460106" y="415823"/>
                  </a:lnTo>
                  <a:lnTo>
                    <a:pt x="1447304" y="418452"/>
                  </a:lnTo>
                  <a:lnTo>
                    <a:pt x="1436789" y="425564"/>
                  </a:lnTo>
                  <a:lnTo>
                    <a:pt x="1429677" y="436067"/>
                  </a:lnTo>
                  <a:lnTo>
                    <a:pt x="1427073" y="448868"/>
                  </a:lnTo>
                  <a:lnTo>
                    <a:pt x="1429677" y="461645"/>
                  </a:lnTo>
                  <a:lnTo>
                    <a:pt x="1436789" y="472160"/>
                  </a:lnTo>
                  <a:lnTo>
                    <a:pt x="1447304" y="479285"/>
                  </a:lnTo>
                  <a:lnTo>
                    <a:pt x="1460106" y="481901"/>
                  </a:lnTo>
                  <a:lnTo>
                    <a:pt x="1472869" y="479285"/>
                  </a:lnTo>
                  <a:lnTo>
                    <a:pt x="1483372" y="472160"/>
                  </a:lnTo>
                  <a:lnTo>
                    <a:pt x="1490484" y="461645"/>
                  </a:lnTo>
                  <a:lnTo>
                    <a:pt x="1493100" y="448868"/>
                  </a:lnTo>
                  <a:close/>
                </a:path>
                <a:path w="1876425" h="1926589">
                  <a:moveTo>
                    <a:pt x="1493100" y="33032"/>
                  </a:moveTo>
                  <a:lnTo>
                    <a:pt x="1490484" y="20243"/>
                  </a:lnTo>
                  <a:lnTo>
                    <a:pt x="1483372" y="9740"/>
                  </a:lnTo>
                  <a:lnTo>
                    <a:pt x="1472869" y="2628"/>
                  </a:lnTo>
                  <a:lnTo>
                    <a:pt x="1460106" y="0"/>
                  </a:lnTo>
                  <a:lnTo>
                    <a:pt x="1447304" y="2628"/>
                  </a:lnTo>
                  <a:lnTo>
                    <a:pt x="1436789" y="9740"/>
                  </a:lnTo>
                  <a:lnTo>
                    <a:pt x="1429677" y="20243"/>
                  </a:lnTo>
                  <a:lnTo>
                    <a:pt x="1427073" y="33032"/>
                  </a:lnTo>
                  <a:lnTo>
                    <a:pt x="1429677" y="45821"/>
                  </a:lnTo>
                  <a:lnTo>
                    <a:pt x="1436789" y="56337"/>
                  </a:lnTo>
                  <a:lnTo>
                    <a:pt x="1447304" y="63461"/>
                  </a:lnTo>
                  <a:lnTo>
                    <a:pt x="1460106" y="66078"/>
                  </a:lnTo>
                  <a:lnTo>
                    <a:pt x="1472869" y="63804"/>
                  </a:lnTo>
                  <a:lnTo>
                    <a:pt x="1483372" y="56794"/>
                  </a:lnTo>
                  <a:lnTo>
                    <a:pt x="1490484" y="46177"/>
                  </a:lnTo>
                  <a:lnTo>
                    <a:pt x="1493100" y="33032"/>
                  </a:lnTo>
                  <a:close/>
                </a:path>
                <a:path w="1876425" h="1926589">
                  <a:moveTo>
                    <a:pt x="1875586" y="1695094"/>
                  </a:moveTo>
                  <a:lnTo>
                    <a:pt x="1872970" y="1682330"/>
                  </a:lnTo>
                  <a:lnTo>
                    <a:pt x="1865858" y="1671815"/>
                  </a:lnTo>
                  <a:lnTo>
                    <a:pt x="1855355" y="1664690"/>
                  </a:lnTo>
                  <a:lnTo>
                    <a:pt x="1842592" y="1662061"/>
                  </a:lnTo>
                  <a:lnTo>
                    <a:pt x="1829803" y="1664690"/>
                  </a:lnTo>
                  <a:lnTo>
                    <a:pt x="1819300" y="1671815"/>
                  </a:lnTo>
                  <a:lnTo>
                    <a:pt x="1812175" y="1682330"/>
                  </a:lnTo>
                  <a:lnTo>
                    <a:pt x="1809559" y="1695094"/>
                  </a:lnTo>
                  <a:lnTo>
                    <a:pt x="1812175" y="1707908"/>
                  </a:lnTo>
                  <a:lnTo>
                    <a:pt x="1819300" y="1718411"/>
                  </a:lnTo>
                  <a:lnTo>
                    <a:pt x="1829803" y="1725523"/>
                  </a:lnTo>
                  <a:lnTo>
                    <a:pt x="1842592" y="1728139"/>
                  </a:lnTo>
                  <a:lnTo>
                    <a:pt x="1855355" y="1725523"/>
                  </a:lnTo>
                  <a:lnTo>
                    <a:pt x="1865858" y="1718411"/>
                  </a:lnTo>
                  <a:lnTo>
                    <a:pt x="1872970" y="1707908"/>
                  </a:lnTo>
                  <a:lnTo>
                    <a:pt x="1875586" y="1695094"/>
                  </a:lnTo>
                  <a:close/>
                </a:path>
                <a:path w="1876425" h="1926589">
                  <a:moveTo>
                    <a:pt x="1875586" y="33032"/>
                  </a:moveTo>
                  <a:lnTo>
                    <a:pt x="1872970" y="20243"/>
                  </a:lnTo>
                  <a:lnTo>
                    <a:pt x="1865858" y="9740"/>
                  </a:lnTo>
                  <a:lnTo>
                    <a:pt x="1855355" y="2628"/>
                  </a:lnTo>
                  <a:lnTo>
                    <a:pt x="1842592" y="0"/>
                  </a:lnTo>
                  <a:lnTo>
                    <a:pt x="1829803" y="2628"/>
                  </a:lnTo>
                  <a:lnTo>
                    <a:pt x="1819300" y="9740"/>
                  </a:lnTo>
                  <a:lnTo>
                    <a:pt x="1812175" y="20243"/>
                  </a:lnTo>
                  <a:lnTo>
                    <a:pt x="1809559" y="33032"/>
                  </a:lnTo>
                  <a:lnTo>
                    <a:pt x="1812175" y="45821"/>
                  </a:lnTo>
                  <a:lnTo>
                    <a:pt x="1819300" y="56337"/>
                  </a:lnTo>
                  <a:lnTo>
                    <a:pt x="1829803" y="63461"/>
                  </a:lnTo>
                  <a:lnTo>
                    <a:pt x="1842592" y="66078"/>
                  </a:lnTo>
                  <a:lnTo>
                    <a:pt x="1855355" y="63550"/>
                  </a:lnTo>
                  <a:lnTo>
                    <a:pt x="1865858" y="56578"/>
                  </a:lnTo>
                  <a:lnTo>
                    <a:pt x="1872970" y="46088"/>
                  </a:lnTo>
                  <a:lnTo>
                    <a:pt x="1875586" y="33032"/>
                  </a:lnTo>
                  <a:close/>
                </a:path>
                <a:path w="1876425" h="1926589">
                  <a:moveTo>
                    <a:pt x="1876234" y="1279918"/>
                  </a:moveTo>
                  <a:lnTo>
                    <a:pt x="1873605" y="1267117"/>
                  </a:lnTo>
                  <a:lnTo>
                    <a:pt x="1866493" y="1256614"/>
                  </a:lnTo>
                  <a:lnTo>
                    <a:pt x="1855990" y="1249502"/>
                  </a:lnTo>
                  <a:lnTo>
                    <a:pt x="1843189" y="1246886"/>
                  </a:lnTo>
                  <a:lnTo>
                    <a:pt x="1830412" y="1249502"/>
                  </a:lnTo>
                  <a:lnTo>
                    <a:pt x="1819922" y="1256614"/>
                  </a:lnTo>
                  <a:lnTo>
                    <a:pt x="1812810" y="1267117"/>
                  </a:lnTo>
                  <a:lnTo>
                    <a:pt x="1810207" y="1279918"/>
                  </a:lnTo>
                  <a:lnTo>
                    <a:pt x="1812810" y="1292707"/>
                  </a:lnTo>
                  <a:lnTo>
                    <a:pt x="1819922" y="1303223"/>
                  </a:lnTo>
                  <a:lnTo>
                    <a:pt x="1830412" y="1310347"/>
                  </a:lnTo>
                  <a:lnTo>
                    <a:pt x="1843189" y="1312964"/>
                  </a:lnTo>
                  <a:lnTo>
                    <a:pt x="1855990" y="1310347"/>
                  </a:lnTo>
                  <a:lnTo>
                    <a:pt x="1866493" y="1303223"/>
                  </a:lnTo>
                  <a:lnTo>
                    <a:pt x="1873605" y="1292707"/>
                  </a:lnTo>
                  <a:lnTo>
                    <a:pt x="1876234" y="1279918"/>
                  </a:lnTo>
                  <a:close/>
                </a:path>
                <a:path w="1876425" h="1926589">
                  <a:moveTo>
                    <a:pt x="1876234" y="864095"/>
                  </a:moveTo>
                  <a:lnTo>
                    <a:pt x="1873605" y="851293"/>
                  </a:lnTo>
                  <a:lnTo>
                    <a:pt x="1866493" y="840765"/>
                  </a:lnTo>
                  <a:lnTo>
                    <a:pt x="1855990" y="833628"/>
                  </a:lnTo>
                  <a:lnTo>
                    <a:pt x="1843189" y="830999"/>
                  </a:lnTo>
                  <a:lnTo>
                    <a:pt x="1830412" y="833628"/>
                  </a:lnTo>
                  <a:lnTo>
                    <a:pt x="1819922" y="840765"/>
                  </a:lnTo>
                  <a:lnTo>
                    <a:pt x="1812810" y="851293"/>
                  </a:lnTo>
                  <a:lnTo>
                    <a:pt x="1810207" y="864095"/>
                  </a:lnTo>
                  <a:lnTo>
                    <a:pt x="1812810" y="876884"/>
                  </a:lnTo>
                  <a:lnTo>
                    <a:pt x="1819922" y="887387"/>
                  </a:lnTo>
                  <a:lnTo>
                    <a:pt x="1830412" y="894511"/>
                  </a:lnTo>
                  <a:lnTo>
                    <a:pt x="1843189" y="897128"/>
                  </a:lnTo>
                  <a:lnTo>
                    <a:pt x="1855990" y="894600"/>
                  </a:lnTo>
                  <a:lnTo>
                    <a:pt x="1866493" y="887628"/>
                  </a:lnTo>
                  <a:lnTo>
                    <a:pt x="1873605" y="877150"/>
                  </a:lnTo>
                  <a:lnTo>
                    <a:pt x="1876234" y="864095"/>
                  </a:lnTo>
                  <a:close/>
                </a:path>
                <a:path w="1876425" h="1926589">
                  <a:moveTo>
                    <a:pt x="1876234" y="448868"/>
                  </a:moveTo>
                  <a:lnTo>
                    <a:pt x="1873605" y="436067"/>
                  </a:lnTo>
                  <a:lnTo>
                    <a:pt x="1866493" y="425564"/>
                  </a:lnTo>
                  <a:lnTo>
                    <a:pt x="1855990" y="418452"/>
                  </a:lnTo>
                  <a:lnTo>
                    <a:pt x="1843189" y="415823"/>
                  </a:lnTo>
                  <a:lnTo>
                    <a:pt x="1830412" y="418452"/>
                  </a:lnTo>
                  <a:lnTo>
                    <a:pt x="1819922" y="425564"/>
                  </a:lnTo>
                  <a:lnTo>
                    <a:pt x="1812810" y="436067"/>
                  </a:lnTo>
                  <a:lnTo>
                    <a:pt x="1810207" y="448868"/>
                  </a:lnTo>
                  <a:lnTo>
                    <a:pt x="1812810" y="461645"/>
                  </a:lnTo>
                  <a:lnTo>
                    <a:pt x="1819922" y="472160"/>
                  </a:lnTo>
                  <a:lnTo>
                    <a:pt x="1830412" y="479285"/>
                  </a:lnTo>
                  <a:lnTo>
                    <a:pt x="1843189" y="481901"/>
                  </a:lnTo>
                  <a:lnTo>
                    <a:pt x="1855990" y="479285"/>
                  </a:lnTo>
                  <a:lnTo>
                    <a:pt x="1866493" y="472160"/>
                  </a:lnTo>
                  <a:lnTo>
                    <a:pt x="1873605" y="461645"/>
                  </a:lnTo>
                  <a:lnTo>
                    <a:pt x="1876234" y="44886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55052" y="1103393"/>
              <a:ext cx="150356" cy="222543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00" y="1485900"/>
              <a:ext cx="2057400" cy="2057146"/>
            </a:xfrm>
            <a:prstGeom prst="rect">
              <a:avLst/>
            </a:prstGeom>
          </p:spPr>
        </p:pic>
      </p:grpSp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4033444" y="2204864"/>
            <a:ext cx="8155380" cy="3024336"/>
          </a:xfrm>
        </p:spPr>
        <p:txBody>
          <a:bodyPr rtlCol="0">
            <a:noAutofit/>
          </a:bodyPr>
          <a:lstStyle/>
          <a:p>
            <a:r>
              <a:rPr lang="ru-RU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ООП, исключения</a:t>
            </a:r>
            <a:r>
              <a:rPr lang="ru-RU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/3)</a:t>
            </a:r>
            <a:endParaRPr lang="ru-RU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852" y="685943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rmAutofit/>
          </a:bodyPr>
          <a:lstStyle/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 наследования очень удобен, но он имеет свои ограничения. В частности мы можем наследовать только от одного класса, в отличие, например, от языка С++, где имеется множественное наследование. 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языке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подобную проблему частично позволяют решить интерфейсы. Интерфейсы определяют некоторый функционал, не имеющий конкретной реализации, который затем реализуют классы, применяющие эти интерфейсы. И один класс может применить множество интерфейсов. Чтобы определить интерфейс, используется ключевое слово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Например: 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ru-RU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Printable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 }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32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rmAutofit/>
          </a:bodyPr>
          <a:lstStyle/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интерфейс называется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Printable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Интерфейс может определять константы и методы, которые могут иметь, а могут и не иметь реализации. Методы без реализации похожи на абстрактные методы абстрактных классов. Так, в данном случае объявлен один метод, который не имеет реализации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 методы интерфейса не имеют модификаторов доступа, но фактически по умолчанию доступ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цель интерфейса - определение функционала для реализации его классом. Поэтому весь функционал должен быть открыт для реализации</a:t>
            </a:r>
            <a:r>
              <a:rPr lang="ru-RU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Чтобы класс применил интерфейс, надо использовать ключевое слово </a:t>
            </a:r>
            <a:r>
              <a:rPr lang="ru-RU" sz="25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2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 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static void </a:t>
            </a:r>
            <a:r>
              <a:rPr lang="en-US" altLang="en-US" sz="21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(String[]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args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Book b1 =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Book(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"Java. Complete </a:t>
            </a:r>
            <a:r>
              <a:rPr lang="en-US" altLang="en-US" sz="21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Referense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"H. </a:t>
            </a:r>
            <a:r>
              <a:rPr lang="en-US" altLang="en-US" sz="21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Shildt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b1.print()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interface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Printable{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void </a:t>
            </a:r>
            <a:r>
              <a:rPr lang="en-US" altLang="en-US" sz="21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print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class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Book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implements </a:t>
            </a:r>
            <a:r>
              <a:rPr lang="en-US" altLang="en-US" sz="210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Printable</a:t>
            </a:r>
            <a:r>
              <a:rPr lang="en-US" altLang="en-US" sz="210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{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String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author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Book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name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author){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name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</a:t>
            </a:r>
            <a:r>
              <a:rPr lang="en-US" altLang="en-US" sz="21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author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 author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lang="en-US" altLang="en-US" sz="21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print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 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.printf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"%s (%s)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\n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author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88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rmAutofit fontScale="55000" lnSpcReduction="20000"/>
          </a:bodyPr>
          <a:lstStyle/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правильно выполнить поверхностное или глубокое копирование объекта, для начала мы должны понимать, чего не следует делать. Во-первых, при копировании объекта важно избегать использования одной и той же ссылки на объект. Как показывает пример ниже, это довольно простая, но распространенная ошибка. Перед вами объект </a:t>
            </a:r>
            <a:r>
              <a:rPr lang="ru-RU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Product {</a:t>
            </a:r>
          </a:p>
          <a:p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private String name;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private double price;</a:t>
            </a:r>
          </a:p>
          <a:p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public Product(String name, double price) {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this.name = name;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price;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public String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 return name; }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public double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getPrice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 return price; </a:t>
            </a:r>
            <a:r>
              <a:rPr lang="en-US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5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public void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setName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name) { this.name = name; }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public void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setPrice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(double price) {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this.price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price; </a:t>
            </a:r>
            <a:r>
              <a:rPr lang="en-US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на объекты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7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rmAutofit lnSpcReduction="10000"/>
          </a:bodyPr>
          <a:lstStyle/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new Product("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Macbook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Pro", 3000);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copyOfProduct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product;</a:t>
            </a:r>
          </a:p>
          <a:p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product.name = "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Alienware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(product.name);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(copyOfProduct.name);</a:t>
            </a:r>
          </a:p>
          <a:p>
            <a:r>
              <a:rPr lang="en-US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ru-RU" sz="25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 кода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Alienware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Alienware</a:t>
            </a:r>
            <a:endParaRPr lang="ru-RU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на объекты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3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rmAutofit fontScale="77500" lnSpcReduction="20000"/>
          </a:bodyPr>
          <a:lstStyle/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Поверхностное копирование</a:t>
            </a:r>
          </a:p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Техника поверхностного копирования (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Shallow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позволяет нам копировать значения простого объекта в новый объект, не включая внутренние значения объекта. В качестве примера рассмотрим, как использовать технику поверхностного копирования для копирования объекта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без использования ссылки на объект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ShallowCopyPassingValues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new Product("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Macbook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Pro", 3000);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copyOfProduct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new Product(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product.getName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product.getPrice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product.setName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Alienware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product.getName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copyOfProduct.getName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на объекты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82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rmAutofit fontScale="70000" lnSpcReduction="20000"/>
          </a:bodyPr>
          <a:lstStyle/>
          <a:p>
            <a:r>
              <a:rPr lang="ru-RU" sz="25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endParaRPr lang="ru-RU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 с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7, у нас появился интерфейс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Этот интерфейс предоставляет еще один способ копирования объектов. Вместо реализации логики копирования вручную, как мы только что сделали, мы можем реализовать интерфейс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а затем реализовать метод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(). Использование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метода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автоматически приводит к созданию поверхностной копии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Мне не нравится этот метод, потому что он выдает проверенное исключение, и нам приходится вручную приводить тип класса, что делает код многословным. Но использование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упростить код, если у нас есть огромный объект предметной области со множеством атрибутов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Вот что произойдет, если мы реализуем интерфейс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объекте домена, а затем переопределим метод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Product implements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Cloneable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ru-RU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@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protected Object clone() throws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CloneNotSupportedException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super.clone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на объекты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80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rmAutofit fontScale="85000" lnSpcReduction="20000"/>
          </a:bodyPr>
          <a:lstStyle/>
          <a:p>
            <a:endParaRPr lang="ru-RU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ShallowCopyWithCopyMethod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CloneNotSupportedException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new Product("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Macbook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Pro", 3000);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Product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copyOfProduct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(Product)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product.clone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product.setName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Alienware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product.getName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copyOfProduct.getName</a:t>
            </a:r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5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 видите, метод копирования отлично подходит для создания поверхностной копии объекта. Его использование означает, что нам не нужно копировать каждый атрибут вручную.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Ссылки на объекты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6100" y="2132856"/>
            <a:ext cx="8712968" cy="2088232"/>
          </a:xfrm>
        </p:spPr>
        <p:txBody>
          <a:bodyPr>
            <a:norm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ключевых аспектов объектно-ориентированного программирования является наследование. С помощью наследования можно расширить функционал уже имеющихся классов за счет добавления нового функционала или изменения старого. Например, имеется следующий класс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описывающий отдельного человека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class 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 {</a:t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String </a:t>
            </a:r>
            <a:r>
              <a:rPr lang="en-US" altLang="en-US" sz="25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public 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</a:t>
            </a:r>
            <a:r>
              <a:rPr lang="en-US" altLang="en-US" sz="25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getName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(){ 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return </a:t>
            </a:r>
            <a:r>
              <a:rPr lang="en-US" altLang="en-US" sz="25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</a:t>
            </a:r>
            <a:r>
              <a:rPr lang="en-US" altLang="en-US" sz="25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name){</a:t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</a:t>
            </a:r>
            <a:r>
              <a:rPr lang="en-US" altLang="en-US" sz="25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=name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lang="en-US" altLang="en-US" sz="25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display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(){</a:t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5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"Name: " 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+ </a:t>
            </a:r>
            <a:r>
              <a:rPr lang="en-US" altLang="en-US" sz="25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rmAutofit/>
          </a:bodyPr>
          <a:lstStyle/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И, возможно, впоследствии мы захотим добавить еще один класс, который описывает сотрудника предприятия - класс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Так как этот класс реализует тот же функционал, что и класс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поскольку сотрудник - это также и человек, то было бы рационально сделать класс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производным (наследником, подклассом) от класса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который, в свою очередь, называется базовым классом, родителем или суперклассом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class 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Employee 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extends 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Person{</a:t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</a:t>
            </a:r>
            <a:r>
              <a:rPr lang="en-US" altLang="en-US" sz="25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Employee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name){</a:t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super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(name)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   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 </a:t>
            </a:r>
            <a:endParaRPr lang="en-US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92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rmAutofit fontScale="92500" lnSpcReduction="20000"/>
          </a:bodyPr>
          <a:lstStyle/>
          <a:p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Чтобы объявить один класс наследником от другого, надо использовать после имени класса-наследника ключевое слово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после которого идет имя базового класса.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класса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базовым является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и поэтому класс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наследует все те же поля и методы, которые есть в классе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базовом классе определены конструкторы, то в конструкторе производного классы необходимо вызвать один из конструкторов базового класса с помощью ключевого слова </a:t>
            </a:r>
            <a:r>
              <a:rPr lang="ru-RU" sz="25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класс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имеет конструктор, который принимает один параметр. Поэтому в классе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конструкторе нужно вызвать конструктор класса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То есть вызов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будет представлять вызов конструктора класса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вызове конструктора после слова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скобках идет перечисление передаваемых аргументов. При этом вызов конструктора базового класса должен идти в самом начале в конструкторе производного класса. Таким образом, установка имени сотрудника делегируется конструктору базового класса. 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Причем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даже если производный класс никакой другой работы не производит в конструкторе, как в примере выше, все равно необходимо вызвать конструктор базового класса.</a:t>
            </a:r>
            <a:endParaRPr lang="ru-RU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729" y="881569"/>
            <a:ext cx="971742" cy="178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1150" y="3501008"/>
            <a:ext cx="2762901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 tom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Person(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"Tom"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tom.display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Employee(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"Sam"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sam.display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r>
              <a:rPr lang="ru-RU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Переопределение методов</a:t>
            </a:r>
          </a:p>
          <a:p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Производный класс может определять свои методы, а может переопределять методы, которые унаследованы от базового класса. 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static void </a:t>
            </a:r>
            <a:r>
              <a:rPr lang="en-US" altLang="en-US" sz="19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(String[]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args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Employee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sam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=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Employee(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"Sam"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"Microsoft"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sam.display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 </a:t>
            </a:r>
            <a:r>
              <a:rPr lang="en-US" altLang="en-US" sz="19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// Sam</a:t>
            </a:r>
            <a:br>
              <a:rPr lang="en-US" altLang="en-US" sz="19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class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String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public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</a:t>
            </a:r>
            <a:r>
              <a:rPr lang="en-US" altLang="en-US" sz="19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getName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(){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return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</a:t>
            </a:r>
            <a:r>
              <a:rPr lang="en-US" altLang="en-US" sz="19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name){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=name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lang="en-US" altLang="en-US" sz="19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display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9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"Name: "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+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class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Employee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extends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String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company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public </a:t>
            </a:r>
            <a:r>
              <a:rPr lang="en-US" altLang="en-US" sz="19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Employee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name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company)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super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(name)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9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</a:t>
            </a:r>
            <a:r>
              <a:rPr lang="en-US" altLang="en-US" sz="19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company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=company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9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@Override</a:t>
            </a:r>
            <a:br>
              <a:rPr lang="en-US" altLang="en-US" sz="19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lang="en-US" altLang="en-US" sz="19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display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9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.printf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"Name: %s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\n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getName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9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.printf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"Works in %s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\n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company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09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 переопределяемым методом указывается аннотация @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Данная аннотация в принципе необязательна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переопределении метода он должен иметь уровень доступа не меньше, чем уровень доступа в базовом класса. Например, если в базовом классе метод имеет модификатор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то и в производном классе метод должен иметь модификатор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в данном случае мы видим, что часть метода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повторяет действия из метода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базового класса. Поэтому мы можем сократить класс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5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@Override</a:t>
            </a:r>
            <a:br>
              <a:rPr lang="en-US" altLang="en-US" sz="25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void </a:t>
            </a:r>
            <a:r>
              <a:rPr lang="en-US" altLang="en-US" sz="25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display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(){</a:t>
            </a:r>
            <a:b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5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super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.display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5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5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.printf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"Works in %s 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\n</a:t>
            </a:r>
            <a:r>
              <a:rPr lang="en-US" altLang="en-US" sz="25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5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company</a:t>
            </a:r>
            <a:r>
              <a:rPr lang="en-US" altLang="en-US" sz="25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5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5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50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rmAutofit/>
          </a:bodyPr>
          <a:lstStyle/>
          <a:p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Запрет </a:t>
            </a:r>
            <a:r>
              <a:rPr lang="ru-RU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наследования</a:t>
            </a:r>
            <a:r>
              <a:rPr 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Хотя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 очень интересный и эффективный механизм, но в некоторых ситуациях его применение может быть нежелательным. И в этом случае можно запретить наследование с помощью ключевого слова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Например: 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90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rmAutofit/>
          </a:bodyPr>
          <a:lstStyle/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Динамическая диспетчеризация 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возможность переопределения методов открывают нам большие возможности. Прежде всего мы можем передать переменной суперкласса ссылку на объект подкласса: 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наследуется от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то объект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в то же время и объектом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Грубо говоря, любой работник предприятия одновременно является человеком. Однако несмотря на то, что переменная представляет объект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виртуальная машина видит, что в реальности она указывает на объект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Поэтому при вызове методов у этого объекта будет вызываться та версия метода, которая определена в классе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а не в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5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09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rmAutofit fontScale="70000" lnSpcReduction="20000"/>
          </a:bodyPr>
          <a:lstStyle/>
          <a:p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Абстрактные </a:t>
            </a:r>
            <a:r>
              <a:rPr lang="ru-RU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endParaRPr lang="en-US" sz="2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Кроме обычных классов в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есть абстрактные классы. Абстрактный класс похож на обычный класс. В абстрактном классе также можно определить поля и методы, но в то же время нельзя создать объект или экземпляр абстрактного класса. Абстрактные классы призваны предоставлять базовый функционал для классов-наследников. А производные классы уже реализуют этот функционал. При определении абстрактных классов используется ключевое слово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5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25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ru-RU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5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} } </a:t>
            </a:r>
            <a:endParaRPr lang="en-US" sz="25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 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отличие состоит в том, что мы не можем использовать конструктор абстрактного класса для создания его объекта.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следующим образом: 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ru-RU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 =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25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Кроме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обычных методов абстрактный класс может содержать абстрактные методы. Такие методы определяются с помощью ключевого слова </a:t>
            </a:r>
            <a:r>
              <a:rPr lang="ru-R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не имеют никакой реализации: </a:t>
            </a: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ru-RU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en-US" sz="25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Производный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обязан переопределить и реализовать все абстрактные методы, которые имеются в базовом абстрактном классе. Также следует учитывать, что если класс имеет хотя бы один абстрактный метод, то данный класс должен быть определен как абстрактный.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Наследование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44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b9ac51-6bcc-4177-bab6-9e67c28608d8" xsi:nil="true"/>
    <lcf76f155ced4ddcb4097134ff3c332f xmlns="55447148-8326-43bd-aafe-d4e5c9b0bf0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B278D14BD84940959797AA26CBBC79" ma:contentTypeVersion="14" ma:contentTypeDescription="Створення нового документа." ma:contentTypeScope="" ma:versionID="ffeb564e1fa47866c54bcfb2afded99c">
  <xsd:schema xmlns:xsd="http://www.w3.org/2001/XMLSchema" xmlns:xs="http://www.w3.org/2001/XMLSchema" xmlns:p="http://schemas.microsoft.com/office/2006/metadata/properties" xmlns:ns2="55447148-8326-43bd-aafe-d4e5c9b0bf0d" xmlns:ns3="c8b9ac51-6bcc-4177-bab6-9e67c28608d8" targetNamespace="http://schemas.microsoft.com/office/2006/metadata/properties" ma:root="true" ma:fieldsID="fa3fd1c670d6a88ac51ea8cc0a5663c2" ns2:_="" ns3:_="">
    <xsd:import namespace="55447148-8326-43bd-aafe-d4e5c9b0bf0d"/>
    <xsd:import namespace="c8b9ac51-6bcc-4177-bab6-9e67c2860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7148-8326-43bd-aafe-d4e5c9b0b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9ac51-6bcc-4177-bab6-9e67c28608d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1367af3-fab7-49ed-9983-001cd0b0e090}" ma:internalName="TaxCatchAll" ma:showField="CatchAllData" ma:web="c8b9ac51-6bcc-4177-bab6-9e67c2860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BF850A-5CCD-4F5A-B5B4-5781D65A35BA}"/>
</file>

<file path=customXml/itemProps3.xml><?xml version="1.0" encoding="utf-8"?>
<ds:datastoreItem xmlns:ds="http://schemas.openxmlformats.org/officeDocument/2006/customXml" ds:itemID="{E6B26056-764A-43A6-AB7A-4596581A8CC6}"/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2419</Words>
  <Application>Microsoft Office PowerPoint</Application>
  <PresentationFormat>Произвольный</PresentationFormat>
  <Paragraphs>133</Paragraphs>
  <Slides>18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Corbel</vt:lpstr>
      <vt:lpstr>JetBrains Mono</vt:lpstr>
      <vt:lpstr>Times New Roman</vt:lpstr>
      <vt:lpstr>Wingdings 3</vt:lpstr>
      <vt:lpstr>Синий цифровой тоннель (16 x 9)</vt:lpstr>
      <vt:lpstr>Модуль 2. ООП, исключения. (2/3)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2024-07-22T12:44:26Z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0x0101000DB278D14BD84940959797AA26CBBC79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