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422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350" r:id="rId14"/>
  </p:sldIdLst>
  <p:sldSz cx="12188825" cy="6858000"/>
  <p:notesSz cx="6858000" cy="9144000"/>
  <p:custDataLst>
    <p:tags r:id="rId17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895"/>
    <a:srgbClr val="045CA7"/>
    <a:srgbClr val="38A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6395" autoAdjust="0"/>
  </p:normalViewPr>
  <p:slideViewPr>
    <p:cSldViewPr showGuides="1">
      <p:cViewPr varScale="1">
        <p:scale>
          <a:sx n="107" d="100"/>
          <a:sy n="107" d="100"/>
        </p:scale>
        <p:origin x="38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07.06.2022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7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64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07.06.2022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07.06.2022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0" y="0"/>
            <a:ext cx="12188824" cy="6858000"/>
            <a:chOff x="0" y="770737"/>
            <a:chExt cx="12188824" cy="6858000"/>
          </a:xfrm>
        </p:grpSpPr>
        <p:sp>
          <p:nvSpPr>
            <p:cNvPr id="5" name="object 3"/>
            <p:cNvSpPr/>
            <p:nvPr/>
          </p:nvSpPr>
          <p:spPr>
            <a:xfrm>
              <a:off x="3809503" y="770737"/>
              <a:ext cx="8379321" cy="6858000"/>
            </a:xfrm>
            <a:custGeom>
              <a:avLst/>
              <a:gdLst/>
              <a:ahLst/>
              <a:cxnLst/>
              <a:rect l="l" t="t" r="r" b="b"/>
              <a:pathLst>
                <a:path w="6884034" h="6015355">
                  <a:moveTo>
                    <a:pt x="0" y="6015037"/>
                  </a:moveTo>
                  <a:lnTo>
                    <a:pt x="6883895" y="6015037"/>
                  </a:lnTo>
                  <a:lnTo>
                    <a:pt x="6883895" y="0"/>
                  </a:lnTo>
                  <a:lnTo>
                    <a:pt x="0" y="0"/>
                  </a:lnTo>
                  <a:lnTo>
                    <a:pt x="0" y="6015037"/>
                  </a:lnTo>
                  <a:close/>
                </a:path>
              </a:pathLst>
            </a:custGeom>
            <a:solidFill>
              <a:srgbClr val="04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0" y="770737"/>
              <a:ext cx="3810000" cy="6858000"/>
            </a:xfrm>
            <a:custGeom>
              <a:avLst/>
              <a:gdLst/>
              <a:ahLst/>
              <a:cxnLst/>
              <a:rect l="l" t="t" r="r" b="b"/>
              <a:pathLst>
                <a:path w="3810000" h="6015355">
                  <a:moveTo>
                    <a:pt x="3809504" y="6015037"/>
                  </a:moveTo>
                  <a:lnTo>
                    <a:pt x="0" y="6015037"/>
                  </a:lnTo>
                  <a:lnTo>
                    <a:pt x="0" y="0"/>
                  </a:lnTo>
                  <a:lnTo>
                    <a:pt x="3809504" y="0"/>
                  </a:lnTo>
                  <a:lnTo>
                    <a:pt x="3809504" y="6015037"/>
                  </a:lnTo>
                  <a:close/>
                </a:path>
              </a:pathLst>
            </a:custGeom>
            <a:solidFill>
              <a:srgbClr val="F7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727617" y="1783156"/>
              <a:ext cx="1632585" cy="1729105"/>
            </a:xfrm>
            <a:custGeom>
              <a:avLst/>
              <a:gdLst/>
              <a:ahLst/>
              <a:cxnLst/>
              <a:rect l="l" t="t" r="r" b="b"/>
              <a:pathLst>
                <a:path w="1632585" h="1729104">
                  <a:moveTo>
                    <a:pt x="1598523" y="66078"/>
                  </a:moveTo>
                  <a:lnTo>
                    <a:pt x="1585741" y="63463"/>
                  </a:lnTo>
                  <a:lnTo>
                    <a:pt x="1575228" y="56353"/>
                  </a:lnTo>
                  <a:lnTo>
                    <a:pt x="1568101" y="45846"/>
                  </a:lnTo>
                  <a:lnTo>
                    <a:pt x="1565478" y="33045"/>
                  </a:lnTo>
                  <a:lnTo>
                    <a:pt x="1568101" y="20263"/>
                  </a:lnTo>
                  <a:lnTo>
                    <a:pt x="1575228" y="9750"/>
                  </a:lnTo>
                  <a:lnTo>
                    <a:pt x="1585741" y="2623"/>
                  </a:lnTo>
                  <a:lnTo>
                    <a:pt x="1598523" y="0"/>
                  </a:lnTo>
                  <a:lnTo>
                    <a:pt x="1611298" y="2623"/>
                  </a:lnTo>
                  <a:lnTo>
                    <a:pt x="1621807" y="9750"/>
                  </a:lnTo>
                  <a:lnTo>
                    <a:pt x="1628932" y="20263"/>
                  </a:lnTo>
                  <a:lnTo>
                    <a:pt x="1631556" y="33045"/>
                  </a:lnTo>
                  <a:lnTo>
                    <a:pt x="1628932" y="46093"/>
                  </a:lnTo>
                  <a:lnTo>
                    <a:pt x="1621807" y="56572"/>
                  </a:lnTo>
                  <a:lnTo>
                    <a:pt x="1611298" y="63545"/>
                  </a:lnTo>
                  <a:lnTo>
                    <a:pt x="1598523" y="66078"/>
                  </a:lnTo>
                  <a:close/>
                </a:path>
                <a:path w="1632585" h="1729104">
                  <a:moveTo>
                    <a:pt x="1599158" y="481952"/>
                  </a:moveTo>
                  <a:lnTo>
                    <a:pt x="1586362" y="479330"/>
                  </a:lnTo>
                  <a:lnTo>
                    <a:pt x="1575855" y="472208"/>
                  </a:lnTo>
                  <a:lnTo>
                    <a:pt x="1568742" y="461699"/>
                  </a:lnTo>
                  <a:lnTo>
                    <a:pt x="1566125" y="448919"/>
                  </a:lnTo>
                  <a:lnTo>
                    <a:pt x="1568742" y="436116"/>
                  </a:lnTo>
                  <a:lnTo>
                    <a:pt x="1575855" y="425605"/>
                  </a:lnTo>
                  <a:lnTo>
                    <a:pt x="1586362" y="418490"/>
                  </a:lnTo>
                  <a:lnTo>
                    <a:pt x="1599158" y="415874"/>
                  </a:lnTo>
                  <a:lnTo>
                    <a:pt x="1611932" y="418490"/>
                  </a:lnTo>
                  <a:lnTo>
                    <a:pt x="1622428" y="425605"/>
                  </a:lnTo>
                  <a:lnTo>
                    <a:pt x="1629537" y="436116"/>
                  </a:lnTo>
                  <a:lnTo>
                    <a:pt x="1632153" y="448919"/>
                  </a:lnTo>
                  <a:lnTo>
                    <a:pt x="1629537" y="461699"/>
                  </a:lnTo>
                  <a:lnTo>
                    <a:pt x="1622428" y="472208"/>
                  </a:lnTo>
                  <a:lnTo>
                    <a:pt x="1611932" y="479330"/>
                  </a:lnTo>
                  <a:lnTo>
                    <a:pt x="1599158" y="481952"/>
                  </a:lnTo>
                  <a:close/>
                </a:path>
                <a:path w="1632585" h="1729104">
                  <a:moveTo>
                    <a:pt x="1599158" y="897140"/>
                  </a:moveTo>
                  <a:lnTo>
                    <a:pt x="1586362" y="894524"/>
                  </a:lnTo>
                  <a:lnTo>
                    <a:pt x="1575855" y="887409"/>
                  </a:lnTo>
                  <a:lnTo>
                    <a:pt x="1568742" y="876898"/>
                  </a:lnTo>
                  <a:lnTo>
                    <a:pt x="1566125" y="864095"/>
                  </a:lnTo>
                  <a:lnTo>
                    <a:pt x="1568742" y="851315"/>
                  </a:lnTo>
                  <a:lnTo>
                    <a:pt x="1575855" y="840806"/>
                  </a:lnTo>
                  <a:lnTo>
                    <a:pt x="1586362" y="833684"/>
                  </a:lnTo>
                  <a:lnTo>
                    <a:pt x="1599158" y="831062"/>
                  </a:lnTo>
                  <a:lnTo>
                    <a:pt x="1611932" y="833684"/>
                  </a:lnTo>
                  <a:lnTo>
                    <a:pt x="1622428" y="840806"/>
                  </a:lnTo>
                  <a:lnTo>
                    <a:pt x="1629537" y="851315"/>
                  </a:lnTo>
                  <a:lnTo>
                    <a:pt x="1632153" y="864095"/>
                  </a:lnTo>
                  <a:lnTo>
                    <a:pt x="1629537" y="877150"/>
                  </a:lnTo>
                  <a:lnTo>
                    <a:pt x="1622428" y="887633"/>
                  </a:lnTo>
                  <a:lnTo>
                    <a:pt x="1611932" y="894608"/>
                  </a:lnTo>
                  <a:lnTo>
                    <a:pt x="1599158" y="897140"/>
                  </a:lnTo>
                  <a:close/>
                </a:path>
                <a:path w="1632585" h="1729104">
                  <a:moveTo>
                    <a:pt x="1599158" y="1313014"/>
                  </a:moveTo>
                  <a:lnTo>
                    <a:pt x="1586362" y="1310391"/>
                  </a:lnTo>
                  <a:lnTo>
                    <a:pt x="1575855" y="1303264"/>
                  </a:lnTo>
                  <a:lnTo>
                    <a:pt x="1568742" y="1292751"/>
                  </a:lnTo>
                  <a:lnTo>
                    <a:pt x="1566125" y="1279969"/>
                  </a:lnTo>
                  <a:lnTo>
                    <a:pt x="1568742" y="1267165"/>
                  </a:lnTo>
                  <a:lnTo>
                    <a:pt x="1575855" y="1256641"/>
                  </a:lnTo>
                  <a:lnTo>
                    <a:pt x="1586362" y="1249510"/>
                  </a:lnTo>
                  <a:lnTo>
                    <a:pt x="1599158" y="1246886"/>
                  </a:lnTo>
                  <a:lnTo>
                    <a:pt x="1611932" y="1249510"/>
                  </a:lnTo>
                  <a:lnTo>
                    <a:pt x="1622428" y="1256641"/>
                  </a:lnTo>
                  <a:lnTo>
                    <a:pt x="1629537" y="1267165"/>
                  </a:lnTo>
                  <a:lnTo>
                    <a:pt x="1632153" y="1279969"/>
                  </a:lnTo>
                  <a:lnTo>
                    <a:pt x="1629537" y="1292751"/>
                  </a:lnTo>
                  <a:lnTo>
                    <a:pt x="1622428" y="1303264"/>
                  </a:lnTo>
                  <a:lnTo>
                    <a:pt x="1611932" y="1310391"/>
                  </a:lnTo>
                  <a:lnTo>
                    <a:pt x="1599158" y="1313014"/>
                  </a:lnTo>
                  <a:close/>
                </a:path>
                <a:path w="1632585" h="1729104">
                  <a:moveTo>
                    <a:pt x="1598523" y="1728190"/>
                  </a:moveTo>
                  <a:lnTo>
                    <a:pt x="1585741" y="1725575"/>
                  </a:lnTo>
                  <a:lnTo>
                    <a:pt x="1575228" y="1718465"/>
                  </a:lnTo>
                  <a:lnTo>
                    <a:pt x="1568101" y="1707959"/>
                  </a:lnTo>
                  <a:lnTo>
                    <a:pt x="1565478" y="1695157"/>
                  </a:lnTo>
                  <a:lnTo>
                    <a:pt x="1568101" y="1682375"/>
                  </a:lnTo>
                  <a:lnTo>
                    <a:pt x="1575228" y="1671862"/>
                  </a:lnTo>
                  <a:lnTo>
                    <a:pt x="1585741" y="1664736"/>
                  </a:lnTo>
                  <a:lnTo>
                    <a:pt x="1598523" y="1662112"/>
                  </a:lnTo>
                  <a:lnTo>
                    <a:pt x="1611298" y="1664736"/>
                  </a:lnTo>
                  <a:lnTo>
                    <a:pt x="1621807" y="1671862"/>
                  </a:lnTo>
                  <a:lnTo>
                    <a:pt x="1628932" y="1682375"/>
                  </a:lnTo>
                  <a:lnTo>
                    <a:pt x="1631556" y="1695157"/>
                  </a:lnTo>
                  <a:lnTo>
                    <a:pt x="1628932" y="1707959"/>
                  </a:lnTo>
                  <a:lnTo>
                    <a:pt x="1621807" y="1718465"/>
                  </a:lnTo>
                  <a:lnTo>
                    <a:pt x="1611298" y="1725575"/>
                  </a:lnTo>
                  <a:lnTo>
                    <a:pt x="1598523" y="1728190"/>
                  </a:lnTo>
                  <a:close/>
                </a:path>
                <a:path w="1632585" h="1729104">
                  <a:moveTo>
                    <a:pt x="1216025" y="66078"/>
                  </a:moveTo>
                  <a:lnTo>
                    <a:pt x="1203250" y="63463"/>
                  </a:lnTo>
                  <a:lnTo>
                    <a:pt x="1192741" y="56353"/>
                  </a:lnTo>
                  <a:lnTo>
                    <a:pt x="1185615" y="45846"/>
                  </a:lnTo>
                  <a:lnTo>
                    <a:pt x="1182992" y="33045"/>
                  </a:lnTo>
                  <a:lnTo>
                    <a:pt x="1185615" y="20263"/>
                  </a:lnTo>
                  <a:lnTo>
                    <a:pt x="1192741" y="9750"/>
                  </a:lnTo>
                  <a:lnTo>
                    <a:pt x="1203250" y="2623"/>
                  </a:lnTo>
                  <a:lnTo>
                    <a:pt x="1216025" y="0"/>
                  </a:lnTo>
                  <a:lnTo>
                    <a:pt x="1228799" y="2623"/>
                  </a:lnTo>
                  <a:lnTo>
                    <a:pt x="1239294" y="9750"/>
                  </a:lnTo>
                  <a:lnTo>
                    <a:pt x="1246403" y="20263"/>
                  </a:lnTo>
                  <a:lnTo>
                    <a:pt x="1249019" y="33045"/>
                  </a:lnTo>
                  <a:lnTo>
                    <a:pt x="1246403" y="46184"/>
                  </a:lnTo>
                  <a:lnTo>
                    <a:pt x="1239294" y="56815"/>
                  </a:lnTo>
                  <a:lnTo>
                    <a:pt x="1228799" y="63818"/>
                  </a:lnTo>
                  <a:lnTo>
                    <a:pt x="1216025" y="66078"/>
                  </a:lnTo>
                  <a:close/>
                </a:path>
                <a:path w="1632585" h="1729104">
                  <a:moveTo>
                    <a:pt x="1216025" y="481952"/>
                  </a:moveTo>
                  <a:lnTo>
                    <a:pt x="1203250" y="479330"/>
                  </a:lnTo>
                  <a:lnTo>
                    <a:pt x="1192741" y="472208"/>
                  </a:lnTo>
                  <a:lnTo>
                    <a:pt x="1185615" y="461699"/>
                  </a:lnTo>
                  <a:lnTo>
                    <a:pt x="1182992" y="448919"/>
                  </a:lnTo>
                  <a:lnTo>
                    <a:pt x="1185615" y="436116"/>
                  </a:lnTo>
                  <a:lnTo>
                    <a:pt x="1192741" y="425605"/>
                  </a:lnTo>
                  <a:lnTo>
                    <a:pt x="1203250" y="418490"/>
                  </a:lnTo>
                  <a:lnTo>
                    <a:pt x="1216025" y="415874"/>
                  </a:lnTo>
                  <a:lnTo>
                    <a:pt x="1228799" y="418490"/>
                  </a:lnTo>
                  <a:lnTo>
                    <a:pt x="1239294" y="425605"/>
                  </a:lnTo>
                  <a:lnTo>
                    <a:pt x="1246403" y="436116"/>
                  </a:lnTo>
                  <a:lnTo>
                    <a:pt x="1249019" y="448919"/>
                  </a:lnTo>
                  <a:lnTo>
                    <a:pt x="1246403" y="461699"/>
                  </a:lnTo>
                  <a:lnTo>
                    <a:pt x="1239294" y="472208"/>
                  </a:lnTo>
                  <a:lnTo>
                    <a:pt x="1228799" y="479330"/>
                  </a:lnTo>
                  <a:lnTo>
                    <a:pt x="1216025" y="481952"/>
                  </a:lnTo>
                  <a:close/>
                </a:path>
                <a:path w="1632585" h="1729104">
                  <a:moveTo>
                    <a:pt x="1216025" y="897140"/>
                  </a:moveTo>
                  <a:lnTo>
                    <a:pt x="1203250" y="894524"/>
                  </a:lnTo>
                  <a:lnTo>
                    <a:pt x="1192741" y="887409"/>
                  </a:lnTo>
                  <a:lnTo>
                    <a:pt x="1185615" y="876898"/>
                  </a:lnTo>
                  <a:lnTo>
                    <a:pt x="1182992" y="864095"/>
                  </a:lnTo>
                  <a:lnTo>
                    <a:pt x="1185615" y="851315"/>
                  </a:lnTo>
                  <a:lnTo>
                    <a:pt x="1192741" y="840806"/>
                  </a:lnTo>
                  <a:lnTo>
                    <a:pt x="1203250" y="833684"/>
                  </a:lnTo>
                  <a:lnTo>
                    <a:pt x="1216025" y="831062"/>
                  </a:lnTo>
                  <a:lnTo>
                    <a:pt x="1228799" y="833684"/>
                  </a:lnTo>
                  <a:lnTo>
                    <a:pt x="1239294" y="840806"/>
                  </a:lnTo>
                  <a:lnTo>
                    <a:pt x="1246403" y="851315"/>
                  </a:lnTo>
                  <a:lnTo>
                    <a:pt x="1249019" y="864095"/>
                  </a:lnTo>
                  <a:lnTo>
                    <a:pt x="1246403" y="877241"/>
                  </a:lnTo>
                  <a:lnTo>
                    <a:pt x="1239294" y="887876"/>
                  </a:lnTo>
                  <a:lnTo>
                    <a:pt x="1228799" y="894881"/>
                  </a:lnTo>
                  <a:lnTo>
                    <a:pt x="1216025" y="897140"/>
                  </a:lnTo>
                  <a:close/>
                </a:path>
                <a:path w="1632585" h="1729104">
                  <a:moveTo>
                    <a:pt x="1216025" y="1313014"/>
                  </a:moveTo>
                  <a:lnTo>
                    <a:pt x="1203250" y="1310391"/>
                  </a:lnTo>
                  <a:lnTo>
                    <a:pt x="1192741" y="1303264"/>
                  </a:lnTo>
                  <a:lnTo>
                    <a:pt x="1185615" y="1292751"/>
                  </a:lnTo>
                  <a:lnTo>
                    <a:pt x="1182992" y="1279969"/>
                  </a:lnTo>
                  <a:lnTo>
                    <a:pt x="1185615" y="1267165"/>
                  </a:lnTo>
                  <a:lnTo>
                    <a:pt x="1192741" y="1256641"/>
                  </a:lnTo>
                  <a:lnTo>
                    <a:pt x="1203250" y="1249510"/>
                  </a:lnTo>
                  <a:lnTo>
                    <a:pt x="1216025" y="1246886"/>
                  </a:lnTo>
                  <a:lnTo>
                    <a:pt x="1228799" y="1249510"/>
                  </a:lnTo>
                  <a:lnTo>
                    <a:pt x="1239294" y="1256641"/>
                  </a:lnTo>
                  <a:lnTo>
                    <a:pt x="1246403" y="1267165"/>
                  </a:lnTo>
                  <a:lnTo>
                    <a:pt x="1249019" y="1279969"/>
                  </a:lnTo>
                  <a:lnTo>
                    <a:pt x="1246403" y="1293024"/>
                  </a:lnTo>
                  <a:lnTo>
                    <a:pt x="1239294" y="1303507"/>
                  </a:lnTo>
                  <a:lnTo>
                    <a:pt x="1228799" y="1310482"/>
                  </a:lnTo>
                  <a:lnTo>
                    <a:pt x="1216025" y="1313014"/>
                  </a:lnTo>
                  <a:close/>
                </a:path>
                <a:path w="1632585" h="1729104">
                  <a:moveTo>
                    <a:pt x="1216025" y="1728838"/>
                  </a:moveTo>
                  <a:lnTo>
                    <a:pt x="1203250" y="1726214"/>
                  </a:lnTo>
                  <a:lnTo>
                    <a:pt x="1192741" y="1719089"/>
                  </a:lnTo>
                  <a:lnTo>
                    <a:pt x="1185615" y="1708580"/>
                  </a:lnTo>
                  <a:lnTo>
                    <a:pt x="1182992" y="1695805"/>
                  </a:lnTo>
                  <a:lnTo>
                    <a:pt x="1185615" y="1683002"/>
                  </a:lnTo>
                  <a:lnTo>
                    <a:pt x="1192741" y="1672491"/>
                  </a:lnTo>
                  <a:lnTo>
                    <a:pt x="1203250" y="1665376"/>
                  </a:lnTo>
                  <a:lnTo>
                    <a:pt x="1216025" y="1662760"/>
                  </a:lnTo>
                  <a:lnTo>
                    <a:pt x="1228799" y="1665376"/>
                  </a:lnTo>
                  <a:lnTo>
                    <a:pt x="1239294" y="1672491"/>
                  </a:lnTo>
                  <a:lnTo>
                    <a:pt x="1246403" y="1683002"/>
                  </a:lnTo>
                  <a:lnTo>
                    <a:pt x="1249019" y="1695805"/>
                  </a:lnTo>
                  <a:lnTo>
                    <a:pt x="1246403" y="1708580"/>
                  </a:lnTo>
                  <a:lnTo>
                    <a:pt x="1239294" y="1719089"/>
                  </a:lnTo>
                  <a:lnTo>
                    <a:pt x="1228799" y="1726214"/>
                  </a:lnTo>
                  <a:lnTo>
                    <a:pt x="1216025" y="1728838"/>
                  </a:lnTo>
                  <a:close/>
                </a:path>
                <a:path w="1632585" h="1729104">
                  <a:moveTo>
                    <a:pt x="821690" y="66078"/>
                  </a:moveTo>
                  <a:lnTo>
                    <a:pt x="808915" y="63463"/>
                  </a:lnTo>
                  <a:lnTo>
                    <a:pt x="798420" y="56353"/>
                  </a:lnTo>
                  <a:lnTo>
                    <a:pt x="791311" y="45846"/>
                  </a:lnTo>
                  <a:lnTo>
                    <a:pt x="788695" y="33045"/>
                  </a:lnTo>
                  <a:lnTo>
                    <a:pt x="791311" y="20263"/>
                  </a:lnTo>
                  <a:lnTo>
                    <a:pt x="798420" y="9750"/>
                  </a:lnTo>
                  <a:lnTo>
                    <a:pt x="808915" y="2623"/>
                  </a:lnTo>
                  <a:lnTo>
                    <a:pt x="821690" y="0"/>
                  </a:lnTo>
                  <a:lnTo>
                    <a:pt x="834470" y="2623"/>
                  </a:lnTo>
                  <a:lnTo>
                    <a:pt x="844978" y="9750"/>
                  </a:lnTo>
                  <a:lnTo>
                    <a:pt x="852100" y="20263"/>
                  </a:lnTo>
                  <a:lnTo>
                    <a:pt x="854722" y="33045"/>
                  </a:lnTo>
                  <a:lnTo>
                    <a:pt x="852100" y="46184"/>
                  </a:lnTo>
                  <a:lnTo>
                    <a:pt x="844978" y="56815"/>
                  </a:lnTo>
                  <a:lnTo>
                    <a:pt x="834470" y="63818"/>
                  </a:lnTo>
                  <a:lnTo>
                    <a:pt x="821690" y="66078"/>
                  </a:lnTo>
                  <a:close/>
                </a:path>
                <a:path w="1632585" h="1729104">
                  <a:moveTo>
                    <a:pt x="821690" y="481952"/>
                  </a:moveTo>
                  <a:lnTo>
                    <a:pt x="808915" y="479330"/>
                  </a:lnTo>
                  <a:lnTo>
                    <a:pt x="798420" y="472208"/>
                  </a:lnTo>
                  <a:lnTo>
                    <a:pt x="791311" y="461699"/>
                  </a:lnTo>
                  <a:lnTo>
                    <a:pt x="788695" y="448919"/>
                  </a:lnTo>
                  <a:lnTo>
                    <a:pt x="791311" y="436116"/>
                  </a:lnTo>
                  <a:lnTo>
                    <a:pt x="798420" y="425605"/>
                  </a:lnTo>
                  <a:lnTo>
                    <a:pt x="808915" y="418490"/>
                  </a:lnTo>
                  <a:lnTo>
                    <a:pt x="821690" y="415874"/>
                  </a:lnTo>
                  <a:lnTo>
                    <a:pt x="834470" y="418490"/>
                  </a:lnTo>
                  <a:lnTo>
                    <a:pt x="844978" y="425605"/>
                  </a:lnTo>
                  <a:lnTo>
                    <a:pt x="852100" y="436116"/>
                  </a:lnTo>
                  <a:lnTo>
                    <a:pt x="854722" y="448919"/>
                  </a:lnTo>
                  <a:lnTo>
                    <a:pt x="852100" y="461699"/>
                  </a:lnTo>
                  <a:lnTo>
                    <a:pt x="844978" y="472208"/>
                  </a:lnTo>
                  <a:lnTo>
                    <a:pt x="834470" y="479330"/>
                  </a:lnTo>
                  <a:lnTo>
                    <a:pt x="821690" y="481952"/>
                  </a:lnTo>
                  <a:close/>
                </a:path>
                <a:path w="1632585" h="1729104">
                  <a:moveTo>
                    <a:pt x="821690" y="897788"/>
                  </a:moveTo>
                  <a:lnTo>
                    <a:pt x="808915" y="895164"/>
                  </a:lnTo>
                  <a:lnTo>
                    <a:pt x="798420" y="888037"/>
                  </a:lnTo>
                  <a:lnTo>
                    <a:pt x="791311" y="877525"/>
                  </a:lnTo>
                  <a:lnTo>
                    <a:pt x="788695" y="864743"/>
                  </a:lnTo>
                  <a:lnTo>
                    <a:pt x="791311" y="851941"/>
                  </a:lnTo>
                  <a:lnTo>
                    <a:pt x="798420" y="841435"/>
                  </a:lnTo>
                  <a:lnTo>
                    <a:pt x="808915" y="834324"/>
                  </a:lnTo>
                  <a:lnTo>
                    <a:pt x="821690" y="831710"/>
                  </a:lnTo>
                  <a:lnTo>
                    <a:pt x="834470" y="834324"/>
                  </a:lnTo>
                  <a:lnTo>
                    <a:pt x="844978" y="841435"/>
                  </a:lnTo>
                  <a:lnTo>
                    <a:pt x="852100" y="851941"/>
                  </a:lnTo>
                  <a:lnTo>
                    <a:pt x="854722" y="864743"/>
                  </a:lnTo>
                  <a:lnTo>
                    <a:pt x="852100" y="877525"/>
                  </a:lnTo>
                  <a:lnTo>
                    <a:pt x="844978" y="888037"/>
                  </a:lnTo>
                  <a:lnTo>
                    <a:pt x="834470" y="895164"/>
                  </a:lnTo>
                  <a:lnTo>
                    <a:pt x="821690" y="897788"/>
                  </a:lnTo>
                  <a:close/>
                </a:path>
                <a:path w="1632585" h="1729104">
                  <a:moveTo>
                    <a:pt x="821690" y="1313014"/>
                  </a:moveTo>
                  <a:lnTo>
                    <a:pt x="808915" y="1310391"/>
                  </a:lnTo>
                  <a:lnTo>
                    <a:pt x="798420" y="1303264"/>
                  </a:lnTo>
                  <a:lnTo>
                    <a:pt x="791311" y="1292751"/>
                  </a:lnTo>
                  <a:lnTo>
                    <a:pt x="788695" y="1279969"/>
                  </a:lnTo>
                  <a:lnTo>
                    <a:pt x="791311" y="1267165"/>
                  </a:lnTo>
                  <a:lnTo>
                    <a:pt x="798420" y="1256641"/>
                  </a:lnTo>
                  <a:lnTo>
                    <a:pt x="808915" y="1249510"/>
                  </a:lnTo>
                  <a:lnTo>
                    <a:pt x="821690" y="1246886"/>
                  </a:lnTo>
                  <a:lnTo>
                    <a:pt x="834470" y="1249510"/>
                  </a:lnTo>
                  <a:lnTo>
                    <a:pt x="844978" y="1256641"/>
                  </a:lnTo>
                  <a:lnTo>
                    <a:pt x="852100" y="1267165"/>
                  </a:lnTo>
                  <a:lnTo>
                    <a:pt x="854722" y="1279969"/>
                  </a:lnTo>
                  <a:lnTo>
                    <a:pt x="852100" y="1293024"/>
                  </a:lnTo>
                  <a:lnTo>
                    <a:pt x="844978" y="1303507"/>
                  </a:lnTo>
                  <a:lnTo>
                    <a:pt x="834470" y="1310482"/>
                  </a:lnTo>
                  <a:lnTo>
                    <a:pt x="821690" y="1313014"/>
                  </a:lnTo>
                  <a:close/>
                </a:path>
                <a:path w="1632585" h="1729104">
                  <a:moveTo>
                    <a:pt x="821690" y="1728838"/>
                  </a:moveTo>
                  <a:lnTo>
                    <a:pt x="808915" y="1726214"/>
                  </a:lnTo>
                  <a:lnTo>
                    <a:pt x="798420" y="1719089"/>
                  </a:lnTo>
                  <a:lnTo>
                    <a:pt x="791311" y="1708580"/>
                  </a:lnTo>
                  <a:lnTo>
                    <a:pt x="788695" y="1695805"/>
                  </a:lnTo>
                  <a:lnTo>
                    <a:pt x="791311" y="1683002"/>
                  </a:lnTo>
                  <a:lnTo>
                    <a:pt x="798420" y="1672491"/>
                  </a:lnTo>
                  <a:lnTo>
                    <a:pt x="808915" y="1665376"/>
                  </a:lnTo>
                  <a:lnTo>
                    <a:pt x="821690" y="1662760"/>
                  </a:lnTo>
                  <a:lnTo>
                    <a:pt x="834470" y="1665376"/>
                  </a:lnTo>
                  <a:lnTo>
                    <a:pt x="844978" y="1672491"/>
                  </a:lnTo>
                  <a:lnTo>
                    <a:pt x="852100" y="1683002"/>
                  </a:lnTo>
                  <a:lnTo>
                    <a:pt x="854722" y="1695805"/>
                  </a:lnTo>
                  <a:lnTo>
                    <a:pt x="852100" y="1708580"/>
                  </a:lnTo>
                  <a:lnTo>
                    <a:pt x="844978" y="1719089"/>
                  </a:lnTo>
                  <a:lnTo>
                    <a:pt x="834470" y="1726214"/>
                  </a:lnTo>
                  <a:lnTo>
                    <a:pt x="821690" y="1728838"/>
                  </a:lnTo>
                  <a:close/>
                </a:path>
                <a:path w="1632585" h="1729104">
                  <a:moveTo>
                    <a:pt x="438556" y="66725"/>
                  </a:moveTo>
                  <a:lnTo>
                    <a:pt x="425782" y="64102"/>
                  </a:lnTo>
                  <a:lnTo>
                    <a:pt x="415286" y="56976"/>
                  </a:lnTo>
                  <a:lnTo>
                    <a:pt x="408177" y="46467"/>
                  </a:lnTo>
                  <a:lnTo>
                    <a:pt x="405561" y="33693"/>
                  </a:lnTo>
                  <a:lnTo>
                    <a:pt x="408177" y="20910"/>
                  </a:lnTo>
                  <a:lnTo>
                    <a:pt x="415286" y="10398"/>
                  </a:lnTo>
                  <a:lnTo>
                    <a:pt x="425782" y="3271"/>
                  </a:lnTo>
                  <a:lnTo>
                    <a:pt x="438556" y="647"/>
                  </a:lnTo>
                  <a:lnTo>
                    <a:pt x="451352" y="3271"/>
                  </a:lnTo>
                  <a:lnTo>
                    <a:pt x="461859" y="10398"/>
                  </a:lnTo>
                  <a:lnTo>
                    <a:pt x="468972" y="20910"/>
                  </a:lnTo>
                  <a:lnTo>
                    <a:pt x="471589" y="33693"/>
                  </a:lnTo>
                  <a:lnTo>
                    <a:pt x="468972" y="46467"/>
                  </a:lnTo>
                  <a:lnTo>
                    <a:pt x="461859" y="56976"/>
                  </a:lnTo>
                  <a:lnTo>
                    <a:pt x="451352" y="64102"/>
                  </a:lnTo>
                  <a:lnTo>
                    <a:pt x="438556" y="66725"/>
                  </a:lnTo>
                  <a:close/>
                </a:path>
                <a:path w="1632585" h="1729104">
                  <a:moveTo>
                    <a:pt x="438556" y="481952"/>
                  </a:moveTo>
                  <a:lnTo>
                    <a:pt x="425782" y="479330"/>
                  </a:lnTo>
                  <a:lnTo>
                    <a:pt x="415286" y="472208"/>
                  </a:lnTo>
                  <a:lnTo>
                    <a:pt x="408177" y="461699"/>
                  </a:lnTo>
                  <a:lnTo>
                    <a:pt x="405561" y="448919"/>
                  </a:lnTo>
                  <a:lnTo>
                    <a:pt x="408177" y="436116"/>
                  </a:lnTo>
                  <a:lnTo>
                    <a:pt x="415286" y="425605"/>
                  </a:lnTo>
                  <a:lnTo>
                    <a:pt x="425782" y="418490"/>
                  </a:lnTo>
                  <a:lnTo>
                    <a:pt x="438556" y="415874"/>
                  </a:lnTo>
                  <a:lnTo>
                    <a:pt x="451352" y="418490"/>
                  </a:lnTo>
                  <a:lnTo>
                    <a:pt x="461859" y="425605"/>
                  </a:lnTo>
                  <a:lnTo>
                    <a:pt x="468972" y="436116"/>
                  </a:lnTo>
                  <a:lnTo>
                    <a:pt x="471589" y="448919"/>
                  </a:lnTo>
                  <a:lnTo>
                    <a:pt x="468972" y="461973"/>
                  </a:lnTo>
                  <a:lnTo>
                    <a:pt x="461859" y="472451"/>
                  </a:lnTo>
                  <a:lnTo>
                    <a:pt x="451352" y="479421"/>
                  </a:lnTo>
                  <a:lnTo>
                    <a:pt x="438556" y="481952"/>
                  </a:lnTo>
                  <a:close/>
                </a:path>
                <a:path w="1632585" h="1729104">
                  <a:moveTo>
                    <a:pt x="438556" y="897788"/>
                  </a:moveTo>
                  <a:lnTo>
                    <a:pt x="425782" y="895164"/>
                  </a:lnTo>
                  <a:lnTo>
                    <a:pt x="415286" y="888037"/>
                  </a:lnTo>
                  <a:lnTo>
                    <a:pt x="408177" y="877525"/>
                  </a:lnTo>
                  <a:lnTo>
                    <a:pt x="405561" y="864743"/>
                  </a:lnTo>
                  <a:lnTo>
                    <a:pt x="408177" y="851941"/>
                  </a:lnTo>
                  <a:lnTo>
                    <a:pt x="415286" y="841435"/>
                  </a:lnTo>
                  <a:lnTo>
                    <a:pt x="425782" y="834324"/>
                  </a:lnTo>
                  <a:lnTo>
                    <a:pt x="438556" y="831710"/>
                  </a:lnTo>
                  <a:lnTo>
                    <a:pt x="451352" y="834324"/>
                  </a:lnTo>
                  <a:lnTo>
                    <a:pt x="461859" y="841435"/>
                  </a:lnTo>
                  <a:lnTo>
                    <a:pt x="468972" y="851941"/>
                  </a:lnTo>
                  <a:lnTo>
                    <a:pt x="471589" y="864743"/>
                  </a:lnTo>
                  <a:lnTo>
                    <a:pt x="468972" y="877525"/>
                  </a:lnTo>
                  <a:lnTo>
                    <a:pt x="461859" y="888037"/>
                  </a:lnTo>
                  <a:lnTo>
                    <a:pt x="451352" y="895164"/>
                  </a:lnTo>
                  <a:lnTo>
                    <a:pt x="438556" y="897788"/>
                  </a:lnTo>
                  <a:close/>
                </a:path>
                <a:path w="1632585" h="1729104">
                  <a:moveTo>
                    <a:pt x="438556" y="1313014"/>
                  </a:moveTo>
                  <a:lnTo>
                    <a:pt x="425782" y="1310391"/>
                  </a:lnTo>
                  <a:lnTo>
                    <a:pt x="415286" y="1303264"/>
                  </a:lnTo>
                  <a:lnTo>
                    <a:pt x="408177" y="1292751"/>
                  </a:lnTo>
                  <a:lnTo>
                    <a:pt x="405561" y="1279969"/>
                  </a:lnTo>
                  <a:lnTo>
                    <a:pt x="408177" y="1267165"/>
                  </a:lnTo>
                  <a:lnTo>
                    <a:pt x="415286" y="1256641"/>
                  </a:lnTo>
                  <a:lnTo>
                    <a:pt x="425782" y="1249510"/>
                  </a:lnTo>
                  <a:lnTo>
                    <a:pt x="438556" y="1246886"/>
                  </a:lnTo>
                  <a:lnTo>
                    <a:pt x="451352" y="1249510"/>
                  </a:lnTo>
                  <a:lnTo>
                    <a:pt x="461859" y="1256641"/>
                  </a:lnTo>
                  <a:lnTo>
                    <a:pt x="468972" y="1267165"/>
                  </a:lnTo>
                  <a:lnTo>
                    <a:pt x="471589" y="1279969"/>
                  </a:lnTo>
                  <a:lnTo>
                    <a:pt x="468972" y="1293108"/>
                  </a:lnTo>
                  <a:lnTo>
                    <a:pt x="461859" y="1303731"/>
                  </a:lnTo>
                  <a:lnTo>
                    <a:pt x="451352" y="1310734"/>
                  </a:lnTo>
                  <a:lnTo>
                    <a:pt x="438556" y="1313014"/>
                  </a:lnTo>
                  <a:close/>
                </a:path>
                <a:path w="1632585" h="1729104">
                  <a:moveTo>
                    <a:pt x="438556" y="1728838"/>
                  </a:moveTo>
                  <a:lnTo>
                    <a:pt x="425782" y="1726214"/>
                  </a:lnTo>
                  <a:lnTo>
                    <a:pt x="415286" y="1719089"/>
                  </a:lnTo>
                  <a:lnTo>
                    <a:pt x="408177" y="1708580"/>
                  </a:lnTo>
                  <a:lnTo>
                    <a:pt x="405561" y="1695805"/>
                  </a:lnTo>
                  <a:lnTo>
                    <a:pt x="408177" y="1683002"/>
                  </a:lnTo>
                  <a:lnTo>
                    <a:pt x="415286" y="1672491"/>
                  </a:lnTo>
                  <a:lnTo>
                    <a:pt x="425782" y="1665376"/>
                  </a:lnTo>
                  <a:lnTo>
                    <a:pt x="438556" y="1662760"/>
                  </a:lnTo>
                  <a:lnTo>
                    <a:pt x="451352" y="1665376"/>
                  </a:lnTo>
                  <a:lnTo>
                    <a:pt x="461859" y="1672491"/>
                  </a:lnTo>
                  <a:lnTo>
                    <a:pt x="468972" y="1683002"/>
                  </a:lnTo>
                  <a:lnTo>
                    <a:pt x="471589" y="1695805"/>
                  </a:lnTo>
                  <a:lnTo>
                    <a:pt x="468972" y="1708580"/>
                  </a:lnTo>
                  <a:lnTo>
                    <a:pt x="461859" y="1719089"/>
                  </a:lnTo>
                  <a:lnTo>
                    <a:pt x="451352" y="1726214"/>
                  </a:lnTo>
                  <a:lnTo>
                    <a:pt x="438556" y="1728838"/>
                  </a:lnTo>
                  <a:close/>
                </a:path>
                <a:path w="1632585" h="1729104">
                  <a:moveTo>
                    <a:pt x="33045" y="66725"/>
                  </a:moveTo>
                  <a:lnTo>
                    <a:pt x="20241" y="64102"/>
                  </a:lnTo>
                  <a:lnTo>
                    <a:pt x="9731" y="56976"/>
                  </a:lnTo>
                  <a:lnTo>
                    <a:pt x="2616" y="46467"/>
                  </a:lnTo>
                  <a:lnTo>
                    <a:pt x="0" y="33693"/>
                  </a:lnTo>
                  <a:lnTo>
                    <a:pt x="2616" y="20910"/>
                  </a:lnTo>
                  <a:lnTo>
                    <a:pt x="9731" y="10398"/>
                  </a:lnTo>
                  <a:lnTo>
                    <a:pt x="20241" y="3271"/>
                  </a:lnTo>
                  <a:lnTo>
                    <a:pt x="33045" y="647"/>
                  </a:lnTo>
                  <a:lnTo>
                    <a:pt x="45819" y="3271"/>
                  </a:lnTo>
                  <a:lnTo>
                    <a:pt x="56314" y="10398"/>
                  </a:lnTo>
                  <a:lnTo>
                    <a:pt x="63424" y="20910"/>
                  </a:lnTo>
                  <a:lnTo>
                    <a:pt x="66040" y="33693"/>
                  </a:lnTo>
                  <a:lnTo>
                    <a:pt x="63424" y="46467"/>
                  </a:lnTo>
                  <a:lnTo>
                    <a:pt x="56314" y="56976"/>
                  </a:lnTo>
                  <a:lnTo>
                    <a:pt x="45819" y="64102"/>
                  </a:lnTo>
                  <a:lnTo>
                    <a:pt x="33045" y="66725"/>
                  </a:lnTo>
                  <a:close/>
                </a:path>
                <a:path w="1632585" h="1729104">
                  <a:moveTo>
                    <a:pt x="33045" y="481952"/>
                  </a:moveTo>
                  <a:lnTo>
                    <a:pt x="20241" y="479330"/>
                  </a:lnTo>
                  <a:lnTo>
                    <a:pt x="9731" y="472208"/>
                  </a:lnTo>
                  <a:lnTo>
                    <a:pt x="2616" y="461699"/>
                  </a:lnTo>
                  <a:lnTo>
                    <a:pt x="0" y="448919"/>
                  </a:lnTo>
                  <a:lnTo>
                    <a:pt x="2616" y="436116"/>
                  </a:lnTo>
                  <a:lnTo>
                    <a:pt x="9731" y="425605"/>
                  </a:lnTo>
                  <a:lnTo>
                    <a:pt x="20241" y="418490"/>
                  </a:lnTo>
                  <a:lnTo>
                    <a:pt x="33045" y="415874"/>
                  </a:lnTo>
                  <a:lnTo>
                    <a:pt x="45819" y="418490"/>
                  </a:lnTo>
                  <a:lnTo>
                    <a:pt x="56314" y="425605"/>
                  </a:lnTo>
                  <a:lnTo>
                    <a:pt x="63424" y="436116"/>
                  </a:lnTo>
                  <a:lnTo>
                    <a:pt x="66040" y="448919"/>
                  </a:lnTo>
                  <a:lnTo>
                    <a:pt x="63424" y="462056"/>
                  </a:lnTo>
                  <a:lnTo>
                    <a:pt x="56314" y="472674"/>
                  </a:lnTo>
                  <a:lnTo>
                    <a:pt x="45819" y="479673"/>
                  </a:lnTo>
                  <a:lnTo>
                    <a:pt x="33045" y="481952"/>
                  </a:lnTo>
                  <a:close/>
                </a:path>
                <a:path w="1632585" h="1729104">
                  <a:moveTo>
                    <a:pt x="33045" y="897788"/>
                  </a:moveTo>
                  <a:lnTo>
                    <a:pt x="20241" y="895164"/>
                  </a:lnTo>
                  <a:lnTo>
                    <a:pt x="9731" y="888037"/>
                  </a:lnTo>
                  <a:lnTo>
                    <a:pt x="2616" y="877525"/>
                  </a:lnTo>
                  <a:lnTo>
                    <a:pt x="0" y="864743"/>
                  </a:lnTo>
                  <a:lnTo>
                    <a:pt x="2616" y="851941"/>
                  </a:lnTo>
                  <a:lnTo>
                    <a:pt x="9731" y="841435"/>
                  </a:lnTo>
                  <a:lnTo>
                    <a:pt x="20241" y="834324"/>
                  </a:lnTo>
                  <a:lnTo>
                    <a:pt x="33045" y="831710"/>
                  </a:lnTo>
                  <a:lnTo>
                    <a:pt x="45819" y="834324"/>
                  </a:lnTo>
                  <a:lnTo>
                    <a:pt x="56314" y="841435"/>
                  </a:lnTo>
                  <a:lnTo>
                    <a:pt x="63424" y="851941"/>
                  </a:lnTo>
                  <a:lnTo>
                    <a:pt x="66040" y="864743"/>
                  </a:lnTo>
                  <a:lnTo>
                    <a:pt x="63424" y="877525"/>
                  </a:lnTo>
                  <a:lnTo>
                    <a:pt x="56314" y="888037"/>
                  </a:lnTo>
                  <a:lnTo>
                    <a:pt x="45819" y="895164"/>
                  </a:lnTo>
                  <a:lnTo>
                    <a:pt x="33045" y="897788"/>
                  </a:lnTo>
                  <a:close/>
                </a:path>
                <a:path w="1632585" h="1729104">
                  <a:moveTo>
                    <a:pt x="33045" y="1313014"/>
                  </a:moveTo>
                  <a:lnTo>
                    <a:pt x="20241" y="1310391"/>
                  </a:lnTo>
                  <a:lnTo>
                    <a:pt x="9731" y="1303264"/>
                  </a:lnTo>
                  <a:lnTo>
                    <a:pt x="2616" y="1292751"/>
                  </a:lnTo>
                  <a:lnTo>
                    <a:pt x="0" y="1279969"/>
                  </a:lnTo>
                  <a:lnTo>
                    <a:pt x="2616" y="1267165"/>
                  </a:lnTo>
                  <a:lnTo>
                    <a:pt x="9731" y="1256641"/>
                  </a:lnTo>
                  <a:lnTo>
                    <a:pt x="20241" y="1249510"/>
                  </a:lnTo>
                  <a:lnTo>
                    <a:pt x="33045" y="1246886"/>
                  </a:lnTo>
                  <a:lnTo>
                    <a:pt x="45819" y="1249510"/>
                  </a:lnTo>
                  <a:lnTo>
                    <a:pt x="56314" y="1256641"/>
                  </a:lnTo>
                  <a:lnTo>
                    <a:pt x="63424" y="1267165"/>
                  </a:lnTo>
                  <a:lnTo>
                    <a:pt x="66040" y="1279969"/>
                  </a:lnTo>
                  <a:lnTo>
                    <a:pt x="63424" y="1293108"/>
                  </a:lnTo>
                  <a:lnTo>
                    <a:pt x="56314" y="1303731"/>
                  </a:lnTo>
                  <a:lnTo>
                    <a:pt x="45819" y="1310734"/>
                  </a:lnTo>
                  <a:lnTo>
                    <a:pt x="33045" y="1313014"/>
                  </a:lnTo>
                  <a:close/>
                </a:path>
                <a:path w="1632585" h="1729104">
                  <a:moveTo>
                    <a:pt x="33045" y="1728838"/>
                  </a:moveTo>
                  <a:lnTo>
                    <a:pt x="20241" y="1726214"/>
                  </a:lnTo>
                  <a:lnTo>
                    <a:pt x="9731" y="1719089"/>
                  </a:lnTo>
                  <a:lnTo>
                    <a:pt x="2616" y="1708580"/>
                  </a:lnTo>
                  <a:lnTo>
                    <a:pt x="0" y="1695805"/>
                  </a:lnTo>
                  <a:lnTo>
                    <a:pt x="2616" y="1683002"/>
                  </a:lnTo>
                  <a:lnTo>
                    <a:pt x="9731" y="1672491"/>
                  </a:lnTo>
                  <a:lnTo>
                    <a:pt x="20241" y="1665376"/>
                  </a:lnTo>
                  <a:lnTo>
                    <a:pt x="33045" y="1662760"/>
                  </a:lnTo>
                  <a:lnTo>
                    <a:pt x="45819" y="1665376"/>
                  </a:lnTo>
                  <a:lnTo>
                    <a:pt x="56314" y="1672491"/>
                  </a:lnTo>
                  <a:lnTo>
                    <a:pt x="63424" y="1683002"/>
                  </a:lnTo>
                  <a:lnTo>
                    <a:pt x="66040" y="1695805"/>
                  </a:lnTo>
                  <a:lnTo>
                    <a:pt x="63424" y="1708580"/>
                  </a:lnTo>
                  <a:lnTo>
                    <a:pt x="56314" y="1719089"/>
                  </a:lnTo>
                  <a:lnTo>
                    <a:pt x="45819" y="1726214"/>
                  </a:lnTo>
                  <a:lnTo>
                    <a:pt x="33045" y="172883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701328" y="3930205"/>
              <a:ext cx="1108710" cy="1974214"/>
            </a:xfrm>
            <a:custGeom>
              <a:avLst/>
              <a:gdLst/>
              <a:ahLst/>
              <a:cxnLst/>
              <a:rect l="l" t="t" r="r" b="b"/>
              <a:pathLst>
                <a:path w="1108710" h="1974214">
                  <a:moveTo>
                    <a:pt x="1108329" y="1973999"/>
                  </a:moveTo>
                  <a:lnTo>
                    <a:pt x="1061324" y="1973255"/>
                  </a:lnTo>
                  <a:lnTo>
                    <a:pt x="1014733" y="1971026"/>
                  </a:lnTo>
                  <a:lnTo>
                    <a:pt x="968599" y="1967313"/>
                  </a:lnTo>
                  <a:lnTo>
                    <a:pt x="922970" y="1962115"/>
                  </a:lnTo>
                  <a:lnTo>
                    <a:pt x="877892" y="1955435"/>
                  </a:lnTo>
                  <a:lnTo>
                    <a:pt x="833410" y="1947273"/>
                  </a:lnTo>
                  <a:lnTo>
                    <a:pt x="789571" y="1937630"/>
                  </a:lnTo>
                  <a:lnTo>
                    <a:pt x="746420" y="1926508"/>
                  </a:lnTo>
                  <a:lnTo>
                    <a:pt x="704005" y="1913907"/>
                  </a:lnTo>
                  <a:lnTo>
                    <a:pt x="662371" y="1899828"/>
                  </a:lnTo>
                  <a:lnTo>
                    <a:pt x="621564" y="1884273"/>
                  </a:lnTo>
                  <a:lnTo>
                    <a:pt x="581630" y="1867242"/>
                  </a:lnTo>
                  <a:lnTo>
                    <a:pt x="542615" y="1848736"/>
                  </a:lnTo>
                  <a:lnTo>
                    <a:pt x="504566" y="1828757"/>
                  </a:lnTo>
                  <a:lnTo>
                    <a:pt x="467528" y="1807306"/>
                  </a:lnTo>
                  <a:lnTo>
                    <a:pt x="431548" y="1784383"/>
                  </a:lnTo>
                  <a:lnTo>
                    <a:pt x="396671" y="1759989"/>
                  </a:lnTo>
                  <a:lnTo>
                    <a:pt x="362945" y="1734126"/>
                  </a:lnTo>
                  <a:lnTo>
                    <a:pt x="330414" y="1706794"/>
                  </a:lnTo>
                  <a:lnTo>
                    <a:pt x="299125" y="1677995"/>
                  </a:lnTo>
                  <a:lnTo>
                    <a:pt x="269124" y="1647729"/>
                  </a:lnTo>
                  <a:lnTo>
                    <a:pt x="240458" y="1615998"/>
                  </a:lnTo>
                  <a:lnTo>
                    <a:pt x="213171" y="1582802"/>
                  </a:lnTo>
                  <a:lnTo>
                    <a:pt x="187311" y="1548143"/>
                  </a:lnTo>
                  <a:lnTo>
                    <a:pt x="162924" y="1512022"/>
                  </a:lnTo>
                  <a:lnTo>
                    <a:pt x="140055" y="1474439"/>
                  </a:lnTo>
                  <a:lnTo>
                    <a:pt x="118750" y="1435396"/>
                  </a:lnTo>
                  <a:lnTo>
                    <a:pt x="99056" y="1394893"/>
                  </a:lnTo>
                  <a:lnTo>
                    <a:pt x="81020" y="1352932"/>
                  </a:lnTo>
                  <a:lnTo>
                    <a:pt x="64686" y="1309514"/>
                  </a:lnTo>
                  <a:lnTo>
                    <a:pt x="50101" y="1264640"/>
                  </a:lnTo>
                  <a:lnTo>
                    <a:pt x="37311" y="1218310"/>
                  </a:lnTo>
                  <a:lnTo>
                    <a:pt x="26362" y="1170526"/>
                  </a:lnTo>
                  <a:lnTo>
                    <a:pt x="17301" y="1121289"/>
                  </a:lnTo>
                  <a:lnTo>
                    <a:pt x="10173" y="1070599"/>
                  </a:lnTo>
                  <a:lnTo>
                    <a:pt x="5024" y="1018459"/>
                  </a:lnTo>
                  <a:lnTo>
                    <a:pt x="1902" y="964868"/>
                  </a:lnTo>
                  <a:lnTo>
                    <a:pt x="850" y="909828"/>
                  </a:lnTo>
                  <a:lnTo>
                    <a:pt x="0" y="0"/>
                  </a:lnTo>
                  <a:lnTo>
                    <a:pt x="1108329" y="0"/>
                  </a:lnTo>
                  <a:lnTo>
                    <a:pt x="1108329" y="1973999"/>
                  </a:lnTo>
                  <a:close/>
                </a:path>
              </a:pathLst>
            </a:custGeom>
            <a:solidFill>
              <a:srgbClr val="055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601459" y="3979417"/>
              <a:ext cx="1876425" cy="1926589"/>
            </a:xfrm>
            <a:custGeom>
              <a:avLst/>
              <a:gdLst/>
              <a:ahLst/>
              <a:cxnLst/>
              <a:rect l="l" t="t" r="r" b="b"/>
              <a:pathLst>
                <a:path w="1876425" h="1926589">
                  <a:moveTo>
                    <a:pt x="310108" y="1279918"/>
                  </a:moveTo>
                  <a:lnTo>
                    <a:pt x="307492" y="1267117"/>
                  </a:lnTo>
                  <a:lnTo>
                    <a:pt x="300380" y="1256614"/>
                  </a:lnTo>
                  <a:lnTo>
                    <a:pt x="289864" y="1249502"/>
                  </a:lnTo>
                  <a:lnTo>
                    <a:pt x="277075" y="1246886"/>
                  </a:lnTo>
                  <a:lnTo>
                    <a:pt x="264299" y="1249502"/>
                  </a:lnTo>
                  <a:lnTo>
                    <a:pt x="253796" y="1256614"/>
                  </a:lnTo>
                  <a:lnTo>
                    <a:pt x="246684" y="1267117"/>
                  </a:lnTo>
                  <a:lnTo>
                    <a:pt x="244081" y="1279918"/>
                  </a:lnTo>
                  <a:lnTo>
                    <a:pt x="246684" y="1292707"/>
                  </a:lnTo>
                  <a:lnTo>
                    <a:pt x="253796" y="1303223"/>
                  </a:lnTo>
                  <a:lnTo>
                    <a:pt x="264299" y="1310347"/>
                  </a:lnTo>
                  <a:lnTo>
                    <a:pt x="277075" y="1312964"/>
                  </a:lnTo>
                  <a:lnTo>
                    <a:pt x="289877" y="1310690"/>
                  </a:lnTo>
                  <a:lnTo>
                    <a:pt x="300380" y="1303680"/>
                  </a:lnTo>
                  <a:lnTo>
                    <a:pt x="307492" y="1293063"/>
                  </a:lnTo>
                  <a:lnTo>
                    <a:pt x="310108" y="1279918"/>
                  </a:lnTo>
                  <a:close/>
                </a:path>
                <a:path w="1876425" h="1926589">
                  <a:moveTo>
                    <a:pt x="310108" y="864692"/>
                  </a:moveTo>
                  <a:lnTo>
                    <a:pt x="307492" y="851916"/>
                  </a:lnTo>
                  <a:lnTo>
                    <a:pt x="300380" y="841400"/>
                  </a:lnTo>
                  <a:lnTo>
                    <a:pt x="289864" y="834275"/>
                  </a:lnTo>
                  <a:lnTo>
                    <a:pt x="277075" y="831646"/>
                  </a:lnTo>
                  <a:lnTo>
                    <a:pt x="264299" y="834275"/>
                  </a:lnTo>
                  <a:lnTo>
                    <a:pt x="253796" y="841400"/>
                  </a:lnTo>
                  <a:lnTo>
                    <a:pt x="246684" y="851916"/>
                  </a:lnTo>
                  <a:lnTo>
                    <a:pt x="244081" y="864692"/>
                  </a:lnTo>
                  <a:lnTo>
                    <a:pt x="246684" y="877493"/>
                  </a:lnTo>
                  <a:lnTo>
                    <a:pt x="253796" y="888009"/>
                  </a:lnTo>
                  <a:lnTo>
                    <a:pt x="264299" y="895121"/>
                  </a:lnTo>
                  <a:lnTo>
                    <a:pt x="277075" y="897724"/>
                  </a:lnTo>
                  <a:lnTo>
                    <a:pt x="289877" y="895121"/>
                  </a:lnTo>
                  <a:lnTo>
                    <a:pt x="300380" y="888009"/>
                  </a:lnTo>
                  <a:lnTo>
                    <a:pt x="307492" y="877493"/>
                  </a:lnTo>
                  <a:lnTo>
                    <a:pt x="310108" y="864692"/>
                  </a:lnTo>
                  <a:close/>
                </a:path>
                <a:path w="1876425" h="1926589">
                  <a:moveTo>
                    <a:pt x="310108" y="448868"/>
                  </a:moveTo>
                  <a:lnTo>
                    <a:pt x="307492" y="436067"/>
                  </a:lnTo>
                  <a:lnTo>
                    <a:pt x="300380" y="425564"/>
                  </a:lnTo>
                  <a:lnTo>
                    <a:pt x="289864" y="418452"/>
                  </a:lnTo>
                  <a:lnTo>
                    <a:pt x="277075" y="415823"/>
                  </a:lnTo>
                  <a:lnTo>
                    <a:pt x="264299" y="418452"/>
                  </a:lnTo>
                  <a:lnTo>
                    <a:pt x="253796" y="425564"/>
                  </a:lnTo>
                  <a:lnTo>
                    <a:pt x="246684" y="436067"/>
                  </a:lnTo>
                  <a:lnTo>
                    <a:pt x="244081" y="448868"/>
                  </a:lnTo>
                  <a:lnTo>
                    <a:pt x="246684" y="461645"/>
                  </a:lnTo>
                  <a:lnTo>
                    <a:pt x="253796" y="472160"/>
                  </a:lnTo>
                  <a:lnTo>
                    <a:pt x="264299" y="479285"/>
                  </a:lnTo>
                  <a:lnTo>
                    <a:pt x="277075" y="481901"/>
                  </a:lnTo>
                  <a:lnTo>
                    <a:pt x="289877" y="479628"/>
                  </a:lnTo>
                  <a:lnTo>
                    <a:pt x="300380" y="472630"/>
                  </a:lnTo>
                  <a:lnTo>
                    <a:pt x="307492" y="462013"/>
                  </a:lnTo>
                  <a:lnTo>
                    <a:pt x="310108" y="448868"/>
                  </a:lnTo>
                  <a:close/>
                </a:path>
                <a:path w="1876425" h="1926589">
                  <a:moveTo>
                    <a:pt x="310108" y="33629"/>
                  </a:moveTo>
                  <a:lnTo>
                    <a:pt x="307492" y="20853"/>
                  </a:lnTo>
                  <a:lnTo>
                    <a:pt x="300380" y="10350"/>
                  </a:lnTo>
                  <a:lnTo>
                    <a:pt x="289864" y="3225"/>
                  </a:lnTo>
                  <a:lnTo>
                    <a:pt x="277075" y="596"/>
                  </a:lnTo>
                  <a:lnTo>
                    <a:pt x="264299" y="3225"/>
                  </a:lnTo>
                  <a:lnTo>
                    <a:pt x="253796" y="10350"/>
                  </a:lnTo>
                  <a:lnTo>
                    <a:pt x="246684" y="20853"/>
                  </a:lnTo>
                  <a:lnTo>
                    <a:pt x="244081" y="33629"/>
                  </a:lnTo>
                  <a:lnTo>
                    <a:pt x="246684" y="46443"/>
                  </a:lnTo>
                  <a:lnTo>
                    <a:pt x="253796" y="56946"/>
                  </a:lnTo>
                  <a:lnTo>
                    <a:pt x="264299" y="64058"/>
                  </a:lnTo>
                  <a:lnTo>
                    <a:pt x="277075" y="66675"/>
                  </a:lnTo>
                  <a:lnTo>
                    <a:pt x="289877" y="64058"/>
                  </a:lnTo>
                  <a:lnTo>
                    <a:pt x="300380" y="56946"/>
                  </a:lnTo>
                  <a:lnTo>
                    <a:pt x="307492" y="46443"/>
                  </a:lnTo>
                  <a:lnTo>
                    <a:pt x="310108" y="33629"/>
                  </a:lnTo>
                  <a:close/>
                </a:path>
                <a:path w="1876425" h="1926589">
                  <a:moveTo>
                    <a:pt x="409384" y="1715046"/>
                  </a:moveTo>
                  <a:lnTo>
                    <a:pt x="404177" y="1675257"/>
                  </a:lnTo>
                  <a:lnTo>
                    <a:pt x="393801" y="1643405"/>
                  </a:lnTo>
                  <a:lnTo>
                    <a:pt x="391274" y="1637207"/>
                  </a:lnTo>
                  <a:lnTo>
                    <a:pt x="371182" y="1602435"/>
                  </a:lnTo>
                  <a:lnTo>
                    <a:pt x="362953" y="1591919"/>
                  </a:lnTo>
                  <a:lnTo>
                    <a:pt x="358686" y="1586699"/>
                  </a:lnTo>
                  <a:lnTo>
                    <a:pt x="329361" y="1559267"/>
                  </a:lnTo>
                  <a:lnTo>
                    <a:pt x="295275" y="1538084"/>
                  </a:lnTo>
                  <a:lnTo>
                    <a:pt x="257721" y="1523898"/>
                  </a:lnTo>
                  <a:lnTo>
                    <a:pt x="218084" y="1517396"/>
                  </a:lnTo>
                  <a:lnTo>
                    <a:pt x="211391" y="1517053"/>
                  </a:lnTo>
                  <a:lnTo>
                    <a:pt x="197993" y="1517053"/>
                  </a:lnTo>
                  <a:lnTo>
                    <a:pt x="158203" y="1522310"/>
                  </a:lnTo>
                  <a:lnTo>
                    <a:pt x="120154" y="1535214"/>
                  </a:lnTo>
                  <a:lnTo>
                    <a:pt x="85432" y="1555254"/>
                  </a:lnTo>
                  <a:lnTo>
                    <a:pt x="74866" y="1563535"/>
                  </a:lnTo>
                  <a:lnTo>
                    <a:pt x="69659" y="1567751"/>
                  </a:lnTo>
                  <a:lnTo>
                    <a:pt x="64693" y="1572272"/>
                  </a:lnTo>
                  <a:lnTo>
                    <a:pt x="59982" y="1577035"/>
                  </a:lnTo>
                  <a:lnTo>
                    <a:pt x="55219" y="1581746"/>
                  </a:lnTo>
                  <a:lnTo>
                    <a:pt x="50711" y="1586699"/>
                  </a:lnTo>
                  <a:lnTo>
                    <a:pt x="46494" y="1591919"/>
                  </a:lnTo>
                  <a:lnTo>
                    <a:pt x="42227" y="1597075"/>
                  </a:lnTo>
                  <a:lnTo>
                    <a:pt x="38252" y="1602435"/>
                  </a:lnTo>
                  <a:lnTo>
                    <a:pt x="34531" y="1608035"/>
                  </a:lnTo>
                  <a:lnTo>
                    <a:pt x="30759" y="1613598"/>
                  </a:lnTo>
                  <a:lnTo>
                    <a:pt x="13055" y="1649603"/>
                  </a:lnTo>
                  <a:lnTo>
                    <a:pt x="2628" y="1688401"/>
                  </a:lnTo>
                  <a:lnTo>
                    <a:pt x="0" y="1715046"/>
                  </a:lnTo>
                  <a:lnTo>
                    <a:pt x="0" y="1728444"/>
                  </a:lnTo>
                  <a:lnTo>
                    <a:pt x="5257" y="1768271"/>
                  </a:lnTo>
                  <a:lnTo>
                    <a:pt x="18161" y="1806270"/>
                  </a:lnTo>
                  <a:lnTo>
                    <a:pt x="34531" y="1835442"/>
                  </a:lnTo>
                  <a:lnTo>
                    <a:pt x="38252" y="1841055"/>
                  </a:lnTo>
                  <a:lnTo>
                    <a:pt x="64693" y="1871218"/>
                  </a:lnTo>
                  <a:lnTo>
                    <a:pt x="96545" y="1895665"/>
                  </a:lnTo>
                  <a:lnTo>
                    <a:pt x="132562" y="1913432"/>
                  </a:lnTo>
                  <a:lnTo>
                    <a:pt x="171361" y="1923796"/>
                  </a:lnTo>
                  <a:lnTo>
                    <a:pt x="197993" y="1926424"/>
                  </a:lnTo>
                  <a:lnTo>
                    <a:pt x="211391" y="1926424"/>
                  </a:lnTo>
                  <a:lnTo>
                    <a:pt x="251231" y="1921217"/>
                  </a:lnTo>
                  <a:lnTo>
                    <a:pt x="289229" y="1908276"/>
                  </a:lnTo>
                  <a:lnTo>
                    <a:pt x="324002" y="1888236"/>
                  </a:lnTo>
                  <a:lnTo>
                    <a:pt x="354164" y="1861743"/>
                  </a:lnTo>
                  <a:lnTo>
                    <a:pt x="374904" y="1835442"/>
                  </a:lnTo>
                  <a:lnTo>
                    <a:pt x="378625" y="1829892"/>
                  </a:lnTo>
                  <a:lnTo>
                    <a:pt x="382041" y="1824139"/>
                  </a:lnTo>
                  <a:lnTo>
                    <a:pt x="388391" y="1812328"/>
                  </a:lnTo>
                  <a:lnTo>
                    <a:pt x="391274" y="1806270"/>
                  </a:lnTo>
                  <a:lnTo>
                    <a:pt x="393801" y="1800072"/>
                  </a:lnTo>
                  <a:lnTo>
                    <a:pt x="396379" y="1793875"/>
                  </a:lnTo>
                  <a:lnTo>
                    <a:pt x="406755" y="1755127"/>
                  </a:lnTo>
                  <a:lnTo>
                    <a:pt x="409384" y="1728444"/>
                  </a:lnTo>
                  <a:lnTo>
                    <a:pt x="409384" y="1715046"/>
                  </a:lnTo>
                  <a:close/>
                </a:path>
                <a:path w="1876425" h="1926589">
                  <a:moveTo>
                    <a:pt x="715670" y="1695742"/>
                  </a:moveTo>
                  <a:lnTo>
                    <a:pt x="713041" y="1682965"/>
                  </a:lnTo>
                  <a:lnTo>
                    <a:pt x="705916" y="1672463"/>
                  </a:lnTo>
                  <a:lnTo>
                    <a:pt x="695401" y="1665338"/>
                  </a:lnTo>
                  <a:lnTo>
                    <a:pt x="682625" y="1662709"/>
                  </a:lnTo>
                  <a:lnTo>
                    <a:pt x="669848" y="1665338"/>
                  </a:lnTo>
                  <a:lnTo>
                    <a:pt x="659358" y="1672463"/>
                  </a:lnTo>
                  <a:lnTo>
                    <a:pt x="652246" y="1682965"/>
                  </a:lnTo>
                  <a:lnTo>
                    <a:pt x="649643" y="1695742"/>
                  </a:lnTo>
                  <a:lnTo>
                    <a:pt x="652246" y="1708531"/>
                  </a:lnTo>
                  <a:lnTo>
                    <a:pt x="659358" y="1719046"/>
                  </a:lnTo>
                  <a:lnTo>
                    <a:pt x="669848" y="1726171"/>
                  </a:lnTo>
                  <a:lnTo>
                    <a:pt x="682625" y="1728787"/>
                  </a:lnTo>
                  <a:lnTo>
                    <a:pt x="695401" y="1726171"/>
                  </a:lnTo>
                  <a:lnTo>
                    <a:pt x="705916" y="1719046"/>
                  </a:lnTo>
                  <a:lnTo>
                    <a:pt x="713041" y="1708531"/>
                  </a:lnTo>
                  <a:lnTo>
                    <a:pt x="715670" y="1695742"/>
                  </a:lnTo>
                  <a:close/>
                </a:path>
                <a:path w="1876425" h="1926589">
                  <a:moveTo>
                    <a:pt x="715670" y="1279918"/>
                  </a:moveTo>
                  <a:lnTo>
                    <a:pt x="713041" y="1267117"/>
                  </a:lnTo>
                  <a:lnTo>
                    <a:pt x="705916" y="1256614"/>
                  </a:lnTo>
                  <a:lnTo>
                    <a:pt x="695401" y="1249502"/>
                  </a:lnTo>
                  <a:lnTo>
                    <a:pt x="682625" y="1246886"/>
                  </a:lnTo>
                  <a:lnTo>
                    <a:pt x="669848" y="1249502"/>
                  </a:lnTo>
                  <a:lnTo>
                    <a:pt x="659358" y="1256614"/>
                  </a:lnTo>
                  <a:lnTo>
                    <a:pt x="652246" y="1267117"/>
                  </a:lnTo>
                  <a:lnTo>
                    <a:pt x="649643" y="1279918"/>
                  </a:lnTo>
                  <a:lnTo>
                    <a:pt x="652246" y="1292707"/>
                  </a:lnTo>
                  <a:lnTo>
                    <a:pt x="659358" y="1303223"/>
                  </a:lnTo>
                  <a:lnTo>
                    <a:pt x="669848" y="1310347"/>
                  </a:lnTo>
                  <a:lnTo>
                    <a:pt x="682625" y="1312964"/>
                  </a:lnTo>
                  <a:lnTo>
                    <a:pt x="695401" y="1310690"/>
                  </a:lnTo>
                  <a:lnTo>
                    <a:pt x="705916" y="1303680"/>
                  </a:lnTo>
                  <a:lnTo>
                    <a:pt x="713041" y="1293063"/>
                  </a:lnTo>
                  <a:lnTo>
                    <a:pt x="715670" y="1279918"/>
                  </a:lnTo>
                  <a:close/>
                </a:path>
                <a:path w="1876425" h="1926589">
                  <a:moveTo>
                    <a:pt x="715670" y="864692"/>
                  </a:moveTo>
                  <a:lnTo>
                    <a:pt x="713041" y="851916"/>
                  </a:lnTo>
                  <a:lnTo>
                    <a:pt x="705916" y="841400"/>
                  </a:lnTo>
                  <a:lnTo>
                    <a:pt x="695401" y="834275"/>
                  </a:lnTo>
                  <a:lnTo>
                    <a:pt x="682625" y="831646"/>
                  </a:lnTo>
                  <a:lnTo>
                    <a:pt x="669848" y="834275"/>
                  </a:lnTo>
                  <a:lnTo>
                    <a:pt x="659358" y="841400"/>
                  </a:lnTo>
                  <a:lnTo>
                    <a:pt x="652246" y="851916"/>
                  </a:lnTo>
                  <a:lnTo>
                    <a:pt x="649643" y="864692"/>
                  </a:lnTo>
                  <a:lnTo>
                    <a:pt x="652246" y="877493"/>
                  </a:lnTo>
                  <a:lnTo>
                    <a:pt x="659358" y="888009"/>
                  </a:lnTo>
                  <a:lnTo>
                    <a:pt x="669848" y="895121"/>
                  </a:lnTo>
                  <a:lnTo>
                    <a:pt x="682625" y="897724"/>
                  </a:lnTo>
                  <a:lnTo>
                    <a:pt x="695401" y="895121"/>
                  </a:lnTo>
                  <a:lnTo>
                    <a:pt x="705916" y="888009"/>
                  </a:lnTo>
                  <a:lnTo>
                    <a:pt x="713041" y="877493"/>
                  </a:lnTo>
                  <a:lnTo>
                    <a:pt x="715670" y="864692"/>
                  </a:lnTo>
                  <a:close/>
                </a:path>
                <a:path w="1876425" h="1926589">
                  <a:moveTo>
                    <a:pt x="715670" y="448868"/>
                  </a:moveTo>
                  <a:lnTo>
                    <a:pt x="713041" y="436067"/>
                  </a:lnTo>
                  <a:lnTo>
                    <a:pt x="705916" y="425564"/>
                  </a:lnTo>
                  <a:lnTo>
                    <a:pt x="695401" y="418452"/>
                  </a:lnTo>
                  <a:lnTo>
                    <a:pt x="682625" y="415823"/>
                  </a:lnTo>
                  <a:lnTo>
                    <a:pt x="669848" y="418452"/>
                  </a:lnTo>
                  <a:lnTo>
                    <a:pt x="659358" y="425564"/>
                  </a:lnTo>
                  <a:lnTo>
                    <a:pt x="652246" y="436067"/>
                  </a:lnTo>
                  <a:lnTo>
                    <a:pt x="649643" y="448868"/>
                  </a:lnTo>
                  <a:lnTo>
                    <a:pt x="652246" y="461645"/>
                  </a:lnTo>
                  <a:lnTo>
                    <a:pt x="659358" y="472160"/>
                  </a:lnTo>
                  <a:lnTo>
                    <a:pt x="669848" y="479285"/>
                  </a:lnTo>
                  <a:lnTo>
                    <a:pt x="682625" y="481901"/>
                  </a:lnTo>
                  <a:lnTo>
                    <a:pt x="695401" y="479374"/>
                  </a:lnTo>
                  <a:lnTo>
                    <a:pt x="705916" y="472401"/>
                  </a:lnTo>
                  <a:lnTo>
                    <a:pt x="713041" y="461924"/>
                  </a:lnTo>
                  <a:lnTo>
                    <a:pt x="715670" y="448868"/>
                  </a:lnTo>
                  <a:close/>
                </a:path>
                <a:path w="1876425" h="1926589">
                  <a:moveTo>
                    <a:pt x="715670" y="33629"/>
                  </a:moveTo>
                  <a:lnTo>
                    <a:pt x="713041" y="20853"/>
                  </a:lnTo>
                  <a:lnTo>
                    <a:pt x="705916" y="10350"/>
                  </a:lnTo>
                  <a:lnTo>
                    <a:pt x="695401" y="3225"/>
                  </a:lnTo>
                  <a:lnTo>
                    <a:pt x="682625" y="596"/>
                  </a:lnTo>
                  <a:lnTo>
                    <a:pt x="669848" y="3225"/>
                  </a:lnTo>
                  <a:lnTo>
                    <a:pt x="659358" y="10350"/>
                  </a:lnTo>
                  <a:lnTo>
                    <a:pt x="652246" y="20853"/>
                  </a:lnTo>
                  <a:lnTo>
                    <a:pt x="649643" y="33629"/>
                  </a:lnTo>
                  <a:lnTo>
                    <a:pt x="652246" y="46443"/>
                  </a:lnTo>
                  <a:lnTo>
                    <a:pt x="659358" y="56946"/>
                  </a:lnTo>
                  <a:lnTo>
                    <a:pt x="669848" y="64058"/>
                  </a:lnTo>
                  <a:lnTo>
                    <a:pt x="682625" y="66675"/>
                  </a:lnTo>
                  <a:lnTo>
                    <a:pt x="695401" y="64058"/>
                  </a:lnTo>
                  <a:lnTo>
                    <a:pt x="705916" y="56946"/>
                  </a:lnTo>
                  <a:lnTo>
                    <a:pt x="713041" y="46443"/>
                  </a:lnTo>
                  <a:lnTo>
                    <a:pt x="715670" y="33629"/>
                  </a:lnTo>
                  <a:close/>
                </a:path>
                <a:path w="1876425" h="1926589">
                  <a:moveTo>
                    <a:pt x="1098753" y="1695742"/>
                  </a:moveTo>
                  <a:lnTo>
                    <a:pt x="1096137" y="1682965"/>
                  </a:lnTo>
                  <a:lnTo>
                    <a:pt x="1089025" y="1672463"/>
                  </a:lnTo>
                  <a:lnTo>
                    <a:pt x="1078522" y="1665338"/>
                  </a:lnTo>
                  <a:lnTo>
                    <a:pt x="1065758" y="1662709"/>
                  </a:lnTo>
                  <a:lnTo>
                    <a:pt x="1052969" y="1665338"/>
                  </a:lnTo>
                  <a:lnTo>
                    <a:pt x="1042466" y="1672463"/>
                  </a:lnTo>
                  <a:lnTo>
                    <a:pt x="1035342" y="1682965"/>
                  </a:lnTo>
                  <a:lnTo>
                    <a:pt x="1032713" y="1695742"/>
                  </a:lnTo>
                  <a:lnTo>
                    <a:pt x="1035342" y="1708531"/>
                  </a:lnTo>
                  <a:lnTo>
                    <a:pt x="1042466" y="1719046"/>
                  </a:lnTo>
                  <a:lnTo>
                    <a:pt x="1052969" y="1726171"/>
                  </a:lnTo>
                  <a:lnTo>
                    <a:pt x="1065758" y="1728787"/>
                  </a:lnTo>
                  <a:lnTo>
                    <a:pt x="1078522" y="1726171"/>
                  </a:lnTo>
                  <a:lnTo>
                    <a:pt x="1089025" y="1719046"/>
                  </a:lnTo>
                  <a:lnTo>
                    <a:pt x="1096137" y="1708531"/>
                  </a:lnTo>
                  <a:lnTo>
                    <a:pt x="1098753" y="1695742"/>
                  </a:lnTo>
                  <a:close/>
                </a:path>
                <a:path w="1876425" h="1926589">
                  <a:moveTo>
                    <a:pt x="1098753" y="1279918"/>
                  </a:moveTo>
                  <a:lnTo>
                    <a:pt x="1096137" y="1267117"/>
                  </a:lnTo>
                  <a:lnTo>
                    <a:pt x="1089025" y="1256614"/>
                  </a:lnTo>
                  <a:lnTo>
                    <a:pt x="1078522" y="1249502"/>
                  </a:lnTo>
                  <a:lnTo>
                    <a:pt x="1065758" y="1246886"/>
                  </a:lnTo>
                  <a:lnTo>
                    <a:pt x="1052969" y="1249502"/>
                  </a:lnTo>
                  <a:lnTo>
                    <a:pt x="1042466" y="1256614"/>
                  </a:lnTo>
                  <a:lnTo>
                    <a:pt x="1035342" y="1267117"/>
                  </a:lnTo>
                  <a:lnTo>
                    <a:pt x="1032713" y="1279918"/>
                  </a:lnTo>
                  <a:lnTo>
                    <a:pt x="1035342" y="1292707"/>
                  </a:lnTo>
                  <a:lnTo>
                    <a:pt x="1042466" y="1303223"/>
                  </a:lnTo>
                  <a:lnTo>
                    <a:pt x="1052969" y="1310347"/>
                  </a:lnTo>
                  <a:lnTo>
                    <a:pt x="1065758" y="1312964"/>
                  </a:lnTo>
                  <a:lnTo>
                    <a:pt x="1078522" y="1310436"/>
                  </a:lnTo>
                  <a:lnTo>
                    <a:pt x="1089025" y="1303464"/>
                  </a:lnTo>
                  <a:lnTo>
                    <a:pt x="1096137" y="1292974"/>
                  </a:lnTo>
                  <a:lnTo>
                    <a:pt x="1098753" y="1279918"/>
                  </a:lnTo>
                  <a:close/>
                </a:path>
                <a:path w="1876425" h="1926589">
                  <a:moveTo>
                    <a:pt x="1098753" y="864692"/>
                  </a:moveTo>
                  <a:lnTo>
                    <a:pt x="1096137" y="851916"/>
                  </a:lnTo>
                  <a:lnTo>
                    <a:pt x="1089025" y="841400"/>
                  </a:lnTo>
                  <a:lnTo>
                    <a:pt x="1078522" y="834275"/>
                  </a:lnTo>
                  <a:lnTo>
                    <a:pt x="1065758" y="831646"/>
                  </a:lnTo>
                  <a:lnTo>
                    <a:pt x="1052969" y="834275"/>
                  </a:lnTo>
                  <a:lnTo>
                    <a:pt x="1042466" y="841400"/>
                  </a:lnTo>
                  <a:lnTo>
                    <a:pt x="1035342" y="851916"/>
                  </a:lnTo>
                  <a:lnTo>
                    <a:pt x="1032713" y="864692"/>
                  </a:lnTo>
                  <a:lnTo>
                    <a:pt x="1035342" y="877493"/>
                  </a:lnTo>
                  <a:lnTo>
                    <a:pt x="1042466" y="888009"/>
                  </a:lnTo>
                  <a:lnTo>
                    <a:pt x="1052969" y="895121"/>
                  </a:lnTo>
                  <a:lnTo>
                    <a:pt x="1065758" y="897724"/>
                  </a:lnTo>
                  <a:lnTo>
                    <a:pt x="1078522" y="895121"/>
                  </a:lnTo>
                  <a:lnTo>
                    <a:pt x="1089025" y="888009"/>
                  </a:lnTo>
                  <a:lnTo>
                    <a:pt x="1096137" y="877493"/>
                  </a:lnTo>
                  <a:lnTo>
                    <a:pt x="1098753" y="864692"/>
                  </a:lnTo>
                  <a:close/>
                </a:path>
                <a:path w="1876425" h="1926589">
                  <a:moveTo>
                    <a:pt x="1098753" y="448868"/>
                  </a:moveTo>
                  <a:lnTo>
                    <a:pt x="1096137" y="436067"/>
                  </a:lnTo>
                  <a:lnTo>
                    <a:pt x="1089025" y="425564"/>
                  </a:lnTo>
                  <a:lnTo>
                    <a:pt x="1078522" y="418452"/>
                  </a:lnTo>
                  <a:lnTo>
                    <a:pt x="1065758" y="415823"/>
                  </a:lnTo>
                  <a:lnTo>
                    <a:pt x="1052969" y="418452"/>
                  </a:lnTo>
                  <a:lnTo>
                    <a:pt x="1042466" y="425564"/>
                  </a:lnTo>
                  <a:lnTo>
                    <a:pt x="1035342" y="436067"/>
                  </a:lnTo>
                  <a:lnTo>
                    <a:pt x="1032713" y="448868"/>
                  </a:lnTo>
                  <a:lnTo>
                    <a:pt x="1035342" y="461645"/>
                  </a:lnTo>
                  <a:lnTo>
                    <a:pt x="1042466" y="472160"/>
                  </a:lnTo>
                  <a:lnTo>
                    <a:pt x="1052969" y="479285"/>
                  </a:lnTo>
                  <a:lnTo>
                    <a:pt x="1065758" y="481901"/>
                  </a:lnTo>
                  <a:lnTo>
                    <a:pt x="1078522" y="479285"/>
                  </a:lnTo>
                  <a:lnTo>
                    <a:pt x="1089025" y="472160"/>
                  </a:lnTo>
                  <a:lnTo>
                    <a:pt x="1096137" y="461645"/>
                  </a:lnTo>
                  <a:lnTo>
                    <a:pt x="1098753" y="448868"/>
                  </a:lnTo>
                  <a:close/>
                </a:path>
                <a:path w="1876425" h="1926589">
                  <a:moveTo>
                    <a:pt x="1098753" y="33032"/>
                  </a:moveTo>
                  <a:lnTo>
                    <a:pt x="1096137" y="20243"/>
                  </a:lnTo>
                  <a:lnTo>
                    <a:pt x="1089025" y="9740"/>
                  </a:lnTo>
                  <a:lnTo>
                    <a:pt x="1078522" y="2628"/>
                  </a:lnTo>
                  <a:lnTo>
                    <a:pt x="1065758" y="0"/>
                  </a:lnTo>
                  <a:lnTo>
                    <a:pt x="1052969" y="2628"/>
                  </a:lnTo>
                  <a:lnTo>
                    <a:pt x="1042466" y="9740"/>
                  </a:lnTo>
                  <a:lnTo>
                    <a:pt x="1035342" y="20243"/>
                  </a:lnTo>
                  <a:lnTo>
                    <a:pt x="1032713" y="33032"/>
                  </a:lnTo>
                  <a:lnTo>
                    <a:pt x="1035342" y="45821"/>
                  </a:lnTo>
                  <a:lnTo>
                    <a:pt x="1042466" y="56337"/>
                  </a:lnTo>
                  <a:lnTo>
                    <a:pt x="1052969" y="63461"/>
                  </a:lnTo>
                  <a:lnTo>
                    <a:pt x="1065758" y="66078"/>
                  </a:lnTo>
                  <a:lnTo>
                    <a:pt x="1078522" y="63804"/>
                  </a:lnTo>
                  <a:lnTo>
                    <a:pt x="1089025" y="56794"/>
                  </a:lnTo>
                  <a:lnTo>
                    <a:pt x="1096137" y="46177"/>
                  </a:lnTo>
                  <a:lnTo>
                    <a:pt x="1098753" y="33032"/>
                  </a:lnTo>
                  <a:close/>
                </a:path>
                <a:path w="1876425" h="1926589">
                  <a:moveTo>
                    <a:pt x="1493100" y="1695742"/>
                  </a:moveTo>
                  <a:lnTo>
                    <a:pt x="1490484" y="1682965"/>
                  </a:lnTo>
                  <a:lnTo>
                    <a:pt x="1483372" y="1672463"/>
                  </a:lnTo>
                  <a:lnTo>
                    <a:pt x="1472869" y="1665338"/>
                  </a:lnTo>
                  <a:lnTo>
                    <a:pt x="1460106" y="1662709"/>
                  </a:lnTo>
                  <a:lnTo>
                    <a:pt x="1447304" y="1665338"/>
                  </a:lnTo>
                  <a:lnTo>
                    <a:pt x="1436789" y="1672463"/>
                  </a:lnTo>
                  <a:lnTo>
                    <a:pt x="1429677" y="1682965"/>
                  </a:lnTo>
                  <a:lnTo>
                    <a:pt x="1427073" y="1695742"/>
                  </a:lnTo>
                  <a:lnTo>
                    <a:pt x="1429677" y="1708531"/>
                  </a:lnTo>
                  <a:lnTo>
                    <a:pt x="1436789" y="1719046"/>
                  </a:lnTo>
                  <a:lnTo>
                    <a:pt x="1447304" y="1726171"/>
                  </a:lnTo>
                  <a:lnTo>
                    <a:pt x="1460106" y="1728787"/>
                  </a:lnTo>
                  <a:lnTo>
                    <a:pt x="1472869" y="1726171"/>
                  </a:lnTo>
                  <a:lnTo>
                    <a:pt x="1483372" y="1719046"/>
                  </a:lnTo>
                  <a:lnTo>
                    <a:pt x="1490484" y="1708531"/>
                  </a:lnTo>
                  <a:lnTo>
                    <a:pt x="1493100" y="1695742"/>
                  </a:lnTo>
                  <a:close/>
                </a:path>
                <a:path w="1876425" h="1926589">
                  <a:moveTo>
                    <a:pt x="1493100" y="1279918"/>
                  </a:moveTo>
                  <a:lnTo>
                    <a:pt x="1490484" y="1267117"/>
                  </a:lnTo>
                  <a:lnTo>
                    <a:pt x="1483372" y="1256614"/>
                  </a:lnTo>
                  <a:lnTo>
                    <a:pt x="1472869" y="1249502"/>
                  </a:lnTo>
                  <a:lnTo>
                    <a:pt x="1460106" y="1246886"/>
                  </a:lnTo>
                  <a:lnTo>
                    <a:pt x="1447304" y="1249502"/>
                  </a:lnTo>
                  <a:lnTo>
                    <a:pt x="1436789" y="1256614"/>
                  </a:lnTo>
                  <a:lnTo>
                    <a:pt x="1429677" y="1267117"/>
                  </a:lnTo>
                  <a:lnTo>
                    <a:pt x="1427073" y="1279918"/>
                  </a:lnTo>
                  <a:lnTo>
                    <a:pt x="1429677" y="1292707"/>
                  </a:lnTo>
                  <a:lnTo>
                    <a:pt x="1436789" y="1303223"/>
                  </a:lnTo>
                  <a:lnTo>
                    <a:pt x="1447304" y="1310347"/>
                  </a:lnTo>
                  <a:lnTo>
                    <a:pt x="1460106" y="1312964"/>
                  </a:lnTo>
                  <a:lnTo>
                    <a:pt x="1472869" y="1310436"/>
                  </a:lnTo>
                  <a:lnTo>
                    <a:pt x="1483372" y="1303464"/>
                  </a:lnTo>
                  <a:lnTo>
                    <a:pt x="1490484" y="1292974"/>
                  </a:lnTo>
                  <a:lnTo>
                    <a:pt x="1493100" y="1279918"/>
                  </a:lnTo>
                  <a:close/>
                </a:path>
                <a:path w="1876425" h="1926589">
                  <a:moveTo>
                    <a:pt x="1493100" y="864095"/>
                  </a:moveTo>
                  <a:lnTo>
                    <a:pt x="1490484" y="851293"/>
                  </a:lnTo>
                  <a:lnTo>
                    <a:pt x="1483372" y="840765"/>
                  </a:lnTo>
                  <a:lnTo>
                    <a:pt x="1472869" y="833628"/>
                  </a:lnTo>
                  <a:lnTo>
                    <a:pt x="1460106" y="830999"/>
                  </a:lnTo>
                  <a:lnTo>
                    <a:pt x="1447304" y="833628"/>
                  </a:lnTo>
                  <a:lnTo>
                    <a:pt x="1436789" y="840765"/>
                  </a:lnTo>
                  <a:lnTo>
                    <a:pt x="1429677" y="851293"/>
                  </a:lnTo>
                  <a:lnTo>
                    <a:pt x="1427073" y="864095"/>
                  </a:lnTo>
                  <a:lnTo>
                    <a:pt x="1429677" y="876884"/>
                  </a:lnTo>
                  <a:lnTo>
                    <a:pt x="1436789" y="887387"/>
                  </a:lnTo>
                  <a:lnTo>
                    <a:pt x="1447304" y="894511"/>
                  </a:lnTo>
                  <a:lnTo>
                    <a:pt x="1460106" y="897128"/>
                  </a:lnTo>
                  <a:lnTo>
                    <a:pt x="1472869" y="894854"/>
                  </a:lnTo>
                  <a:lnTo>
                    <a:pt x="1483372" y="887857"/>
                  </a:lnTo>
                  <a:lnTo>
                    <a:pt x="1490484" y="877239"/>
                  </a:lnTo>
                  <a:lnTo>
                    <a:pt x="1493100" y="864095"/>
                  </a:lnTo>
                  <a:close/>
                </a:path>
                <a:path w="1876425" h="1926589">
                  <a:moveTo>
                    <a:pt x="1493100" y="448868"/>
                  </a:moveTo>
                  <a:lnTo>
                    <a:pt x="1490484" y="436067"/>
                  </a:lnTo>
                  <a:lnTo>
                    <a:pt x="1483372" y="425564"/>
                  </a:lnTo>
                  <a:lnTo>
                    <a:pt x="1472869" y="418452"/>
                  </a:lnTo>
                  <a:lnTo>
                    <a:pt x="1460106" y="415823"/>
                  </a:lnTo>
                  <a:lnTo>
                    <a:pt x="1447304" y="418452"/>
                  </a:lnTo>
                  <a:lnTo>
                    <a:pt x="1436789" y="425564"/>
                  </a:lnTo>
                  <a:lnTo>
                    <a:pt x="1429677" y="436067"/>
                  </a:lnTo>
                  <a:lnTo>
                    <a:pt x="1427073" y="448868"/>
                  </a:lnTo>
                  <a:lnTo>
                    <a:pt x="1429677" y="461645"/>
                  </a:lnTo>
                  <a:lnTo>
                    <a:pt x="1436789" y="472160"/>
                  </a:lnTo>
                  <a:lnTo>
                    <a:pt x="1447304" y="479285"/>
                  </a:lnTo>
                  <a:lnTo>
                    <a:pt x="1460106" y="481901"/>
                  </a:lnTo>
                  <a:lnTo>
                    <a:pt x="1472869" y="479285"/>
                  </a:lnTo>
                  <a:lnTo>
                    <a:pt x="1483372" y="472160"/>
                  </a:lnTo>
                  <a:lnTo>
                    <a:pt x="1490484" y="461645"/>
                  </a:lnTo>
                  <a:lnTo>
                    <a:pt x="1493100" y="448868"/>
                  </a:lnTo>
                  <a:close/>
                </a:path>
                <a:path w="1876425" h="1926589">
                  <a:moveTo>
                    <a:pt x="1493100" y="33032"/>
                  </a:moveTo>
                  <a:lnTo>
                    <a:pt x="1490484" y="20243"/>
                  </a:lnTo>
                  <a:lnTo>
                    <a:pt x="1483372" y="9740"/>
                  </a:lnTo>
                  <a:lnTo>
                    <a:pt x="1472869" y="2628"/>
                  </a:lnTo>
                  <a:lnTo>
                    <a:pt x="1460106" y="0"/>
                  </a:lnTo>
                  <a:lnTo>
                    <a:pt x="1447304" y="2628"/>
                  </a:lnTo>
                  <a:lnTo>
                    <a:pt x="1436789" y="9740"/>
                  </a:lnTo>
                  <a:lnTo>
                    <a:pt x="1429677" y="20243"/>
                  </a:lnTo>
                  <a:lnTo>
                    <a:pt x="1427073" y="33032"/>
                  </a:lnTo>
                  <a:lnTo>
                    <a:pt x="1429677" y="45821"/>
                  </a:lnTo>
                  <a:lnTo>
                    <a:pt x="1436789" y="56337"/>
                  </a:lnTo>
                  <a:lnTo>
                    <a:pt x="1447304" y="63461"/>
                  </a:lnTo>
                  <a:lnTo>
                    <a:pt x="1460106" y="66078"/>
                  </a:lnTo>
                  <a:lnTo>
                    <a:pt x="1472869" y="63804"/>
                  </a:lnTo>
                  <a:lnTo>
                    <a:pt x="1483372" y="56794"/>
                  </a:lnTo>
                  <a:lnTo>
                    <a:pt x="1490484" y="46177"/>
                  </a:lnTo>
                  <a:lnTo>
                    <a:pt x="1493100" y="33032"/>
                  </a:lnTo>
                  <a:close/>
                </a:path>
                <a:path w="1876425" h="1926589">
                  <a:moveTo>
                    <a:pt x="1875586" y="1695094"/>
                  </a:moveTo>
                  <a:lnTo>
                    <a:pt x="1872970" y="1682330"/>
                  </a:lnTo>
                  <a:lnTo>
                    <a:pt x="1865858" y="1671815"/>
                  </a:lnTo>
                  <a:lnTo>
                    <a:pt x="1855355" y="1664690"/>
                  </a:lnTo>
                  <a:lnTo>
                    <a:pt x="1842592" y="1662061"/>
                  </a:lnTo>
                  <a:lnTo>
                    <a:pt x="1829803" y="1664690"/>
                  </a:lnTo>
                  <a:lnTo>
                    <a:pt x="1819300" y="1671815"/>
                  </a:lnTo>
                  <a:lnTo>
                    <a:pt x="1812175" y="1682330"/>
                  </a:lnTo>
                  <a:lnTo>
                    <a:pt x="1809559" y="1695094"/>
                  </a:lnTo>
                  <a:lnTo>
                    <a:pt x="1812175" y="1707908"/>
                  </a:lnTo>
                  <a:lnTo>
                    <a:pt x="1819300" y="1718411"/>
                  </a:lnTo>
                  <a:lnTo>
                    <a:pt x="1829803" y="1725523"/>
                  </a:lnTo>
                  <a:lnTo>
                    <a:pt x="1842592" y="1728139"/>
                  </a:lnTo>
                  <a:lnTo>
                    <a:pt x="1855355" y="1725523"/>
                  </a:lnTo>
                  <a:lnTo>
                    <a:pt x="1865858" y="1718411"/>
                  </a:lnTo>
                  <a:lnTo>
                    <a:pt x="1872970" y="1707908"/>
                  </a:lnTo>
                  <a:lnTo>
                    <a:pt x="1875586" y="1695094"/>
                  </a:lnTo>
                  <a:close/>
                </a:path>
                <a:path w="1876425" h="1926589">
                  <a:moveTo>
                    <a:pt x="1875586" y="33032"/>
                  </a:moveTo>
                  <a:lnTo>
                    <a:pt x="1872970" y="20243"/>
                  </a:lnTo>
                  <a:lnTo>
                    <a:pt x="1865858" y="9740"/>
                  </a:lnTo>
                  <a:lnTo>
                    <a:pt x="1855355" y="2628"/>
                  </a:lnTo>
                  <a:lnTo>
                    <a:pt x="1842592" y="0"/>
                  </a:lnTo>
                  <a:lnTo>
                    <a:pt x="1829803" y="2628"/>
                  </a:lnTo>
                  <a:lnTo>
                    <a:pt x="1819300" y="9740"/>
                  </a:lnTo>
                  <a:lnTo>
                    <a:pt x="1812175" y="20243"/>
                  </a:lnTo>
                  <a:lnTo>
                    <a:pt x="1809559" y="33032"/>
                  </a:lnTo>
                  <a:lnTo>
                    <a:pt x="1812175" y="45821"/>
                  </a:lnTo>
                  <a:lnTo>
                    <a:pt x="1819300" y="56337"/>
                  </a:lnTo>
                  <a:lnTo>
                    <a:pt x="1829803" y="63461"/>
                  </a:lnTo>
                  <a:lnTo>
                    <a:pt x="1842592" y="66078"/>
                  </a:lnTo>
                  <a:lnTo>
                    <a:pt x="1855355" y="63550"/>
                  </a:lnTo>
                  <a:lnTo>
                    <a:pt x="1865858" y="56578"/>
                  </a:lnTo>
                  <a:lnTo>
                    <a:pt x="1872970" y="46088"/>
                  </a:lnTo>
                  <a:lnTo>
                    <a:pt x="1875586" y="33032"/>
                  </a:lnTo>
                  <a:close/>
                </a:path>
                <a:path w="1876425" h="1926589">
                  <a:moveTo>
                    <a:pt x="1876234" y="1279918"/>
                  </a:moveTo>
                  <a:lnTo>
                    <a:pt x="1873605" y="1267117"/>
                  </a:lnTo>
                  <a:lnTo>
                    <a:pt x="1866493" y="1256614"/>
                  </a:lnTo>
                  <a:lnTo>
                    <a:pt x="1855990" y="1249502"/>
                  </a:lnTo>
                  <a:lnTo>
                    <a:pt x="1843189" y="1246886"/>
                  </a:lnTo>
                  <a:lnTo>
                    <a:pt x="1830412" y="1249502"/>
                  </a:lnTo>
                  <a:lnTo>
                    <a:pt x="1819922" y="1256614"/>
                  </a:lnTo>
                  <a:lnTo>
                    <a:pt x="1812810" y="1267117"/>
                  </a:lnTo>
                  <a:lnTo>
                    <a:pt x="1810207" y="1279918"/>
                  </a:lnTo>
                  <a:lnTo>
                    <a:pt x="1812810" y="1292707"/>
                  </a:lnTo>
                  <a:lnTo>
                    <a:pt x="1819922" y="1303223"/>
                  </a:lnTo>
                  <a:lnTo>
                    <a:pt x="1830412" y="1310347"/>
                  </a:lnTo>
                  <a:lnTo>
                    <a:pt x="1843189" y="1312964"/>
                  </a:lnTo>
                  <a:lnTo>
                    <a:pt x="1855990" y="1310347"/>
                  </a:lnTo>
                  <a:lnTo>
                    <a:pt x="1866493" y="1303223"/>
                  </a:lnTo>
                  <a:lnTo>
                    <a:pt x="1873605" y="1292707"/>
                  </a:lnTo>
                  <a:lnTo>
                    <a:pt x="1876234" y="1279918"/>
                  </a:lnTo>
                  <a:close/>
                </a:path>
                <a:path w="1876425" h="1926589">
                  <a:moveTo>
                    <a:pt x="1876234" y="864095"/>
                  </a:moveTo>
                  <a:lnTo>
                    <a:pt x="1873605" y="851293"/>
                  </a:lnTo>
                  <a:lnTo>
                    <a:pt x="1866493" y="840765"/>
                  </a:lnTo>
                  <a:lnTo>
                    <a:pt x="1855990" y="833628"/>
                  </a:lnTo>
                  <a:lnTo>
                    <a:pt x="1843189" y="830999"/>
                  </a:lnTo>
                  <a:lnTo>
                    <a:pt x="1830412" y="833628"/>
                  </a:lnTo>
                  <a:lnTo>
                    <a:pt x="1819922" y="840765"/>
                  </a:lnTo>
                  <a:lnTo>
                    <a:pt x="1812810" y="851293"/>
                  </a:lnTo>
                  <a:lnTo>
                    <a:pt x="1810207" y="864095"/>
                  </a:lnTo>
                  <a:lnTo>
                    <a:pt x="1812810" y="876884"/>
                  </a:lnTo>
                  <a:lnTo>
                    <a:pt x="1819922" y="887387"/>
                  </a:lnTo>
                  <a:lnTo>
                    <a:pt x="1830412" y="894511"/>
                  </a:lnTo>
                  <a:lnTo>
                    <a:pt x="1843189" y="897128"/>
                  </a:lnTo>
                  <a:lnTo>
                    <a:pt x="1855990" y="894600"/>
                  </a:lnTo>
                  <a:lnTo>
                    <a:pt x="1866493" y="887628"/>
                  </a:lnTo>
                  <a:lnTo>
                    <a:pt x="1873605" y="877150"/>
                  </a:lnTo>
                  <a:lnTo>
                    <a:pt x="1876234" y="864095"/>
                  </a:lnTo>
                  <a:close/>
                </a:path>
                <a:path w="1876425" h="1926589">
                  <a:moveTo>
                    <a:pt x="1876234" y="448868"/>
                  </a:moveTo>
                  <a:lnTo>
                    <a:pt x="1873605" y="436067"/>
                  </a:lnTo>
                  <a:lnTo>
                    <a:pt x="1866493" y="425564"/>
                  </a:lnTo>
                  <a:lnTo>
                    <a:pt x="1855990" y="418452"/>
                  </a:lnTo>
                  <a:lnTo>
                    <a:pt x="1843189" y="415823"/>
                  </a:lnTo>
                  <a:lnTo>
                    <a:pt x="1830412" y="418452"/>
                  </a:lnTo>
                  <a:lnTo>
                    <a:pt x="1819922" y="425564"/>
                  </a:lnTo>
                  <a:lnTo>
                    <a:pt x="1812810" y="436067"/>
                  </a:lnTo>
                  <a:lnTo>
                    <a:pt x="1810207" y="448868"/>
                  </a:lnTo>
                  <a:lnTo>
                    <a:pt x="1812810" y="461645"/>
                  </a:lnTo>
                  <a:lnTo>
                    <a:pt x="1819922" y="472160"/>
                  </a:lnTo>
                  <a:lnTo>
                    <a:pt x="1830412" y="479285"/>
                  </a:lnTo>
                  <a:lnTo>
                    <a:pt x="1843189" y="481901"/>
                  </a:lnTo>
                  <a:lnTo>
                    <a:pt x="1855990" y="479285"/>
                  </a:lnTo>
                  <a:lnTo>
                    <a:pt x="1866493" y="472160"/>
                  </a:lnTo>
                  <a:lnTo>
                    <a:pt x="1873605" y="461645"/>
                  </a:lnTo>
                  <a:lnTo>
                    <a:pt x="1876234" y="44886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5052" y="1103393"/>
              <a:ext cx="150356" cy="222543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00" y="1485900"/>
              <a:ext cx="2057400" cy="2057146"/>
            </a:xfrm>
            <a:prstGeom prst="rect">
              <a:avLst/>
            </a:prstGeom>
          </p:spPr>
        </p:pic>
      </p:grpSp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4033444" y="2204864"/>
            <a:ext cx="8155380" cy="3024336"/>
          </a:xfrm>
        </p:spPr>
        <p:txBody>
          <a:bodyPr rtlCol="0">
            <a:noAutofit/>
          </a:bodyPr>
          <a:lstStyle/>
          <a:p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ООП, исключения</a:t>
            </a:r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/3</a:t>
            </a:r>
            <a:r>
              <a:rPr lang="ru-RU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52" y="685943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6100" y="2132856"/>
            <a:ext cx="8712968" cy="2088232"/>
          </a:xfrm>
        </p:spPr>
        <p:txBody>
          <a:bodyPr>
            <a:norm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Обобщения или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(обобщенные типы и методы) позволяют нам уйти от жесткого определения используемых типов. </a:t>
            </a:r>
            <a:endParaRPr lang="ru-RU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Обобщения 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не указывать конкретный тип, который будет использоваться. Поэтому определим класс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как обобщенный</a:t>
            </a:r>
            <a:r>
              <a:rPr lang="ru-RU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Account&lt;</a:t>
            </a:r>
            <a:r>
              <a:rPr lang="en-US" altLang="en-US" sz="2100" dirty="0">
                <a:solidFill>
                  <a:srgbClr val="5078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en-US" sz="2100" dirty="0">
                <a:solidFill>
                  <a:srgbClr val="5078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5078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id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sum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100" dirty="0">
                <a:solidFill>
                  <a:srgbClr val="5078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21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sz="21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setSum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sum) {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sum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(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Generics)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Account&lt;String&gt; acc1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Account&lt;String&gt;(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"2345"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5000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acc1Id = acc1.getId()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(acc1Id)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Account&lt;Integer&gt; acc2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Account&lt;Integer&gt;(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2345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5000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Integer acc2Id = acc2.getId()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(acc2Id)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(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Generics)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06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r>
              <a:rPr lang="ru-RU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Обобщенные интерфейсы</a:t>
            </a:r>
          </a:p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Интерфейсы, как и классы, также могут быть обобщенными. Создадим обобщенный интерфейс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Accountable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используем его в программе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Accountable&lt;String&gt; acc1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"1235rwr"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 acc2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"2373"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4300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(acc1.getId())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(acc2.getId())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Accountable&lt;</a:t>
            </a:r>
            <a:r>
              <a:rPr lang="en-US" altLang="en-US" sz="2100" dirty="0">
                <a:solidFill>
                  <a:srgbClr val="5078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50787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en-US" sz="21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void </a:t>
            </a:r>
            <a:r>
              <a:rPr lang="en-US" altLang="en-US" sz="21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setSum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Accountable&lt;String&gt;{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id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id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sum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en-US" sz="21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getId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getSum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sz="21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setSum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sum) {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1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en-US" sz="21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sum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(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Generics)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7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Нередко в процессе выполнения программы могут возникать ошибки, при том необязательно по вине разработчика. Некоторые из них трудно предусмотреть или предвидеть, а иногда и вовсе невозможно. Так, например, может неожиданно оборваться сетевое подключение при передаче файла. Подобные ситуации называются исключениями</a:t>
            </a:r>
            <a:r>
              <a:rPr lang="ru-RU" sz="2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языке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предусмотрены специальные средства для обработки подобных ситуаций. Одним из таких средств является конструкция 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ru-RU" sz="25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При возникновении исключения в блоке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переходит в блок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может обработать данное исключение. Если такого блока не найдено, то пользователю отображается сообщение о необработанном исключении, а дальнейшее выполнение программы останавливается. И чтобы подобной остановки не произошло, и надо использовать блок 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ru-RU" sz="2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35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try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{</a:t>
            </a:r>
            <a:b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8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[] numbers = </a:t>
            </a:r>
            <a: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8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[</a:t>
            </a:r>
            <a:r>
              <a:rPr lang="en-US" altLang="en-US" sz="28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3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]</a:t>
            </a:r>
            <a: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numbers[</a:t>
            </a:r>
            <a:r>
              <a:rPr lang="en-US" altLang="en-US" sz="28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4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]=</a:t>
            </a:r>
            <a:r>
              <a:rPr lang="en-US" altLang="en-US" sz="28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45</a:t>
            </a:r>
            <a: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8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8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8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(numbers[</a:t>
            </a:r>
            <a:r>
              <a:rPr lang="en-US" altLang="en-US" sz="28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4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])</a:t>
            </a:r>
            <a: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(Exception ex){</a:t>
            </a:r>
            <a:b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8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ex.printStackTrace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8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8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8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8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28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Программа</a:t>
            </a:r>
            <a:r>
              <a:rPr lang="en-US" altLang="en-US" sz="28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8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завершена</a:t>
            </a:r>
            <a:r>
              <a:rPr lang="en-US" altLang="en-US" sz="28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28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8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endParaRPr lang="en-US" altLang="en-US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7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использовании блока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вначале выполняются все инструкции между операторами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в блоке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вдруг возникает исключение, то обычный порядок выполнения останавливается и переходит к инструкции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сatch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Поэтому когда выполнение программы дойдет до строки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[4]=45;, программа остановится и перейдет к блоку </a:t>
            </a:r>
            <a:r>
              <a:rPr lang="ru-RU" alt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имеет следующий синтаксис: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тип_исключения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имя_переменной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 данном случае объявляется переменная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имеет тип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Но если возникшее исключение не является исключением типа, указанного в инструкции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сatch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оно не обрабатывается, а программа просто зависает или выбрасывает сообщение об ошибке.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 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тип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базовым классом для всех исключений, то выражение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будет обрабатывать практически все исключения. Обработка же исключения в данном случае сводится к выводу на консоль стека трассировки ошибки с помощью метода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printStackTrace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определенного в классе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завершения выполнения блока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программа продолжает свою работу, выполняя все остальные инструкции после блока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Конструкция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может иметь блок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Однако этот блок необязательный, и его можно при обработке исключений опускать. Блок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выполняется в любом случае, возникло ли исключение в блоке </a:t>
            </a:r>
            <a:r>
              <a:rPr lang="ru-RU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нет: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4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имеется множество различных типов исключений, и мы можем разграничить их обработку, включив дополнительные блоки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numbers =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4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numbers[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numbers[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Integer.</a:t>
            </a:r>
            <a:r>
              <a:rPr lang="en-US" altLang="en-US" sz="2400" i="1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gfd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ArrayIndexOutOfBoundsException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4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Выход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пределы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NumberFormatException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4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Ошибка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преобразования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строки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4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8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7634" y="980727"/>
            <a:ext cx="8571434" cy="5688633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sz="2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сообщить о выполнении исключительных ситуаций в программе, можно использовать оператор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То есть с помощью этого оператора мы сами можем создать исключение и вызвать его в процессе выполнения. Например, в нашей программе происходит ввод числа, и мы хотим, чтобы, если число больше 30, то возникало исключение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Scanner in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Scanner(System.</a:t>
            </a:r>
            <a:r>
              <a:rPr lang="en-US" altLang="en-US" sz="2100" i="1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in.nextInt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if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(x&gt;=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throw new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Exception(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х 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должно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меньше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30"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(Exception ex){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завершена</a:t>
            </a:r>
            <a:r>
              <a:rPr lang="en-US" altLang="en-US" sz="2100" dirty="0" smtClean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6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278D14BD84940959797AA26CBBC79" ma:contentTypeVersion="14" ma:contentTypeDescription="Створення нового документа." ma:contentTypeScope="" ma:versionID="ffeb564e1fa47866c54bcfb2afded99c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fa3fd1c670d6a88ac51ea8cc0a5663c2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E91704-1666-4E2B-B765-A48FB6FB5FD9}"/>
</file>

<file path=customXml/itemProps2.xml><?xml version="1.0" encoding="utf-8"?>
<ds:datastoreItem xmlns:ds="http://schemas.openxmlformats.org/officeDocument/2006/customXml" ds:itemID="{93F393FD-BCB4-4366-9C9C-742312F2AE72}"/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966</Words>
  <Application>Microsoft Office PowerPoint</Application>
  <PresentationFormat>Произвольный</PresentationFormat>
  <Paragraphs>31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Corbel</vt:lpstr>
      <vt:lpstr>JetBrains Mono</vt:lpstr>
      <vt:lpstr>Times New Roman</vt:lpstr>
      <vt:lpstr>Wingdings 3</vt:lpstr>
      <vt:lpstr>Синий цифровой тоннель (16 x 9)</vt:lpstr>
      <vt:lpstr>Модуль 2. ООП, исключения. (3/3)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2022-06-07T07:54:54Z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