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65" r:id="rId5"/>
    <p:sldId id="422" r:id="rId6"/>
    <p:sldId id="424" r:id="rId7"/>
    <p:sldId id="425" r:id="rId8"/>
    <p:sldId id="426" r:id="rId9"/>
    <p:sldId id="427" r:id="rId10"/>
    <p:sldId id="428" r:id="rId11"/>
    <p:sldId id="429" r:id="rId12"/>
    <p:sldId id="431" r:id="rId13"/>
    <p:sldId id="432" r:id="rId14"/>
    <p:sldId id="433" r:id="rId15"/>
    <p:sldId id="434" r:id="rId16"/>
    <p:sldId id="435" r:id="rId17"/>
    <p:sldId id="436" r:id="rId18"/>
    <p:sldId id="430" r:id="rId19"/>
    <p:sldId id="438" r:id="rId20"/>
    <p:sldId id="437" r:id="rId21"/>
    <p:sldId id="440" r:id="rId22"/>
    <p:sldId id="441" r:id="rId23"/>
    <p:sldId id="439" r:id="rId24"/>
    <p:sldId id="443" r:id="rId25"/>
    <p:sldId id="444" r:id="rId26"/>
    <p:sldId id="442" r:id="rId27"/>
    <p:sldId id="447" r:id="rId28"/>
    <p:sldId id="446" r:id="rId29"/>
    <p:sldId id="448" r:id="rId30"/>
    <p:sldId id="350" r:id="rId31"/>
  </p:sldIdLst>
  <p:sldSz cx="12188825" cy="6858000"/>
  <p:notesSz cx="6858000" cy="9144000"/>
  <p:custDataLst>
    <p:tags r:id="rId34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395" autoAdjust="0"/>
  </p:normalViewPr>
  <p:slideViewPr>
    <p:cSldViewPr showGuides="1">
      <p:cViewPr varScale="1">
        <p:scale>
          <a:sx n="107" d="100"/>
          <a:sy n="107" d="100"/>
        </p:scale>
        <p:origin x="38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05.07.2023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java.util.Scanner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people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"Alice"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"Kate"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"Sam"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"Bob"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добавляем элемент по индексу 1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people.get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получаем 2-й объект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people.set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"Robert"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нового значения для 2-го объекта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%d elements \n", </a:t>
            </a:r>
            <a:r>
              <a:rPr lang="en-US" dirty="0" err="1" smtClean="0"/>
              <a:t>people.size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(String person : people){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(person)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people.contains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Tom"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people.remove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"Robert"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people.remove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Object[] </a:t>
            </a:r>
            <a:r>
              <a:rPr lang="en-US" dirty="0" err="1" smtClean="0"/>
              <a:t>peopleArray</a:t>
            </a:r>
            <a:r>
              <a:rPr lang="en-US" dirty="0" smtClean="0"/>
              <a:t> = </a:t>
            </a:r>
            <a:r>
              <a:rPr lang="en-US" dirty="0" err="1" smtClean="0"/>
              <a:t>people.toArray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(Object person : </a:t>
            </a:r>
            <a:r>
              <a:rPr lang="en-US" dirty="0" err="1" smtClean="0"/>
              <a:t>peopleArray</a:t>
            </a:r>
            <a:r>
              <a:rPr lang="en-US" dirty="0" smtClean="0"/>
              <a:t>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(person)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07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java.util.ArrayDeque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java.util.ArrayList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java.util.LinkedList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java.util.Scanner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LinkedList</a:t>
            </a:r>
            <a:r>
              <a:rPr lang="en-US" dirty="0" smtClean="0"/>
              <a:t>&lt;String&gt; states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LinkedList</a:t>
            </a:r>
            <a:r>
              <a:rPr lang="en-US" dirty="0" smtClean="0"/>
              <a:t>&lt;String&gt;()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"France"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states.addLast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"Great Britain"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добавляем на последнее место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states.addFirst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"Spain"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добавляем на первое место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"Italy"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добавляем элемент по индексу 1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"List has %d elements \n", </a:t>
            </a:r>
            <a:r>
              <a:rPr lang="en-US" dirty="0" err="1" smtClean="0"/>
              <a:t>states.size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states.get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states.set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"Portugal"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(String state : states){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(state)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 smtClean="0"/>
              <a:t>(</a:t>
            </a:r>
            <a:r>
              <a:rPr lang="en-US" dirty="0" err="1" smtClean="0"/>
              <a:t>states.contains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"Germany"</a:t>
            </a:r>
            <a:r>
              <a:rPr lang="en-US" dirty="0" smtClean="0"/>
              <a:t>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"List contains 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states.remove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states.removeFirst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первого элемента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states.removeLast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последнего элемента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LinkedList</a:t>
            </a:r>
            <a:r>
              <a:rPr lang="en-US" dirty="0" smtClean="0"/>
              <a:t>&lt;Person&gt; people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LinkedList</a:t>
            </a:r>
            <a:r>
              <a:rPr lang="en-US" dirty="0" smtClean="0"/>
              <a:t>&lt;Person&gt;()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"Mike"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people.addFirst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people.addLast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"Nick"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people.remove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удаление второго элемента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dirty="0" smtClean="0"/>
              <a:t>(Person p : people){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p.getName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Person first = </a:t>
            </a:r>
            <a:r>
              <a:rPr lang="en-US" dirty="0" err="1" smtClean="0"/>
              <a:t>people.getFirst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first.getName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 первого элемента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ru-RU" dirty="0" smtClean="0"/>
              <a:t>}</a:t>
            </a:r>
            <a:br>
              <a:rPr lang="ru-RU" dirty="0" smtClean="0"/>
            </a:br>
            <a:r>
              <a:rPr lang="ru-RU" dirty="0" smtClean="0"/>
              <a:t>}</a:t>
            </a:r>
            <a:br>
              <a:rPr lang="ru-RU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Person</a:t>
            </a:r>
            <a:r>
              <a:rPr lang="en-US" dirty="0" smtClean="0"/>
              <a:t>(String value){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=value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63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HashSet</a:t>
            </a:r>
            <a:r>
              <a:rPr lang="en-US" dirty="0" smtClean="0"/>
              <a:t>&lt;String&gt; states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HashSet</a:t>
            </a:r>
            <a:r>
              <a:rPr lang="en-US" dirty="0" smtClean="0"/>
              <a:t>&lt;String&gt;()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"France"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"Italy"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/>
              <a:t>isAdded</a:t>
            </a:r>
            <a:r>
              <a:rPr lang="en-US" dirty="0" smtClean="0"/>
              <a:t> = </a:t>
            </a:r>
            <a:r>
              <a:rPr lang="en-US" dirty="0" err="1" smtClean="0"/>
              <a:t>states.add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isAdded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 // false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"Set contains %d elements \n", </a:t>
            </a:r>
            <a:r>
              <a:rPr lang="en-US" dirty="0" err="1" smtClean="0"/>
              <a:t>states.size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  // 3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(String state : states){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(state)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states.remove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HashSet</a:t>
            </a:r>
            <a:r>
              <a:rPr lang="en-US" dirty="0" smtClean="0"/>
              <a:t>&lt;Person&gt; people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HashSet</a:t>
            </a:r>
            <a:r>
              <a:rPr lang="en-US" dirty="0" smtClean="0"/>
              <a:t>&lt;Person&gt;()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"Mike"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"Nick"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(Person p : people){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dirty="0" err="1" smtClean="0"/>
              <a:t>p.getName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Person</a:t>
            </a:r>
            <a:r>
              <a:rPr lang="en-US" dirty="0" smtClean="0"/>
              <a:t>(String value){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=value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3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Map&lt;Integer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states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HashMap</a:t>
            </a:r>
            <a:r>
              <a:rPr lang="en-US" dirty="0" smtClean="0"/>
              <a:t>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 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"Spain"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4, "France"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"Italy"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String first = </a:t>
            </a:r>
            <a:r>
              <a:rPr lang="en-US" dirty="0" err="1" smtClean="0"/>
              <a:t>states.get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(first)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Set&lt;Integer&gt; keys = </a:t>
            </a:r>
            <a:r>
              <a:rPr lang="en-US" dirty="0" err="1" smtClean="0"/>
              <a:t>states.keySet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Collection&lt;String&gt; values = </a:t>
            </a:r>
            <a:r>
              <a:rPr lang="en-US" dirty="0" err="1" smtClean="0"/>
              <a:t>states.values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states.remove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</a:t>
            </a:r>
            <a:r>
              <a:rPr lang="en-US" dirty="0" err="1" smtClean="0"/>
              <a:t>Map.Entry</a:t>
            </a:r>
            <a:r>
              <a:rPr lang="en-US" dirty="0" smtClean="0"/>
              <a:t>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item : </a:t>
            </a:r>
            <a:r>
              <a:rPr lang="en-US" dirty="0" err="1" smtClean="0"/>
              <a:t>states.entrySet</a:t>
            </a:r>
            <a:r>
              <a:rPr lang="en-US" dirty="0" smtClean="0"/>
              <a:t>()){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"Key: %d  Value: %s \n", </a:t>
            </a:r>
            <a:r>
              <a:rPr lang="en-US" dirty="0" err="1" smtClean="0"/>
              <a:t>item.getKey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/>
              <a:t>item.getValue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Map&lt;String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Person&gt; people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HashMap</a:t>
            </a:r>
            <a:r>
              <a:rPr lang="en-US" dirty="0" smtClean="0"/>
              <a:t>&lt;String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Person&gt;()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"1240i54", 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"1564i55", 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"Bill"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"4540i56", 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"Nick"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</a:t>
            </a:r>
            <a:r>
              <a:rPr lang="en-US" dirty="0" err="1" smtClean="0"/>
              <a:t>Map.Entry</a:t>
            </a:r>
            <a:r>
              <a:rPr lang="en-US" dirty="0" smtClean="0"/>
              <a:t>&lt;String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Person&gt; item : </a:t>
            </a:r>
            <a:r>
              <a:rPr lang="en-US" dirty="0" err="1" smtClean="0"/>
              <a:t>people.entrySet</a:t>
            </a:r>
            <a:r>
              <a:rPr lang="en-US" dirty="0" smtClean="0"/>
              <a:t>()){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"Key: %s  Value: %s \n", </a:t>
            </a:r>
            <a:r>
              <a:rPr lang="en-US" dirty="0" err="1" smtClean="0"/>
              <a:t>item.getKey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/>
              <a:t>item.getValue</a:t>
            </a:r>
            <a:r>
              <a:rPr lang="en-US" dirty="0" smtClean="0"/>
              <a:t>().</a:t>
            </a:r>
            <a:r>
              <a:rPr lang="en-US" dirty="0" err="1" smtClean="0"/>
              <a:t>getName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Person</a:t>
            </a:r>
            <a:r>
              <a:rPr lang="en-US" dirty="0" smtClean="0"/>
              <a:t>(String value){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=value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</a:t>
            </a:r>
            <a:r>
              <a:rPr lang="en-US" dirty="0" smtClean="0"/>
              <a:t>.*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TreeMap</a:t>
            </a:r>
            <a:r>
              <a:rPr lang="en-US" dirty="0" smtClean="0"/>
              <a:t>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states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TreeMap</a:t>
            </a:r>
            <a:r>
              <a:rPr lang="en-US" dirty="0" smtClean="0"/>
              <a:t>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10, "Germany"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 "Spain"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14, "France"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states.put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"Italy"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String first = </a:t>
            </a:r>
            <a:r>
              <a:rPr lang="en-US" dirty="0" err="1" smtClean="0"/>
              <a:t>states.get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</a:t>
            </a:r>
            <a:r>
              <a:rPr lang="en-US" dirty="0" err="1" smtClean="0"/>
              <a:t>Map.Entry</a:t>
            </a:r>
            <a:r>
              <a:rPr lang="en-US" dirty="0" smtClean="0"/>
              <a:t>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item : </a:t>
            </a:r>
            <a:r>
              <a:rPr lang="en-US" dirty="0" err="1" smtClean="0"/>
              <a:t>states.entrySet</a:t>
            </a:r>
            <a:r>
              <a:rPr lang="en-US" dirty="0" smtClean="0"/>
              <a:t>()){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"Key: %d  Value: %s \n", </a:t>
            </a:r>
            <a:r>
              <a:rPr lang="en-US" dirty="0" err="1" smtClean="0"/>
              <a:t>item.getKey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/>
              <a:t>item.getValue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    Set&lt;Integer&gt; keys = </a:t>
            </a:r>
            <a:r>
              <a:rPr lang="en-US" dirty="0" err="1" smtClean="0"/>
              <a:t>states.keySet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Collection&lt;String&gt; values = </a:t>
            </a:r>
            <a:r>
              <a:rPr lang="en-US" dirty="0" err="1" smtClean="0"/>
              <a:t>states.values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Map&lt;Integer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</a:t>
            </a:r>
            <a:r>
              <a:rPr lang="en-US" dirty="0" err="1" smtClean="0"/>
              <a:t>afterMap</a:t>
            </a:r>
            <a:r>
              <a:rPr lang="en-US" dirty="0" smtClean="0"/>
              <a:t> = </a:t>
            </a:r>
            <a:r>
              <a:rPr lang="en-US" dirty="0" err="1" smtClean="0"/>
              <a:t>states.tailMap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Map&lt;Integer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</a:t>
            </a:r>
            <a:r>
              <a:rPr lang="en-US" dirty="0" err="1" smtClean="0"/>
              <a:t>beforeMap</a:t>
            </a:r>
            <a:r>
              <a:rPr lang="en-US" dirty="0" smtClean="0"/>
              <a:t> = </a:t>
            </a:r>
            <a:r>
              <a:rPr lang="en-US" dirty="0" err="1" smtClean="0"/>
              <a:t>states.headMap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Map.Entry</a:t>
            </a:r>
            <a:r>
              <a:rPr lang="en-US" dirty="0" smtClean="0"/>
              <a:t>&lt;Integer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String&gt; </a:t>
            </a:r>
            <a:r>
              <a:rPr lang="en-US" dirty="0" err="1" smtClean="0"/>
              <a:t>lastItem</a:t>
            </a:r>
            <a:r>
              <a:rPr lang="en-US" dirty="0" smtClean="0"/>
              <a:t> = </a:t>
            </a:r>
            <a:r>
              <a:rPr lang="en-US" dirty="0" err="1" smtClean="0"/>
              <a:t>states.lastEntry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"Last item has key %d value %s \n",</a:t>
            </a:r>
            <a:r>
              <a:rPr lang="en-US" dirty="0" err="1" smtClean="0"/>
              <a:t>lastItem.getKey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/>
              <a:t>lastItem.getValue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Map&lt;String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Person&gt; people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err="1" smtClean="0"/>
              <a:t>TreeMap</a:t>
            </a:r>
            <a:r>
              <a:rPr lang="en-US" dirty="0" smtClean="0"/>
              <a:t>&lt;String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Person&gt;()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"1240i54", 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"1564i55", 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"Bill"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people.put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"4540i56", 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"Nick"</a:t>
            </a:r>
            <a:r>
              <a:rPr lang="en-US" dirty="0" smtClean="0"/>
              <a:t>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for</a:t>
            </a:r>
            <a:r>
              <a:rPr lang="en-US" dirty="0" smtClean="0"/>
              <a:t>(</a:t>
            </a:r>
            <a:r>
              <a:rPr lang="en-US" dirty="0" err="1" smtClean="0"/>
              <a:t>Map.Entry</a:t>
            </a:r>
            <a:r>
              <a:rPr lang="en-US" dirty="0" smtClean="0"/>
              <a:t>&lt;String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Person&gt; item : </a:t>
            </a:r>
            <a:r>
              <a:rPr lang="en-US" dirty="0" err="1" smtClean="0"/>
              <a:t>people.entrySet</a:t>
            </a:r>
            <a:r>
              <a:rPr lang="en-US" dirty="0" smtClean="0"/>
              <a:t>()){</a:t>
            </a:r>
            <a:br>
              <a:rPr lang="en-US" dirty="0" smtClean="0"/>
            </a:br>
            <a:r>
              <a:rPr lang="en-US" dirty="0" smtClean="0"/>
              <a:t>    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"Key: %s  Value: %s \n", </a:t>
            </a:r>
            <a:r>
              <a:rPr lang="en-US" dirty="0" err="1" smtClean="0"/>
              <a:t>item.getKey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err="1" smtClean="0"/>
              <a:t>item.getValue</a:t>
            </a:r>
            <a:r>
              <a:rPr lang="en-US" dirty="0" smtClean="0"/>
              <a:t>().</a:t>
            </a:r>
            <a:r>
              <a:rPr lang="en-US" dirty="0" err="1" smtClean="0"/>
              <a:t>getName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  <a:r>
              <a:rPr lang="en-US" dirty="0" smtClean="0"/>
              <a:t>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Person</a:t>
            </a:r>
            <a:r>
              <a:rPr lang="en-US" dirty="0" smtClean="0"/>
              <a:t>(String name){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 </a:t>
            </a:r>
            <a:r>
              <a:rPr lang="en-US" dirty="0" smtClean="0"/>
              <a:t>= 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2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05.07.2023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05.07.2023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024336"/>
          </a:xfrm>
        </p:spPr>
        <p:txBody>
          <a:bodyPr rtlCol="0">
            <a:noAutofit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JavaCollectionFramework</a:t>
            </a:r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702935"/>
            <a:ext cx="12188824" cy="6155065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вышеописанный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 и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двунаправленной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обычная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однонаправленная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либо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действующий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принципу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LIFO (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вошел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вышел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головы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getLast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offerFirst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удачно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false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offerLast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удачно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false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peekFirst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peekLast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pollFirst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pollLast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pop()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push(E element)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removeFirst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removeLast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removeFirstOccurrence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встреченный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произшло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removeLastOccurrence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alt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встреченный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произшло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  <a:r>
              <a:rPr lang="en-US" altLang="en-US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602662" cy="5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 и класс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4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Java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рядом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обобщенную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двунаправленную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пустую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col):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наполненную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начальной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начальную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 и класс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7" y="729001"/>
            <a:ext cx="10270877" cy="6128999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ArrayDeque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 states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ArrayDeque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states.addFirst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"France"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states.push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"Great Britain"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states.addLast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"Spain"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"Italy"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sFirst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states.getFirst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sFirst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sLast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states.getLast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sLast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"Queue size: %d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states.size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while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states.peek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()!=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null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states.pop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ArrayDeque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&lt;Person&gt; people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ArrayDeque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&lt;Person&gt;()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people.addFirst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people.addLast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"Nick"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for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(Person p : people){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p.getName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value){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=value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 и класс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5" y="1844824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5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связанного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AbstractSequentialList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List,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 Queue.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соединяет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списком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фукциональность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col):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интерфейсах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List, Queue,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них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addFirst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offerFirst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addLast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offerLast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removeFirst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pollFirst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removeLast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pollLast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конца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списка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getFirst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peekFirst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getLast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peekLast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980727"/>
            <a:ext cx="12188825" cy="5688633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LinkedList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 states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LinkedList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"France"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states.addLast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"Great Britain"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добавляем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на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последнее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место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states.addFirst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"Spain"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добавляем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на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первое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место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"Italy"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добавляем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элемент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индексу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1</a:t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"List has %d elements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states.size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states.get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states.set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"Portugal"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for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state : states){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(state)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states.contains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"List contains Germany"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states.remove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states.removeFirst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удаление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первого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элемента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states.removeLast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удаление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последнего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элемента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LinkedList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&lt;Person&gt; people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LinkedList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&lt;Person&gt;()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"Mike"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people.addFirst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people.addLast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"Nick"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people.remove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удаление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второго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элемента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(Person p : people){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p.getName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Person first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people.getFirst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first.getName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вывод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первого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элемента</a:t>
            </a: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value){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=value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16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530654" cy="51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2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Set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вносит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унаследованные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add()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Set.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такую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идентифицировать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воспользоваться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одним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col):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которую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начальную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16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capacity, float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koef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koef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должно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пределах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0.0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1.0,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должна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прежде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чем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произойдет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0.75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3/4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произойдет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22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756" y="980727"/>
            <a:ext cx="11809312" cy="5688633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HashSet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 states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HashSet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"France"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"Italy"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isAdded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isAdded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   </a:t>
            </a: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false</a:t>
            </a:r>
            <a:b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"Set contains %d elements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states.size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   </a:t>
            </a: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3</a:t>
            </a:r>
            <a:b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state : states){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(state)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states.remove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"Germany"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HashSet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&lt;Person&gt; people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HashSet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&lt;Person&gt;()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"Mike"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"Nick"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for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(Person p : people){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p.getName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value){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=value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674670" cy="65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 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предназначен для создания коллекций, который хранят элементы в отсортированном виде (сортировка по возрастанию).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расширяет интерфейс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такая коллекция опять же хранит только уникальные значения.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следующие методы: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первый элемент набора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последний элемент набора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объект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все элементы первичного набора до элемента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объект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все элементы первичного набора между элементами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объект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содержит все элементы первичного набора, начиная с элемента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836712"/>
            <a:ext cx="12188825" cy="602128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endParaRPr lang="en-US"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 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 интерфейс 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позволяет извлекать элементы на основании их значений.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следующие методы: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ceiling(E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ищет в наборе наименьший элемент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больше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(e &gt;=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такой элемент найден, то он возвращается в качестве результата. Иначе возвращается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floor(E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ищет в наборе наибольший элемент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меньше элемента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(e &lt;=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такой элемент найден, то он возвращается в качестве результата. Иначе возвращается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higher(E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ищет в наборе наименьший элемент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больше элемента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(e &gt;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такой элемент найден, то он возвращается в качестве результата. Иначе возвращается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lower(E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ищет в наборе наибольший элемент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меньше элемента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(e &lt;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такой элемент найден, то он возвращается в качестве результата. Иначе возвращается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pollFirst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первый элемент и удаляет его из набора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pollLast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последний элемент и удаляет его из набора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descendingSet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объект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все элементы первичного набора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обратном порядке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объект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все элементы первичного набора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значении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включить в выходной набор элемент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tailSet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объект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все элементы первичного набора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значении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включить в выходной набор элемент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subSet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lowerIncl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highIncl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объект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содержит все элементы первичного набора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629590" cy="60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19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en-US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хранятся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отсортированном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возрастанию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наследником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(Collection&lt;? extends E&gt; col):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&lt;E&gt; set):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сортированного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(Comparator&lt;? super E&gt; comparator):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добавляемые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впоследствии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будут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компаратором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Java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удобно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прежде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потому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фиксированную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длину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Java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решают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гибких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наборах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том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стек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располагаются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пакете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применением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пакет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Хотя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Java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образуют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стройную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логичную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лежит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иного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Queue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очередей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списков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SortedSet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соответствию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2682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Map&lt;K, V&gt;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говоря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пару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ключ-значение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рамках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отметить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 НЕ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clear():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очищает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containsKey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k):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containsValue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v):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Set&lt;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V&gt;&gt;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идентична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передаваемой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get(Object k):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окажется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getOrDefault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k, V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которого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окажется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defaultVlue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put(K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 v):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уже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перезаписывается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уже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putIfAbsent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 v):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Set&lt;K&gt;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keySet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Collection&lt;V&gt; values():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putAll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(Map&lt;? extends K, ? extends V&gt; map):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remove(Object k):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size():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put, а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ключу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get.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А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entrySet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представляющий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идентичен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текущему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getKey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 v):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хеш-код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переборе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оперировать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этими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20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3" y="729001"/>
            <a:ext cx="8761191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 классом для всех отображений является абстрактный класс 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реализует большую часть методов интерфейса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Наиболее распространенным классом отображений является 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реализует интерфейс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наследуется от класса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Map&lt;Integer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states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"Germany"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"Spain"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"France"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"Italy"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first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states.get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(first)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Set&lt;Integer&gt; keys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states.keySet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Collection&lt;String&gt; values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states.values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states.remove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item :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states.entrySet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"Key: %d  Value: %s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item.getKey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item.getValue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Map&lt;String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Person&gt; people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Person&gt;()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"1240i54"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"1564i55"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"Bill"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people.put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"4540i56"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"Nick"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Person&gt; item :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people.entrySet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"Key: %s  Value: %s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item.getKey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item.getValue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5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endParaRPr lang="en-US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endParaRPr lang="en-US" altLang="en-US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firstKey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lastKey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последнего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end):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вплоть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tailMap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start):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start, K end):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вплоть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49" y="729001"/>
            <a:ext cx="12025925" cy="6128999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endParaRPr lang="en-US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ceilingEntry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больше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ключу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&gt;=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floorEntry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ключу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&lt;=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higherEntry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больше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&gt;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&lt;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firstEntry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pollFirstEntry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pollLastEntry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последний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ceilingKey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больше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ключу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&gt;=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floorKey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ключу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&lt;=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lowerKey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&lt;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higherKey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наименьший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больше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(k &gt;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null.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descendingKeySet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descendingMap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порядке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navigableKeySet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NavigableSet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headMap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вплоть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tailMap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включается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K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оригинального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ключом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highIncl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upperBound</a:t>
            </a:r>
            <a:r>
              <a:rPr lang="en-US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674670" cy="65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en-US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сортируются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возрастанию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дерева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(Map&lt;? extends K,​? extends V&gt; map):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&lt;K, ? extends V&gt;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smap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(Comparator&lt;? super K&gt; comparator):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добавляемые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впоследствии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будут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компаратором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9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7" y="980727"/>
            <a:ext cx="10199127" cy="5688633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states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"Germany"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"Spain"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"France"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"Italy"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first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states.get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item :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states.entrySet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"Key: %d  Value: %s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item.getKey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item.getValue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Set&lt;Integer&gt; keys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states.keySet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Collection&lt;String&gt; values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states.values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Map&lt;Integer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afterMap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states.tailMap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Map&lt;Integer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beforeMap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states.headMap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String&gt;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lastItem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states.lastEntry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"Last item has key %d value %s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lastItem.getKey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lastItem.getValue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Map&lt;String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Person&gt; people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Person&gt;()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"1240i54"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"1564i55"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"Bill"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people.put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"4540i56"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"Nick"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Map.Entry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Person&gt; item :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people.entrySet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"Key: %s  Value: %s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item.getKey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item.getValue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SortedMap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NavigableMap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43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Эти интерфейсы частично реализуются абстрактными классами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базовый абстрактный класс для других коллекций, который применяет интерфейс </a:t>
            </a:r>
            <a:r>
              <a:rPr lang="ru-RU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расширяет класс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применяет интерфейс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 для создания коллекций в виде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списков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AbstractSet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расширяет класс </a:t>
            </a:r>
            <a:r>
              <a:rPr lang="ru-RU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применяет интерфейс </a:t>
            </a:r>
            <a:r>
              <a:rPr lang="ru-RU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коллекций в виде множеств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расширяет класс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применяет интерфейс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 для создания коллекций в виде очередей и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стеков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AbstractSequentialList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также расширяет класс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реализует интерфейс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Используется для создания связанных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списков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AbstractMap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применяет интерфейс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предназначен для создания наборов по типу словаря с объектами в виде пары 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ключ-значение</a:t>
            </a:r>
            <a:r>
              <a:rPr 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4212" y="980727"/>
            <a:ext cx="7704856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применения вышеописанных интерфейсов и абстрактных классов в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реализуется широкая палитра классов коллекций - списки, множества, очереди, отображения и другие, среди которых можно выделить следующие: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простой список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представляет связанный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класс двунаправленной очереди, в которой мы можем произвести вставку и удаление как в начале коллекции, так и в ее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конце.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набор объектов или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-множество, где каждый элемент имеет ключ - уникальный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-код.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набор отсортированных объектов в виде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дерева.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LinkedHashSet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связанное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хеш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-множество.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PriorityQueue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очередь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приоритетов.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HashMap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структура данных в виде словаря, в котором каждый объект имеет уникальный ключ и некоторое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структура данных в виде дерева, где каждый элемент имеет уникальный ключ и некоторое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00907"/>
            <a:ext cx="428693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add (E item):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item.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удачном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неудачном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(Collection&lt;? extends E&gt; col):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удачном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неудачном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clear 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contains (Object item):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Iterator&lt;E&gt; iterator 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Iterator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обхода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remove (Object item):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удачно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removeAll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(Collection&lt;?&gt; col):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текущая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изменилась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retainAll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(Collection&lt;?&gt; col):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текущая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изменилась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size 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Object[]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():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общие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будут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Единообразный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понимание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типами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производиться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add,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remove().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clear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очищать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size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" y="2300464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7" y="684177"/>
            <a:ext cx="10199127" cy="617382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простых списков применяется интерфейс 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расширяет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функцональность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наиболее часто используемые методы интерфейса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add(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index, 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в список по индексу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addAll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index, Collection&lt;? extends E&gt; col)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в список по индексу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 элементы коллекции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col.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результате добавления список был изменен, то возвращается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 возвращается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get(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объект из списка по индексу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индекс первого вхождения объекта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список. Если объект не найден, то возвращается -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ru-RU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lastIndexOf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индекс последнего вхождения объекта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список. Если объект не найден, то возвращается -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ru-RU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&lt;E&gt;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объект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ListIterator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обхода элементов 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списка.</a:t>
            </a:r>
            <a:endParaRPr lang="ru-RU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&lt;E&gt; List&lt;E&gt; of(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элементы)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создает из набора элементов объект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remove(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index)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объект из списка по индексу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index,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возвращая при этом удаленный 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объект.</a:t>
            </a:r>
            <a:endParaRPr lang="ru-RU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set(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index, E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присваивает значение объекта </a:t>
            </a:r>
            <a:r>
              <a:rPr 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элементу, который находится по индексу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sort(Comparator&lt;? super E&gt; comp)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сортирует список с помощью компаратора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List&lt;E&gt;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subList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start, </a:t>
            </a:r>
            <a:r>
              <a:rPr 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 набор элементов, которые находятся в списке между индексами </a:t>
            </a: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48239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1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358775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Java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этого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обобщенную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свою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List.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Проще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говоря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массиву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исключением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нем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пустой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(Collection &lt;? extends E&gt; col):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добавляются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col.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capacity):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начальную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capacity</a:t>
            </a:r>
          </a:p>
          <a:p>
            <a:pPr lvl="0" indent="35877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памяти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нового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старого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Изначальное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емкости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подобные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памяти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самым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повышая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2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7" y="729001"/>
            <a:ext cx="10199127" cy="6128999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ArrayList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 people =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ArrayList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&lt;String&gt;()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"Alice"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"Kate"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"Sam"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people.add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"Bob"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25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5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people.get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25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r>
              <a:rPr lang="en-US" altLang="en-US" sz="25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5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5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people.set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"Robert"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25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5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5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ArrayList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has %d elements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people.size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person : people</a:t>
            </a:r>
            <a:r>
              <a:rPr lang="en-US" altLang="en-US" sz="25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(person)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people.contains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</a:t>
            </a:r>
            <a:r>
              <a:rPr lang="en-US" altLang="en-US" sz="2500" dirty="0" smtClean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5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)){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5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ArrayList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contains Tom"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people.remove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"Robert"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people.remove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0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Object[]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peopleArray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people.toArray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for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(Object person :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peopleArray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(person)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интерфейс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1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7" y="729001"/>
            <a:ext cx="10199127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работающую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принципу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FIFO (first in - first out).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раньше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раньше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стандартная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однонаправленной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бывают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двунаправленные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конца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очередей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Queue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Queue&lt;E&gt;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Collection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однонаправленной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Свою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раскрывает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element()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offer(E </a:t>
            </a:r>
            <a:r>
              <a:rPr lang="en-US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удачно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иначе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false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peek()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poll()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null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remove()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начала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пуста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у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offer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poll 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извлечения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головы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peek и element,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позволяющие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просто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головы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Очереди и класс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ArrayDeque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A5A4A6-E6CE-4E49-9B90-69F0A897C14F}"/>
</file>

<file path=customXml/itemProps2.xml><?xml version="1.0" encoding="utf-8"?>
<ds:datastoreItem xmlns:ds="http://schemas.openxmlformats.org/officeDocument/2006/customXml" ds:itemID="{5200F354-D5B4-42A9-A4CC-F50A7183D78A}"/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6433</Words>
  <Application>Microsoft Office PowerPoint</Application>
  <PresentationFormat>Произвольный</PresentationFormat>
  <Paragraphs>246</Paragraphs>
  <Slides>27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Corbel</vt:lpstr>
      <vt:lpstr>JetBrains Mono</vt:lpstr>
      <vt:lpstr>Times New Roman</vt:lpstr>
      <vt:lpstr>Wingdings 3</vt:lpstr>
      <vt:lpstr>Синий цифровой тоннель (16 x 9)</vt:lpstr>
      <vt:lpstr>Модуль 3. JavaCollectionFramework.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2023-07-05T15:46:56Z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