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5" r:id="rId5"/>
    <p:sldId id="422" r:id="rId6"/>
    <p:sldId id="424" r:id="rId7"/>
    <p:sldId id="423" r:id="rId8"/>
    <p:sldId id="426" r:id="rId9"/>
    <p:sldId id="427" r:id="rId10"/>
    <p:sldId id="428" r:id="rId11"/>
    <p:sldId id="429" r:id="rId12"/>
    <p:sldId id="431" r:id="rId13"/>
    <p:sldId id="432" r:id="rId14"/>
    <p:sldId id="433" r:id="rId15"/>
    <p:sldId id="350" r:id="rId16"/>
  </p:sldIdLst>
  <p:sldSz cx="12188825" cy="6858000"/>
  <p:notesSz cx="6858000" cy="9144000"/>
  <p:custDataLst>
    <p:tags r:id="rId19"/>
  </p:custDataLst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895"/>
    <a:srgbClr val="045CA7"/>
    <a:srgbClr val="38A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6" autoAdjust="0"/>
    <p:restoredTop sz="96395" autoAdjust="0"/>
  </p:normalViewPr>
  <p:slideViewPr>
    <p:cSldViewPr showGuides="1">
      <p:cViewPr varScale="1">
        <p:scale>
          <a:sx n="107" d="100"/>
          <a:sy n="107" d="100"/>
        </p:scale>
        <p:origin x="384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68A5074-CE0D-4554-A997-CC9160940530}" type="datetime1">
              <a:rPr lang="ru-RU" smtClean="0"/>
              <a:pPr algn="r" rtl="0"/>
              <a:t>15.01.2023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ru-RU" smtClean="0"/>
              <a:pPr algn="r"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AE0CC78-488A-4892-9E55-EA2E7FA7AD95}" type="datetime1">
              <a:rPr lang="ru-RU" smtClean="0"/>
              <a:pPr/>
              <a:t>15.01.2023</a:t>
            </a:fld>
            <a:endParaRPr lang="ru-RU" dirty="0"/>
          </a:p>
        </p:txBody>
      </p:sp>
      <p:sp>
        <p:nvSpPr>
          <p:cNvPr id="4" name="Образ слайда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F93199CD-3E1B-4AE6-990F-76F925F5EA9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139736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java-online.ru/java-annotation.xhtml" TargetMode="External"/><Relationship Id="rId4" Type="http://schemas.openxmlformats.org/officeDocument/2006/relationships/hyperlink" Target="https://javatutor.net/articles/anonymyous-classes-in-java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https://habr.com/ru/post/139736/</a:t>
            </a:r>
            <a:endParaRPr lang="ru-RU" dirty="0" smtClean="0"/>
          </a:p>
          <a:p>
            <a:r>
              <a:rPr lang="en-US" dirty="0" smtClean="0">
                <a:hlinkClick r:id="rId4"/>
              </a:rPr>
              <a:t>https://javatutor.net/articles/anonymyous-classes-in-java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https://java-online.ru/java-annotation.xhtml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37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064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A680347-8CB2-4BC6-9CD2-ABDD556782DE}" type="datetime1">
              <a:rPr lang="ru-RU" smtClean="0"/>
              <a:pPr/>
              <a:t>15.01.2023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9032FF7-F906-4C17-885C-6356C5B13C33}" type="datetime1">
              <a:rPr lang="ru-RU" smtClean="0"/>
              <a:pPr/>
              <a:t>15.01.2023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E08C5DC-7690-41E4-921F-0CCD86F95B69}" type="datetime1">
              <a:rPr lang="ru-RU" smtClean="0"/>
              <a:pPr/>
              <a:t>15.01.2023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75A814-E90F-481F-9D66-10F3829730B9}" type="datetime1">
              <a:rPr lang="ru-RU" smtClean="0"/>
              <a:pPr/>
              <a:t>15.01.2023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ru-RU" dirty="0"/>
              <a:t>​</a:t>
            </a:r>
            <a:fld id="{37209019-E585-49FC-B62B-4F8E88B75BBF}" type="datetime1">
              <a:rPr lang="ru-RU" smtClean="0"/>
              <a:pPr/>
              <a:t>15.01.2023</a:t>
            </a:fld>
            <a:r>
              <a:rPr lang="ru-RU" dirty="0"/>
              <a:t>​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9553319-FCD4-4339-95E3-CA608CFF30E2}" type="datetime1">
              <a:rPr lang="ru-RU" smtClean="0"/>
              <a:pPr/>
              <a:t>15.01.2023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EE4BD36-0D92-42E0-A6BC-3DE49444FD88}" type="datetime1">
              <a:rPr lang="ru-RU" smtClean="0"/>
              <a:pPr/>
              <a:t>15.01.2023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3AA0470-602E-4818-A25C-047C8515CFC6}" type="datetime1">
              <a:rPr lang="ru-RU" smtClean="0"/>
              <a:pPr/>
              <a:t>15.01.2023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Autofit/>
          </a:bodyPr>
          <a:lstStyle>
            <a:lvl1pPr algn="l" rtl="0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B9837FC-FBB6-4C6B-A6BE-B70FBC32743C}" type="datetime1">
              <a:rPr lang="ru-RU" smtClean="0"/>
              <a:pPr/>
              <a:t>15.01.2023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 rtlCol="0">
            <a:normAutofit/>
          </a:bodyPr>
          <a:lstStyle>
            <a:lvl1pPr marL="0" indent="0" algn="ctr" rtl="0">
              <a:buNone/>
              <a:defRPr sz="24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rtlCol="0" anchor="b">
            <a:normAutofit/>
          </a:bodyPr>
          <a:lstStyle>
            <a:lvl1pPr algn="l" rtl="0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 rtlCol="0">
            <a:normAutofit/>
          </a:bodyPr>
          <a:lstStyle>
            <a:lvl1pPr marL="0" indent="0" algn="l" rtl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200"/>
            </a:lvl2pPr>
            <a:lvl3pPr marL="914400" indent="0" algn="l" rtl="0">
              <a:buNone/>
              <a:defRPr sz="1000"/>
            </a:lvl3pPr>
            <a:lvl4pPr marL="1371600" indent="0" algn="l" rtl="0">
              <a:buNone/>
              <a:defRPr sz="900"/>
            </a:lvl4pPr>
            <a:lvl5pPr marL="1828800" indent="0" algn="l" rtl="0">
              <a:buNone/>
              <a:defRPr sz="900"/>
            </a:lvl5pPr>
            <a:lvl6pPr marL="2286000" indent="0" algn="l" rtl="0">
              <a:buNone/>
              <a:defRPr sz="900"/>
            </a:lvl6pPr>
            <a:lvl7pPr marL="2743200" indent="0" algn="l" rtl="0">
              <a:buNone/>
              <a:defRPr sz="900"/>
            </a:lvl7pPr>
            <a:lvl8pPr marL="3200400" indent="0" algn="l" rtl="0">
              <a:buNone/>
              <a:defRPr sz="900"/>
            </a:lvl8pPr>
            <a:lvl9pPr marL="3657600" indent="0" algn="l" rtl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DD946C2-3993-4E07-A8EC-429B93E58A31}" type="datetime1">
              <a:rPr lang="ru-RU" smtClean="0"/>
              <a:pPr/>
              <a:t>15.01.2023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заголовка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Образец текста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5FE10-96C7-4D4D-AAC7-3367C5776B31}" type="datetime1">
              <a:rPr lang="ru-RU" smtClean="0"/>
              <a:pPr/>
              <a:t>15.01.2023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/>
          <p:cNvGrpSpPr/>
          <p:nvPr/>
        </p:nvGrpSpPr>
        <p:grpSpPr>
          <a:xfrm>
            <a:off x="0" y="0"/>
            <a:ext cx="12188824" cy="6858000"/>
            <a:chOff x="0" y="770737"/>
            <a:chExt cx="12188824" cy="6858000"/>
          </a:xfrm>
        </p:grpSpPr>
        <p:sp>
          <p:nvSpPr>
            <p:cNvPr id="5" name="object 3"/>
            <p:cNvSpPr/>
            <p:nvPr/>
          </p:nvSpPr>
          <p:spPr>
            <a:xfrm>
              <a:off x="3809503" y="770737"/>
              <a:ext cx="8379321" cy="6858000"/>
            </a:xfrm>
            <a:custGeom>
              <a:avLst/>
              <a:gdLst/>
              <a:ahLst/>
              <a:cxnLst/>
              <a:rect l="l" t="t" r="r" b="b"/>
              <a:pathLst>
                <a:path w="6884034" h="6015355">
                  <a:moveTo>
                    <a:pt x="0" y="6015037"/>
                  </a:moveTo>
                  <a:lnTo>
                    <a:pt x="6883895" y="6015037"/>
                  </a:lnTo>
                  <a:lnTo>
                    <a:pt x="6883895" y="0"/>
                  </a:lnTo>
                  <a:lnTo>
                    <a:pt x="0" y="0"/>
                  </a:lnTo>
                  <a:lnTo>
                    <a:pt x="0" y="6015037"/>
                  </a:lnTo>
                  <a:close/>
                </a:path>
              </a:pathLst>
            </a:custGeom>
            <a:solidFill>
              <a:srgbClr val="045C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0" y="770737"/>
              <a:ext cx="3810000" cy="6858000"/>
            </a:xfrm>
            <a:custGeom>
              <a:avLst/>
              <a:gdLst/>
              <a:ahLst/>
              <a:cxnLst/>
              <a:rect l="l" t="t" r="r" b="b"/>
              <a:pathLst>
                <a:path w="3810000" h="6015355">
                  <a:moveTo>
                    <a:pt x="3809504" y="6015037"/>
                  </a:moveTo>
                  <a:lnTo>
                    <a:pt x="0" y="6015037"/>
                  </a:lnTo>
                  <a:lnTo>
                    <a:pt x="0" y="0"/>
                  </a:lnTo>
                  <a:lnTo>
                    <a:pt x="3809504" y="0"/>
                  </a:lnTo>
                  <a:lnTo>
                    <a:pt x="3809504" y="6015037"/>
                  </a:lnTo>
                  <a:close/>
                </a:path>
              </a:pathLst>
            </a:custGeom>
            <a:solidFill>
              <a:srgbClr val="F7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"/>
            <p:cNvSpPr/>
            <p:nvPr/>
          </p:nvSpPr>
          <p:spPr>
            <a:xfrm>
              <a:off x="2727617" y="1783156"/>
              <a:ext cx="1632585" cy="1729105"/>
            </a:xfrm>
            <a:custGeom>
              <a:avLst/>
              <a:gdLst/>
              <a:ahLst/>
              <a:cxnLst/>
              <a:rect l="l" t="t" r="r" b="b"/>
              <a:pathLst>
                <a:path w="1632585" h="1729104">
                  <a:moveTo>
                    <a:pt x="1598523" y="66078"/>
                  </a:moveTo>
                  <a:lnTo>
                    <a:pt x="1585741" y="63463"/>
                  </a:lnTo>
                  <a:lnTo>
                    <a:pt x="1575228" y="56353"/>
                  </a:lnTo>
                  <a:lnTo>
                    <a:pt x="1568101" y="45846"/>
                  </a:lnTo>
                  <a:lnTo>
                    <a:pt x="1565478" y="33045"/>
                  </a:lnTo>
                  <a:lnTo>
                    <a:pt x="1568101" y="20263"/>
                  </a:lnTo>
                  <a:lnTo>
                    <a:pt x="1575228" y="9750"/>
                  </a:lnTo>
                  <a:lnTo>
                    <a:pt x="1585741" y="2623"/>
                  </a:lnTo>
                  <a:lnTo>
                    <a:pt x="1598523" y="0"/>
                  </a:lnTo>
                  <a:lnTo>
                    <a:pt x="1611298" y="2623"/>
                  </a:lnTo>
                  <a:lnTo>
                    <a:pt x="1621807" y="9750"/>
                  </a:lnTo>
                  <a:lnTo>
                    <a:pt x="1628932" y="20263"/>
                  </a:lnTo>
                  <a:lnTo>
                    <a:pt x="1631556" y="33045"/>
                  </a:lnTo>
                  <a:lnTo>
                    <a:pt x="1628932" y="46093"/>
                  </a:lnTo>
                  <a:lnTo>
                    <a:pt x="1621807" y="56572"/>
                  </a:lnTo>
                  <a:lnTo>
                    <a:pt x="1611298" y="63545"/>
                  </a:lnTo>
                  <a:lnTo>
                    <a:pt x="1598523" y="66078"/>
                  </a:lnTo>
                  <a:close/>
                </a:path>
                <a:path w="1632585" h="1729104">
                  <a:moveTo>
                    <a:pt x="1599158" y="481952"/>
                  </a:moveTo>
                  <a:lnTo>
                    <a:pt x="1586362" y="479330"/>
                  </a:lnTo>
                  <a:lnTo>
                    <a:pt x="1575855" y="472208"/>
                  </a:lnTo>
                  <a:lnTo>
                    <a:pt x="1568742" y="461699"/>
                  </a:lnTo>
                  <a:lnTo>
                    <a:pt x="1566125" y="448919"/>
                  </a:lnTo>
                  <a:lnTo>
                    <a:pt x="1568742" y="436116"/>
                  </a:lnTo>
                  <a:lnTo>
                    <a:pt x="1575855" y="425605"/>
                  </a:lnTo>
                  <a:lnTo>
                    <a:pt x="1586362" y="418490"/>
                  </a:lnTo>
                  <a:lnTo>
                    <a:pt x="1599158" y="415874"/>
                  </a:lnTo>
                  <a:lnTo>
                    <a:pt x="1611932" y="418490"/>
                  </a:lnTo>
                  <a:lnTo>
                    <a:pt x="1622428" y="425605"/>
                  </a:lnTo>
                  <a:lnTo>
                    <a:pt x="1629537" y="436116"/>
                  </a:lnTo>
                  <a:lnTo>
                    <a:pt x="1632153" y="448919"/>
                  </a:lnTo>
                  <a:lnTo>
                    <a:pt x="1629537" y="461699"/>
                  </a:lnTo>
                  <a:lnTo>
                    <a:pt x="1622428" y="472208"/>
                  </a:lnTo>
                  <a:lnTo>
                    <a:pt x="1611932" y="479330"/>
                  </a:lnTo>
                  <a:lnTo>
                    <a:pt x="1599158" y="481952"/>
                  </a:lnTo>
                  <a:close/>
                </a:path>
                <a:path w="1632585" h="1729104">
                  <a:moveTo>
                    <a:pt x="1599158" y="897140"/>
                  </a:moveTo>
                  <a:lnTo>
                    <a:pt x="1586362" y="894524"/>
                  </a:lnTo>
                  <a:lnTo>
                    <a:pt x="1575855" y="887409"/>
                  </a:lnTo>
                  <a:lnTo>
                    <a:pt x="1568742" y="876898"/>
                  </a:lnTo>
                  <a:lnTo>
                    <a:pt x="1566125" y="864095"/>
                  </a:lnTo>
                  <a:lnTo>
                    <a:pt x="1568742" y="851315"/>
                  </a:lnTo>
                  <a:lnTo>
                    <a:pt x="1575855" y="840806"/>
                  </a:lnTo>
                  <a:lnTo>
                    <a:pt x="1586362" y="833684"/>
                  </a:lnTo>
                  <a:lnTo>
                    <a:pt x="1599158" y="831062"/>
                  </a:lnTo>
                  <a:lnTo>
                    <a:pt x="1611932" y="833684"/>
                  </a:lnTo>
                  <a:lnTo>
                    <a:pt x="1622428" y="840806"/>
                  </a:lnTo>
                  <a:lnTo>
                    <a:pt x="1629537" y="851315"/>
                  </a:lnTo>
                  <a:lnTo>
                    <a:pt x="1632153" y="864095"/>
                  </a:lnTo>
                  <a:lnTo>
                    <a:pt x="1629537" y="877150"/>
                  </a:lnTo>
                  <a:lnTo>
                    <a:pt x="1622428" y="887633"/>
                  </a:lnTo>
                  <a:lnTo>
                    <a:pt x="1611932" y="894608"/>
                  </a:lnTo>
                  <a:lnTo>
                    <a:pt x="1599158" y="897140"/>
                  </a:lnTo>
                  <a:close/>
                </a:path>
                <a:path w="1632585" h="1729104">
                  <a:moveTo>
                    <a:pt x="1599158" y="1313014"/>
                  </a:moveTo>
                  <a:lnTo>
                    <a:pt x="1586362" y="1310391"/>
                  </a:lnTo>
                  <a:lnTo>
                    <a:pt x="1575855" y="1303264"/>
                  </a:lnTo>
                  <a:lnTo>
                    <a:pt x="1568742" y="1292751"/>
                  </a:lnTo>
                  <a:lnTo>
                    <a:pt x="1566125" y="1279969"/>
                  </a:lnTo>
                  <a:lnTo>
                    <a:pt x="1568742" y="1267165"/>
                  </a:lnTo>
                  <a:lnTo>
                    <a:pt x="1575855" y="1256641"/>
                  </a:lnTo>
                  <a:lnTo>
                    <a:pt x="1586362" y="1249510"/>
                  </a:lnTo>
                  <a:lnTo>
                    <a:pt x="1599158" y="1246886"/>
                  </a:lnTo>
                  <a:lnTo>
                    <a:pt x="1611932" y="1249510"/>
                  </a:lnTo>
                  <a:lnTo>
                    <a:pt x="1622428" y="1256641"/>
                  </a:lnTo>
                  <a:lnTo>
                    <a:pt x="1629537" y="1267165"/>
                  </a:lnTo>
                  <a:lnTo>
                    <a:pt x="1632153" y="1279969"/>
                  </a:lnTo>
                  <a:lnTo>
                    <a:pt x="1629537" y="1292751"/>
                  </a:lnTo>
                  <a:lnTo>
                    <a:pt x="1622428" y="1303264"/>
                  </a:lnTo>
                  <a:lnTo>
                    <a:pt x="1611932" y="1310391"/>
                  </a:lnTo>
                  <a:lnTo>
                    <a:pt x="1599158" y="1313014"/>
                  </a:lnTo>
                  <a:close/>
                </a:path>
                <a:path w="1632585" h="1729104">
                  <a:moveTo>
                    <a:pt x="1598523" y="1728190"/>
                  </a:moveTo>
                  <a:lnTo>
                    <a:pt x="1585741" y="1725575"/>
                  </a:lnTo>
                  <a:lnTo>
                    <a:pt x="1575228" y="1718465"/>
                  </a:lnTo>
                  <a:lnTo>
                    <a:pt x="1568101" y="1707959"/>
                  </a:lnTo>
                  <a:lnTo>
                    <a:pt x="1565478" y="1695157"/>
                  </a:lnTo>
                  <a:lnTo>
                    <a:pt x="1568101" y="1682375"/>
                  </a:lnTo>
                  <a:lnTo>
                    <a:pt x="1575228" y="1671862"/>
                  </a:lnTo>
                  <a:lnTo>
                    <a:pt x="1585741" y="1664736"/>
                  </a:lnTo>
                  <a:lnTo>
                    <a:pt x="1598523" y="1662112"/>
                  </a:lnTo>
                  <a:lnTo>
                    <a:pt x="1611298" y="1664736"/>
                  </a:lnTo>
                  <a:lnTo>
                    <a:pt x="1621807" y="1671862"/>
                  </a:lnTo>
                  <a:lnTo>
                    <a:pt x="1628932" y="1682375"/>
                  </a:lnTo>
                  <a:lnTo>
                    <a:pt x="1631556" y="1695157"/>
                  </a:lnTo>
                  <a:lnTo>
                    <a:pt x="1628932" y="1707959"/>
                  </a:lnTo>
                  <a:lnTo>
                    <a:pt x="1621807" y="1718465"/>
                  </a:lnTo>
                  <a:lnTo>
                    <a:pt x="1611298" y="1725575"/>
                  </a:lnTo>
                  <a:lnTo>
                    <a:pt x="1598523" y="1728190"/>
                  </a:lnTo>
                  <a:close/>
                </a:path>
                <a:path w="1632585" h="1729104">
                  <a:moveTo>
                    <a:pt x="1216025" y="66078"/>
                  </a:moveTo>
                  <a:lnTo>
                    <a:pt x="1203250" y="63463"/>
                  </a:lnTo>
                  <a:lnTo>
                    <a:pt x="1192741" y="56353"/>
                  </a:lnTo>
                  <a:lnTo>
                    <a:pt x="1185615" y="45846"/>
                  </a:lnTo>
                  <a:lnTo>
                    <a:pt x="1182992" y="33045"/>
                  </a:lnTo>
                  <a:lnTo>
                    <a:pt x="1185615" y="20263"/>
                  </a:lnTo>
                  <a:lnTo>
                    <a:pt x="1192741" y="9750"/>
                  </a:lnTo>
                  <a:lnTo>
                    <a:pt x="1203250" y="2623"/>
                  </a:lnTo>
                  <a:lnTo>
                    <a:pt x="1216025" y="0"/>
                  </a:lnTo>
                  <a:lnTo>
                    <a:pt x="1228799" y="2623"/>
                  </a:lnTo>
                  <a:lnTo>
                    <a:pt x="1239294" y="9750"/>
                  </a:lnTo>
                  <a:lnTo>
                    <a:pt x="1246403" y="20263"/>
                  </a:lnTo>
                  <a:lnTo>
                    <a:pt x="1249019" y="33045"/>
                  </a:lnTo>
                  <a:lnTo>
                    <a:pt x="1246403" y="46184"/>
                  </a:lnTo>
                  <a:lnTo>
                    <a:pt x="1239294" y="56815"/>
                  </a:lnTo>
                  <a:lnTo>
                    <a:pt x="1228799" y="63818"/>
                  </a:lnTo>
                  <a:lnTo>
                    <a:pt x="1216025" y="66078"/>
                  </a:lnTo>
                  <a:close/>
                </a:path>
                <a:path w="1632585" h="1729104">
                  <a:moveTo>
                    <a:pt x="1216025" y="481952"/>
                  </a:moveTo>
                  <a:lnTo>
                    <a:pt x="1203250" y="479330"/>
                  </a:lnTo>
                  <a:lnTo>
                    <a:pt x="1192741" y="472208"/>
                  </a:lnTo>
                  <a:lnTo>
                    <a:pt x="1185615" y="461699"/>
                  </a:lnTo>
                  <a:lnTo>
                    <a:pt x="1182992" y="448919"/>
                  </a:lnTo>
                  <a:lnTo>
                    <a:pt x="1185615" y="436116"/>
                  </a:lnTo>
                  <a:lnTo>
                    <a:pt x="1192741" y="425605"/>
                  </a:lnTo>
                  <a:lnTo>
                    <a:pt x="1203250" y="418490"/>
                  </a:lnTo>
                  <a:lnTo>
                    <a:pt x="1216025" y="415874"/>
                  </a:lnTo>
                  <a:lnTo>
                    <a:pt x="1228799" y="418490"/>
                  </a:lnTo>
                  <a:lnTo>
                    <a:pt x="1239294" y="425605"/>
                  </a:lnTo>
                  <a:lnTo>
                    <a:pt x="1246403" y="436116"/>
                  </a:lnTo>
                  <a:lnTo>
                    <a:pt x="1249019" y="448919"/>
                  </a:lnTo>
                  <a:lnTo>
                    <a:pt x="1246403" y="461699"/>
                  </a:lnTo>
                  <a:lnTo>
                    <a:pt x="1239294" y="472208"/>
                  </a:lnTo>
                  <a:lnTo>
                    <a:pt x="1228799" y="479330"/>
                  </a:lnTo>
                  <a:lnTo>
                    <a:pt x="1216025" y="481952"/>
                  </a:lnTo>
                  <a:close/>
                </a:path>
                <a:path w="1632585" h="1729104">
                  <a:moveTo>
                    <a:pt x="1216025" y="897140"/>
                  </a:moveTo>
                  <a:lnTo>
                    <a:pt x="1203250" y="894524"/>
                  </a:lnTo>
                  <a:lnTo>
                    <a:pt x="1192741" y="887409"/>
                  </a:lnTo>
                  <a:lnTo>
                    <a:pt x="1185615" y="876898"/>
                  </a:lnTo>
                  <a:lnTo>
                    <a:pt x="1182992" y="864095"/>
                  </a:lnTo>
                  <a:lnTo>
                    <a:pt x="1185615" y="851315"/>
                  </a:lnTo>
                  <a:lnTo>
                    <a:pt x="1192741" y="840806"/>
                  </a:lnTo>
                  <a:lnTo>
                    <a:pt x="1203250" y="833684"/>
                  </a:lnTo>
                  <a:lnTo>
                    <a:pt x="1216025" y="831062"/>
                  </a:lnTo>
                  <a:lnTo>
                    <a:pt x="1228799" y="833684"/>
                  </a:lnTo>
                  <a:lnTo>
                    <a:pt x="1239294" y="840806"/>
                  </a:lnTo>
                  <a:lnTo>
                    <a:pt x="1246403" y="851315"/>
                  </a:lnTo>
                  <a:lnTo>
                    <a:pt x="1249019" y="864095"/>
                  </a:lnTo>
                  <a:lnTo>
                    <a:pt x="1246403" y="877241"/>
                  </a:lnTo>
                  <a:lnTo>
                    <a:pt x="1239294" y="887876"/>
                  </a:lnTo>
                  <a:lnTo>
                    <a:pt x="1228799" y="894881"/>
                  </a:lnTo>
                  <a:lnTo>
                    <a:pt x="1216025" y="897140"/>
                  </a:lnTo>
                  <a:close/>
                </a:path>
                <a:path w="1632585" h="1729104">
                  <a:moveTo>
                    <a:pt x="1216025" y="1313014"/>
                  </a:moveTo>
                  <a:lnTo>
                    <a:pt x="1203250" y="1310391"/>
                  </a:lnTo>
                  <a:lnTo>
                    <a:pt x="1192741" y="1303264"/>
                  </a:lnTo>
                  <a:lnTo>
                    <a:pt x="1185615" y="1292751"/>
                  </a:lnTo>
                  <a:lnTo>
                    <a:pt x="1182992" y="1279969"/>
                  </a:lnTo>
                  <a:lnTo>
                    <a:pt x="1185615" y="1267165"/>
                  </a:lnTo>
                  <a:lnTo>
                    <a:pt x="1192741" y="1256641"/>
                  </a:lnTo>
                  <a:lnTo>
                    <a:pt x="1203250" y="1249510"/>
                  </a:lnTo>
                  <a:lnTo>
                    <a:pt x="1216025" y="1246886"/>
                  </a:lnTo>
                  <a:lnTo>
                    <a:pt x="1228799" y="1249510"/>
                  </a:lnTo>
                  <a:lnTo>
                    <a:pt x="1239294" y="1256641"/>
                  </a:lnTo>
                  <a:lnTo>
                    <a:pt x="1246403" y="1267165"/>
                  </a:lnTo>
                  <a:lnTo>
                    <a:pt x="1249019" y="1279969"/>
                  </a:lnTo>
                  <a:lnTo>
                    <a:pt x="1246403" y="1293024"/>
                  </a:lnTo>
                  <a:lnTo>
                    <a:pt x="1239294" y="1303507"/>
                  </a:lnTo>
                  <a:lnTo>
                    <a:pt x="1228799" y="1310482"/>
                  </a:lnTo>
                  <a:lnTo>
                    <a:pt x="1216025" y="1313014"/>
                  </a:lnTo>
                  <a:close/>
                </a:path>
                <a:path w="1632585" h="1729104">
                  <a:moveTo>
                    <a:pt x="1216025" y="1728838"/>
                  </a:moveTo>
                  <a:lnTo>
                    <a:pt x="1203250" y="1726214"/>
                  </a:lnTo>
                  <a:lnTo>
                    <a:pt x="1192741" y="1719089"/>
                  </a:lnTo>
                  <a:lnTo>
                    <a:pt x="1185615" y="1708580"/>
                  </a:lnTo>
                  <a:lnTo>
                    <a:pt x="1182992" y="1695805"/>
                  </a:lnTo>
                  <a:lnTo>
                    <a:pt x="1185615" y="1683002"/>
                  </a:lnTo>
                  <a:lnTo>
                    <a:pt x="1192741" y="1672491"/>
                  </a:lnTo>
                  <a:lnTo>
                    <a:pt x="1203250" y="1665376"/>
                  </a:lnTo>
                  <a:lnTo>
                    <a:pt x="1216025" y="1662760"/>
                  </a:lnTo>
                  <a:lnTo>
                    <a:pt x="1228799" y="1665376"/>
                  </a:lnTo>
                  <a:lnTo>
                    <a:pt x="1239294" y="1672491"/>
                  </a:lnTo>
                  <a:lnTo>
                    <a:pt x="1246403" y="1683002"/>
                  </a:lnTo>
                  <a:lnTo>
                    <a:pt x="1249019" y="1695805"/>
                  </a:lnTo>
                  <a:lnTo>
                    <a:pt x="1246403" y="1708580"/>
                  </a:lnTo>
                  <a:lnTo>
                    <a:pt x="1239294" y="1719089"/>
                  </a:lnTo>
                  <a:lnTo>
                    <a:pt x="1228799" y="1726214"/>
                  </a:lnTo>
                  <a:lnTo>
                    <a:pt x="1216025" y="1728838"/>
                  </a:lnTo>
                  <a:close/>
                </a:path>
                <a:path w="1632585" h="1729104">
                  <a:moveTo>
                    <a:pt x="821690" y="66078"/>
                  </a:moveTo>
                  <a:lnTo>
                    <a:pt x="808915" y="63463"/>
                  </a:lnTo>
                  <a:lnTo>
                    <a:pt x="798420" y="56353"/>
                  </a:lnTo>
                  <a:lnTo>
                    <a:pt x="791311" y="45846"/>
                  </a:lnTo>
                  <a:lnTo>
                    <a:pt x="788695" y="33045"/>
                  </a:lnTo>
                  <a:lnTo>
                    <a:pt x="791311" y="20263"/>
                  </a:lnTo>
                  <a:lnTo>
                    <a:pt x="798420" y="9750"/>
                  </a:lnTo>
                  <a:lnTo>
                    <a:pt x="808915" y="2623"/>
                  </a:lnTo>
                  <a:lnTo>
                    <a:pt x="821690" y="0"/>
                  </a:lnTo>
                  <a:lnTo>
                    <a:pt x="834470" y="2623"/>
                  </a:lnTo>
                  <a:lnTo>
                    <a:pt x="844978" y="9750"/>
                  </a:lnTo>
                  <a:lnTo>
                    <a:pt x="852100" y="20263"/>
                  </a:lnTo>
                  <a:lnTo>
                    <a:pt x="854722" y="33045"/>
                  </a:lnTo>
                  <a:lnTo>
                    <a:pt x="852100" y="46184"/>
                  </a:lnTo>
                  <a:lnTo>
                    <a:pt x="844978" y="56815"/>
                  </a:lnTo>
                  <a:lnTo>
                    <a:pt x="834470" y="63818"/>
                  </a:lnTo>
                  <a:lnTo>
                    <a:pt x="821690" y="66078"/>
                  </a:lnTo>
                  <a:close/>
                </a:path>
                <a:path w="1632585" h="1729104">
                  <a:moveTo>
                    <a:pt x="821690" y="481952"/>
                  </a:moveTo>
                  <a:lnTo>
                    <a:pt x="808915" y="479330"/>
                  </a:lnTo>
                  <a:lnTo>
                    <a:pt x="798420" y="472208"/>
                  </a:lnTo>
                  <a:lnTo>
                    <a:pt x="791311" y="461699"/>
                  </a:lnTo>
                  <a:lnTo>
                    <a:pt x="788695" y="448919"/>
                  </a:lnTo>
                  <a:lnTo>
                    <a:pt x="791311" y="436116"/>
                  </a:lnTo>
                  <a:lnTo>
                    <a:pt x="798420" y="425605"/>
                  </a:lnTo>
                  <a:lnTo>
                    <a:pt x="808915" y="418490"/>
                  </a:lnTo>
                  <a:lnTo>
                    <a:pt x="821690" y="415874"/>
                  </a:lnTo>
                  <a:lnTo>
                    <a:pt x="834470" y="418490"/>
                  </a:lnTo>
                  <a:lnTo>
                    <a:pt x="844978" y="425605"/>
                  </a:lnTo>
                  <a:lnTo>
                    <a:pt x="852100" y="436116"/>
                  </a:lnTo>
                  <a:lnTo>
                    <a:pt x="854722" y="448919"/>
                  </a:lnTo>
                  <a:lnTo>
                    <a:pt x="852100" y="461699"/>
                  </a:lnTo>
                  <a:lnTo>
                    <a:pt x="844978" y="472208"/>
                  </a:lnTo>
                  <a:lnTo>
                    <a:pt x="834470" y="479330"/>
                  </a:lnTo>
                  <a:lnTo>
                    <a:pt x="821690" y="481952"/>
                  </a:lnTo>
                  <a:close/>
                </a:path>
                <a:path w="1632585" h="1729104">
                  <a:moveTo>
                    <a:pt x="821690" y="897788"/>
                  </a:moveTo>
                  <a:lnTo>
                    <a:pt x="808915" y="895164"/>
                  </a:lnTo>
                  <a:lnTo>
                    <a:pt x="798420" y="888037"/>
                  </a:lnTo>
                  <a:lnTo>
                    <a:pt x="791311" y="877525"/>
                  </a:lnTo>
                  <a:lnTo>
                    <a:pt x="788695" y="864743"/>
                  </a:lnTo>
                  <a:lnTo>
                    <a:pt x="791311" y="851941"/>
                  </a:lnTo>
                  <a:lnTo>
                    <a:pt x="798420" y="841435"/>
                  </a:lnTo>
                  <a:lnTo>
                    <a:pt x="808915" y="834324"/>
                  </a:lnTo>
                  <a:lnTo>
                    <a:pt x="821690" y="831710"/>
                  </a:lnTo>
                  <a:lnTo>
                    <a:pt x="834470" y="834324"/>
                  </a:lnTo>
                  <a:lnTo>
                    <a:pt x="844978" y="841435"/>
                  </a:lnTo>
                  <a:lnTo>
                    <a:pt x="852100" y="851941"/>
                  </a:lnTo>
                  <a:lnTo>
                    <a:pt x="854722" y="864743"/>
                  </a:lnTo>
                  <a:lnTo>
                    <a:pt x="852100" y="877525"/>
                  </a:lnTo>
                  <a:lnTo>
                    <a:pt x="844978" y="888037"/>
                  </a:lnTo>
                  <a:lnTo>
                    <a:pt x="834470" y="895164"/>
                  </a:lnTo>
                  <a:lnTo>
                    <a:pt x="821690" y="897788"/>
                  </a:lnTo>
                  <a:close/>
                </a:path>
                <a:path w="1632585" h="1729104">
                  <a:moveTo>
                    <a:pt x="821690" y="1313014"/>
                  </a:moveTo>
                  <a:lnTo>
                    <a:pt x="808915" y="1310391"/>
                  </a:lnTo>
                  <a:lnTo>
                    <a:pt x="798420" y="1303264"/>
                  </a:lnTo>
                  <a:lnTo>
                    <a:pt x="791311" y="1292751"/>
                  </a:lnTo>
                  <a:lnTo>
                    <a:pt x="788695" y="1279969"/>
                  </a:lnTo>
                  <a:lnTo>
                    <a:pt x="791311" y="1267165"/>
                  </a:lnTo>
                  <a:lnTo>
                    <a:pt x="798420" y="1256641"/>
                  </a:lnTo>
                  <a:lnTo>
                    <a:pt x="808915" y="1249510"/>
                  </a:lnTo>
                  <a:lnTo>
                    <a:pt x="821690" y="1246886"/>
                  </a:lnTo>
                  <a:lnTo>
                    <a:pt x="834470" y="1249510"/>
                  </a:lnTo>
                  <a:lnTo>
                    <a:pt x="844978" y="1256641"/>
                  </a:lnTo>
                  <a:lnTo>
                    <a:pt x="852100" y="1267165"/>
                  </a:lnTo>
                  <a:lnTo>
                    <a:pt x="854722" y="1279969"/>
                  </a:lnTo>
                  <a:lnTo>
                    <a:pt x="852100" y="1293024"/>
                  </a:lnTo>
                  <a:lnTo>
                    <a:pt x="844978" y="1303507"/>
                  </a:lnTo>
                  <a:lnTo>
                    <a:pt x="834470" y="1310482"/>
                  </a:lnTo>
                  <a:lnTo>
                    <a:pt x="821690" y="1313014"/>
                  </a:lnTo>
                  <a:close/>
                </a:path>
                <a:path w="1632585" h="1729104">
                  <a:moveTo>
                    <a:pt x="821690" y="1728838"/>
                  </a:moveTo>
                  <a:lnTo>
                    <a:pt x="808915" y="1726214"/>
                  </a:lnTo>
                  <a:lnTo>
                    <a:pt x="798420" y="1719089"/>
                  </a:lnTo>
                  <a:lnTo>
                    <a:pt x="791311" y="1708580"/>
                  </a:lnTo>
                  <a:lnTo>
                    <a:pt x="788695" y="1695805"/>
                  </a:lnTo>
                  <a:lnTo>
                    <a:pt x="791311" y="1683002"/>
                  </a:lnTo>
                  <a:lnTo>
                    <a:pt x="798420" y="1672491"/>
                  </a:lnTo>
                  <a:lnTo>
                    <a:pt x="808915" y="1665376"/>
                  </a:lnTo>
                  <a:lnTo>
                    <a:pt x="821690" y="1662760"/>
                  </a:lnTo>
                  <a:lnTo>
                    <a:pt x="834470" y="1665376"/>
                  </a:lnTo>
                  <a:lnTo>
                    <a:pt x="844978" y="1672491"/>
                  </a:lnTo>
                  <a:lnTo>
                    <a:pt x="852100" y="1683002"/>
                  </a:lnTo>
                  <a:lnTo>
                    <a:pt x="854722" y="1695805"/>
                  </a:lnTo>
                  <a:lnTo>
                    <a:pt x="852100" y="1708580"/>
                  </a:lnTo>
                  <a:lnTo>
                    <a:pt x="844978" y="1719089"/>
                  </a:lnTo>
                  <a:lnTo>
                    <a:pt x="834470" y="1726214"/>
                  </a:lnTo>
                  <a:lnTo>
                    <a:pt x="821690" y="1728838"/>
                  </a:lnTo>
                  <a:close/>
                </a:path>
                <a:path w="1632585" h="1729104">
                  <a:moveTo>
                    <a:pt x="438556" y="66725"/>
                  </a:moveTo>
                  <a:lnTo>
                    <a:pt x="425782" y="64102"/>
                  </a:lnTo>
                  <a:lnTo>
                    <a:pt x="415286" y="56976"/>
                  </a:lnTo>
                  <a:lnTo>
                    <a:pt x="408177" y="46467"/>
                  </a:lnTo>
                  <a:lnTo>
                    <a:pt x="405561" y="33693"/>
                  </a:lnTo>
                  <a:lnTo>
                    <a:pt x="408177" y="20910"/>
                  </a:lnTo>
                  <a:lnTo>
                    <a:pt x="415286" y="10398"/>
                  </a:lnTo>
                  <a:lnTo>
                    <a:pt x="425782" y="3271"/>
                  </a:lnTo>
                  <a:lnTo>
                    <a:pt x="438556" y="647"/>
                  </a:lnTo>
                  <a:lnTo>
                    <a:pt x="451352" y="3271"/>
                  </a:lnTo>
                  <a:lnTo>
                    <a:pt x="461859" y="10398"/>
                  </a:lnTo>
                  <a:lnTo>
                    <a:pt x="468972" y="20910"/>
                  </a:lnTo>
                  <a:lnTo>
                    <a:pt x="471589" y="33693"/>
                  </a:lnTo>
                  <a:lnTo>
                    <a:pt x="468972" y="46467"/>
                  </a:lnTo>
                  <a:lnTo>
                    <a:pt x="461859" y="56976"/>
                  </a:lnTo>
                  <a:lnTo>
                    <a:pt x="451352" y="64102"/>
                  </a:lnTo>
                  <a:lnTo>
                    <a:pt x="438556" y="66725"/>
                  </a:lnTo>
                  <a:close/>
                </a:path>
                <a:path w="1632585" h="1729104">
                  <a:moveTo>
                    <a:pt x="438556" y="481952"/>
                  </a:moveTo>
                  <a:lnTo>
                    <a:pt x="425782" y="479330"/>
                  </a:lnTo>
                  <a:lnTo>
                    <a:pt x="415286" y="472208"/>
                  </a:lnTo>
                  <a:lnTo>
                    <a:pt x="408177" y="461699"/>
                  </a:lnTo>
                  <a:lnTo>
                    <a:pt x="405561" y="448919"/>
                  </a:lnTo>
                  <a:lnTo>
                    <a:pt x="408177" y="436116"/>
                  </a:lnTo>
                  <a:lnTo>
                    <a:pt x="415286" y="425605"/>
                  </a:lnTo>
                  <a:lnTo>
                    <a:pt x="425782" y="418490"/>
                  </a:lnTo>
                  <a:lnTo>
                    <a:pt x="438556" y="415874"/>
                  </a:lnTo>
                  <a:lnTo>
                    <a:pt x="451352" y="418490"/>
                  </a:lnTo>
                  <a:lnTo>
                    <a:pt x="461859" y="425605"/>
                  </a:lnTo>
                  <a:lnTo>
                    <a:pt x="468972" y="436116"/>
                  </a:lnTo>
                  <a:lnTo>
                    <a:pt x="471589" y="448919"/>
                  </a:lnTo>
                  <a:lnTo>
                    <a:pt x="468972" y="461973"/>
                  </a:lnTo>
                  <a:lnTo>
                    <a:pt x="461859" y="472451"/>
                  </a:lnTo>
                  <a:lnTo>
                    <a:pt x="451352" y="479421"/>
                  </a:lnTo>
                  <a:lnTo>
                    <a:pt x="438556" y="481952"/>
                  </a:lnTo>
                  <a:close/>
                </a:path>
                <a:path w="1632585" h="1729104">
                  <a:moveTo>
                    <a:pt x="438556" y="897788"/>
                  </a:moveTo>
                  <a:lnTo>
                    <a:pt x="425782" y="895164"/>
                  </a:lnTo>
                  <a:lnTo>
                    <a:pt x="415286" y="888037"/>
                  </a:lnTo>
                  <a:lnTo>
                    <a:pt x="408177" y="877525"/>
                  </a:lnTo>
                  <a:lnTo>
                    <a:pt x="405561" y="864743"/>
                  </a:lnTo>
                  <a:lnTo>
                    <a:pt x="408177" y="851941"/>
                  </a:lnTo>
                  <a:lnTo>
                    <a:pt x="415286" y="841435"/>
                  </a:lnTo>
                  <a:lnTo>
                    <a:pt x="425782" y="834324"/>
                  </a:lnTo>
                  <a:lnTo>
                    <a:pt x="438556" y="831710"/>
                  </a:lnTo>
                  <a:lnTo>
                    <a:pt x="451352" y="834324"/>
                  </a:lnTo>
                  <a:lnTo>
                    <a:pt x="461859" y="841435"/>
                  </a:lnTo>
                  <a:lnTo>
                    <a:pt x="468972" y="851941"/>
                  </a:lnTo>
                  <a:lnTo>
                    <a:pt x="471589" y="864743"/>
                  </a:lnTo>
                  <a:lnTo>
                    <a:pt x="468972" y="877525"/>
                  </a:lnTo>
                  <a:lnTo>
                    <a:pt x="461859" y="888037"/>
                  </a:lnTo>
                  <a:lnTo>
                    <a:pt x="451352" y="895164"/>
                  </a:lnTo>
                  <a:lnTo>
                    <a:pt x="438556" y="897788"/>
                  </a:lnTo>
                  <a:close/>
                </a:path>
                <a:path w="1632585" h="1729104">
                  <a:moveTo>
                    <a:pt x="438556" y="1313014"/>
                  </a:moveTo>
                  <a:lnTo>
                    <a:pt x="425782" y="1310391"/>
                  </a:lnTo>
                  <a:lnTo>
                    <a:pt x="415286" y="1303264"/>
                  </a:lnTo>
                  <a:lnTo>
                    <a:pt x="408177" y="1292751"/>
                  </a:lnTo>
                  <a:lnTo>
                    <a:pt x="405561" y="1279969"/>
                  </a:lnTo>
                  <a:lnTo>
                    <a:pt x="408177" y="1267165"/>
                  </a:lnTo>
                  <a:lnTo>
                    <a:pt x="415286" y="1256641"/>
                  </a:lnTo>
                  <a:lnTo>
                    <a:pt x="425782" y="1249510"/>
                  </a:lnTo>
                  <a:lnTo>
                    <a:pt x="438556" y="1246886"/>
                  </a:lnTo>
                  <a:lnTo>
                    <a:pt x="451352" y="1249510"/>
                  </a:lnTo>
                  <a:lnTo>
                    <a:pt x="461859" y="1256641"/>
                  </a:lnTo>
                  <a:lnTo>
                    <a:pt x="468972" y="1267165"/>
                  </a:lnTo>
                  <a:lnTo>
                    <a:pt x="471589" y="1279969"/>
                  </a:lnTo>
                  <a:lnTo>
                    <a:pt x="468972" y="1293108"/>
                  </a:lnTo>
                  <a:lnTo>
                    <a:pt x="461859" y="1303731"/>
                  </a:lnTo>
                  <a:lnTo>
                    <a:pt x="451352" y="1310734"/>
                  </a:lnTo>
                  <a:lnTo>
                    <a:pt x="438556" y="1313014"/>
                  </a:lnTo>
                  <a:close/>
                </a:path>
                <a:path w="1632585" h="1729104">
                  <a:moveTo>
                    <a:pt x="438556" y="1728838"/>
                  </a:moveTo>
                  <a:lnTo>
                    <a:pt x="425782" y="1726214"/>
                  </a:lnTo>
                  <a:lnTo>
                    <a:pt x="415286" y="1719089"/>
                  </a:lnTo>
                  <a:lnTo>
                    <a:pt x="408177" y="1708580"/>
                  </a:lnTo>
                  <a:lnTo>
                    <a:pt x="405561" y="1695805"/>
                  </a:lnTo>
                  <a:lnTo>
                    <a:pt x="408177" y="1683002"/>
                  </a:lnTo>
                  <a:lnTo>
                    <a:pt x="415286" y="1672491"/>
                  </a:lnTo>
                  <a:lnTo>
                    <a:pt x="425782" y="1665376"/>
                  </a:lnTo>
                  <a:lnTo>
                    <a:pt x="438556" y="1662760"/>
                  </a:lnTo>
                  <a:lnTo>
                    <a:pt x="451352" y="1665376"/>
                  </a:lnTo>
                  <a:lnTo>
                    <a:pt x="461859" y="1672491"/>
                  </a:lnTo>
                  <a:lnTo>
                    <a:pt x="468972" y="1683002"/>
                  </a:lnTo>
                  <a:lnTo>
                    <a:pt x="471589" y="1695805"/>
                  </a:lnTo>
                  <a:lnTo>
                    <a:pt x="468972" y="1708580"/>
                  </a:lnTo>
                  <a:lnTo>
                    <a:pt x="461859" y="1719089"/>
                  </a:lnTo>
                  <a:lnTo>
                    <a:pt x="451352" y="1726214"/>
                  </a:lnTo>
                  <a:lnTo>
                    <a:pt x="438556" y="1728838"/>
                  </a:lnTo>
                  <a:close/>
                </a:path>
                <a:path w="1632585" h="1729104">
                  <a:moveTo>
                    <a:pt x="33045" y="66725"/>
                  </a:moveTo>
                  <a:lnTo>
                    <a:pt x="20241" y="64102"/>
                  </a:lnTo>
                  <a:lnTo>
                    <a:pt x="9731" y="56976"/>
                  </a:lnTo>
                  <a:lnTo>
                    <a:pt x="2616" y="46467"/>
                  </a:lnTo>
                  <a:lnTo>
                    <a:pt x="0" y="33693"/>
                  </a:lnTo>
                  <a:lnTo>
                    <a:pt x="2616" y="20910"/>
                  </a:lnTo>
                  <a:lnTo>
                    <a:pt x="9731" y="10398"/>
                  </a:lnTo>
                  <a:lnTo>
                    <a:pt x="20241" y="3271"/>
                  </a:lnTo>
                  <a:lnTo>
                    <a:pt x="33045" y="647"/>
                  </a:lnTo>
                  <a:lnTo>
                    <a:pt x="45819" y="3271"/>
                  </a:lnTo>
                  <a:lnTo>
                    <a:pt x="56314" y="10398"/>
                  </a:lnTo>
                  <a:lnTo>
                    <a:pt x="63424" y="20910"/>
                  </a:lnTo>
                  <a:lnTo>
                    <a:pt x="66040" y="33693"/>
                  </a:lnTo>
                  <a:lnTo>
                    <a:pt x="63424" y="46467"/>
                  </a:lnTo>
                  <a:lnTo>
                    <a:pt x="56314" y="56976"/>
                  </a:lnTo>
                  <a:lnTo>
                    <a:pt x="45819" y="64102"/>
                  </a:lnTo>
                  <a:lnTo>
                    <a:pt x="33045" y="66725"/>
                  </a:lnTo>
                  <a:close/>
                </a:path>
                <a:path w="1632585" h="1729104">
                  <a:moveTo>
                    <a:pt x="33045" y="481952"/>
                  </a:moveTo>
                  <a:lnTo>
                    <a:pt x="20241" y="479330"/>
                  </a:lnTo>
                  <a:lnTo>
                    <a:pt x="9731" y="472208"/>
                  </a:lnTo>
                  <a:lnTo>
                    <a:pt x="2616" y="461699"/>
                  </a:lnTo>
                  <a:lnTo>
                    <a:pt x="0" y="448919"/>
                  </a:lnTo>
                  <a:lnTo>
                    <a:pt x="2616" y="436116"/>
                  </a:lnTo>
                  <a:lnTo>
                    <a:pt x="9731" y="425605"/>
                  </a:lnTo>
                  <a:lnTo>
                    <a:pt x="20241" y="418490"/>
                  </a:lnTo>
                  <a:lnTo>
                    <a:pt x="33045" y="415874"/>
                  </a:lnTo>
                  <a:lnTo>
                    <a:pt x="45819" y="418490"/>
                  </a:lnTo>
                  <a:lnTo>
                    <a:pt x="56314" y="425605"/>
                  </a:lnTo>
                  <a:lnTo>
                    <a:pt x="63424" y="436116"/>
                  </a:lnTo>
                  <a:lnTo>
                    <a:pt x="66040" y="448919"/>
                  </a:lnTo>
                  <a:lnTo>
                    <a:pt x="63424" y="462056"/>
                  </a:lnTo>
                  <a:lnTo>
                    <a:pt x="56314" y="472674"/>
                  </a:lnTo>
                  <a:lnTo>
                    <a:pt x="45819" y="479673"/>
                  </a:lnTo>
                  <a:lnTo>
                    <a:pt x="33045" y="481952"/>
                  </a:lnTo>
                  <a:close/>
                </a:path>
                <a:path w="1632585" h="1729104">
                  <a:moveTo>
                    <a:pt x="33045" y="897788"/>
                  </a:moveTo>
                  <a:lnTo>
                    <a:pt x="20241" y="895164"/>
                  </a:lnTo>
                  <a:lnTo>
                    <a:pt x="9731" y="888037"/>
                  </a:lnTo>
                  <a:lnTo>
                    <a:pt x="2616" y="877525"/>
                  </a:lnTo>
                  <a:lnTo>
                    <a:pt x="0" y="864743"/>
                  </a:lnTo>
                  <a:lnTo>
                    <a:pt x="2616" y="851941"/>
                  </a:lnTo>
                  <a:lnTo>
                    <a:pt x="9731" y="841435"/>
                  </a:lnTo>
                  <a:lnTo>
                    <a:pt x="20241" y="834324"/>
                  </a:lnTo>
                  <a:lnTo>
                    <a:pt x="33045" y="831710"/>
                  </a:lnTo>
                  <a:lnTo>
                    <a:pt x="45819" y="834324"/>
                  </a:lnTo>
                  <a:lnTo>
                    <a:pt x="56314" y="841435"/>
                  </a:lnTo>
                  <a:lnTo>
                    <a:pt x="63424" y="851941"/>
                  </a:lnTo>
                  <a:lnTo>
                    <a:pt x="66040" y="864743"/>
                  </a:lnTo>
                  <a:lnTo>
                    <a:pt x="63424" y="877525"/>
                  </a:lnTo>
                  <a:lnTo>
                    <a:pt x="56314" y="888037"/>
                  </a:lnTo>
                  <a:lnTo>
                    <a:pt x="45819" y="895164"/>
                  </a:lnTo>
                  <a:lnTo>
                    <a:pt x="33045" y="897788"/>
                  </a:lnTo>
                  <a:close/>
                </a:path>
                <a:path w="1632585" h="1729104">
                  <a:moveTo>
                    <a:pt x="33045" y="1313014"/>
                  </a:moveTo>
                  <a:lnTo>
                    <a:pt x="20241" y="1310391"/>
                  </a:lnTo>
                  <a:lnTo>
                    <a:pt x="9731" y="1303264"/>
                  </a:lnTo>
                  <a:lnTo>
                    <a:pt x="2616" y="1292751"/>
                  </a:lnTo>
                  <a:lnTo>
                    <a:pt x="0" y="1279969"/>
                  </a:lnTo>
                  <a:lnTo>
                    <a:pt x="2616" y="1267165"/>
                  </a:lnTo>
                  <a:lnTo>
                    <a:pt x="9731" y="1256641"/>
                  </a:lnTo>
                  <a:lnTo>
                    <a:pt x="20241" y="1249510"/>
                  </a:lnTo>
                  <a:lnTo>
                    <a:pt x="33045" y="1246886"/>
                  </a:lnTo>
                  <a:lnTo>
                    <a:pt x="45819" y="1249510"/>
                  </a:lnTo>
                  <a:lnTo>
                    <a:pt x="56314" y="1256641"/>
                  </a:lnTo>
                  <a:lnTo>
                    <a:pt x="63424" y="1267165"/>
                  </a:lnTo>
                  <a:lnTo>
                    <a:pt x="66040" y="1279969"/>
                  </a:lnTo>
                  <a:lnTo>
                    <a:pt x="63424" y="1293108"/>
                  </a:lnTo>
                  <a:lnTo>
                    <a:pt x="56314" y="1303731"/>
                  </a:lnTo>
                  <a:lnTo>
                    <a:pt x="45819" y="1310734"/>
                  </a:lnTo>
                  <a:lnTo>
                    <a:pt x="33045" y="1313014"/>
                  </a:lnTo>
                  <a:close/>
                </a:path>
                <a:path w="1632585" h="1729104">
                  <a:moveTo>
                    <a:pt x="33045" y="1728838"/>
                  </a:moveTo>
                  <a:lnTo>
                    <a:pt x="20241" y="1726214"/>
                  </a:lnTo>
                  <a:lnTo>
                    <a:pt x="9731" y="1719089"/>
                  </a:lnTo>
                  <a:lnTo>
                    <a:pt x="2616" y="1708580"/>
                  </a:lnTo>
                  <a:lnTo>
                    <a:pt x="0" y="1695805"/>
                  </a:lnTo>
                  <a:lnTo>
                    <a:pt x="2616" y="1683002"/>
                  </a:lnTo>
                  <a:lnTo>
                    <a:pt x="9731" y="1672491"/>
                  </a:lnTo>
                  <a:lnTo>
                    <a:pt x="20241" y="1665376"/>
                  </a:lnTo>
                  <a:lnTo>
                    <a:pt x="33045" y="1662760"/>
                  </a:lnTo>
                  <a:lnTo>
                    <a:pt x="45819" y="1665376"/>
                  </a:lnTo>
                  <a:lnTo>
                    <a:pt x="56314" y="1672491"/>
                  </a:lnTo>
                  <a:lnTo>
                    <a:pt x="63424" y="1683002"/>
                  </a:lnTo>
                  <a:lnTo>
                    <a:pt x="66040" y="1695805"/>
                  </a:lnTo>
                  <a:lnTo>
                    <a:pt x="63424" y="1708580"/>
                  </a:lnTo>
                  <a:lnTo>
                    <a:pt x="56314" y="1719089"/>
                  </a:lnTo>
                  <a:lnTo>
                    <a:pt x="45819" y="1726214"/>
                  </a:lnTo>
                  <a:lnTo>
                    <a:pt x="33045" y="172883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6"/>
            <p:cNvSpPr/>
            <p:nvPr/>
          </p:nvSpPr>
          <p:spPr>
            <a:xfrm>
              <a:off x="2701328" y="3930205"/>
              <a:ext cx="1108710" cy="1974214"/>
            </a:xfrm>
            <a:custGeom>
              <a:avLst/>
              <a:gdLst/>
              <a:ahLst/>
              <a:cxnLst/>
              <a:rect l="l" t="t" r="r" b="b"/>
              <a:pathLst>
                <a:path w="1108710" h="1974214">
                  <a:moveTo>
                    <a:pt x="1108329" y="1973999"/>
                  </a:moveTo>
                  <a:lnTo>
                    <a:pt x="1061324" y="1973255"/>
                  </a:lnTo>
                  <a:lnTo>
                    <a:pt x="1014733" y="1971026"/>
                  </a:lnTo>
                  <a:lnTo>
                    <a:pt x="968599" y="1967313"/>
                  </a:lnTo>
                  <a:lnTo>
                    <a:pt x="922970" y="1962115"/>
                  </a:lnTo>
                  <a:lnTo>
                    <a:pt x="877892" y="1955435"/>
                  </a:lnTo>
                  <a:lnTo>
                    <a:pt x="833410" y="1947273"/>
                  </a:lnTo>
                  <a:lnTo>
                    <a:pt x="789571" y="1937630"/>
                  </a:lnTo>
                  <a:lnTo>
                    <a:pt x="746420" y="1926508"/>
                  </a:lnTo>
                  <a:lnTo>
                    <a:pt x="704005" y="1913907"/>
                  </a:lnTo>
                  <a:lnTo>
                    <a:pt x="662371" y="1899828"/>
                  </a:lnTo>
                  <a:lnTo>
                    <a:pt x="621564" y="1884273"/>
                  </a:lnTo>
                  <a:lnTo>
                    <a:pt x="581630" y="1867242"/>
                  </a:lnTo>
                  <a:lnTo>
                    <a:pt x="542615" y="1848736"/>
                  </a:lnTo>
                  <a:lnTo>
                    <a:pt x="504566" y="1828757"/>
                  </a:lnTo>
                  <a:lnTo>
                    <a:pt x="467528" y="1807306"/>
                  </a:lnTo>
                  <a:lnTo>
                    <a:pt x="431548" y="1784383"/>
                  </a:lnTo>
                  <a:lnTo>
                    <a:pt x="396671" y="1759989"/>
                  </a:lnTo>
                  <a:lnTo>
                    <a:pt x="362945" y="1734126"/>
                  </a:lnTo>
                  <a:lnTo>
                    <a:pt x="330414" y="1706794"/>
                  </a:lnTo>
                  <a:lnTo>
                    <a:pt x="299125" y="1677995"/>
                  </a:lnTo>
                  <a:lnTo>
                    <a:pt x="269124" y="1647729"/>
                  </a:lnTo>
                  <a:lnTo>
                    <a:pt x="240458" y="1615998"/>
                  </a:lnTo>
                  <a:lnTo>
                    <a:pt x="213171" y="1582802"/>
                  </a:lnTo>
                  <a:lnTo>
                    <a:pt x="187311" y="1548143"/>
                  </a:lnTo>
                  <a:lnTo>
                    <a:pt x="162924" y="1512022"/>
                  </a:lnTo>
                  <a:lnTo>
                    <a:pt x="140055" y="1474439"/>
                  </a:lnTo>
                  <a:lnTo>
                    <a:pt x="118750" y="1435396"/>
                  </a:lnTo>
                  <a:lnTo>
                    <a:pt x="99056" y="1394893"/>
                  </a:lnTo>
                  <a:lnTo>
                    <a:pt x="81020" y="1352932"/>
                  </a:lnTo>
                  <a:lnTo>
                    <a:pt x="64686" y="1309514"/>
                  </a:lnTo>
                  <a:lnTo>
                    <a:pt x="50101" y="1264640"/>
                  </a:lnTo>
                  <a:lnTo>
                    <a:pt x="37311" y="1218310"/>
                  </a:lnTo>
                  <a:lnTo>
                    <a:pt x="26362" y="1170526"/>
                  </a:lnTo>
                  <a:lnTo>
                    <a:pt x="17301" y="1121289"/>
                  </a:lnTo>
                  <a:lnTo>
                    <a:pt x="10173" y="1070599"/>
                  </a:lnTo>
                  <a:lnTo>
                    <a:pt x="5024" y="1018459"/>
                  </a:lnTo>
                  <a:lnTo>
                    <a:pt x="1902" y="964868"/>
                  </a:lnTo>
                  <a:lnTo>
                    <a:pt x="850" y="909828"/>
                  </a:lnTo>
                  <a:lnTo>
                    <a:pt x="0" y="0"/>
                  </a:lnTo>
                  <a:lnTo>
                    <a:pt x="1108329" y="0"/>
                  </a:lnTo>
                  <a:lnTo>
                    <a:pt x="1108329" y="1973999"/>
                  </a:lnTo>
                  <a:close/>
                </a:path>
              </a:pathLst>
            </a:custGeom>
            <a:solidFill>
              <a:srgbClr val="055D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/>
            <p:cNvSpPr/>
            <p:nvPr/>
          </p:nvSpPr>
          <p:spPr>
            <a:xfrm>
              <a:off x="601459" y="3979417"/>
              <a:ext cx="1876425" cy="1926589"/>
            </a:xfrm>
            <a:custGeom>
              <a:avLst/>
              <a:gdLst/>
              <a:ahLst/>
              <a:cxnLst/>
              <a:rect l="l" t="t" r="r" b="b"/>
              <a:pathLst>
                <a:path w="1876425" h="1926589">
                  <a:moveTo>
                    <a:pt x="310108" y="1279918"/>
                  </a:moveTo>
                  <a:lnTo>
                    <a:pt x="307492" y="1267117"/>
                  </a:lnTo>
                  <a:lnTo>
                    <a:pt x="300380" y="1256614"/>
                  </a:lnTo>
                  <a:lnTo>
                    <a:pt x="289864" y="1249502"/>
                  </a:lnTo>
                  <a:lnTo>
                    <a:pt x="277075" y="1246886"/>
                  </a:lnTo>
                  <a:lnTo>
                    <a:pt x="264299" y="1249502"/>
                  </a:lnTo>
                  <a:lnTo>
                    <a:pt x="253796" y="1256614"/>
                  </a:lnTo>
                  <a:lnTo>
                    <a:pt x="246684" y="1267117"/>
                  </a:lnTo>
                  <a:lnTo>
                    <a:pt x="244081" y="1279918"/>
                  </a:lnTo>
                  <a:lnTo>
                    <a:pt x="246684" y="1292707"/>
                  </a:lnTo>
                  <a:lnTo>
                    <a:pt x="253796" y="1303223"/>
                  </a:lnTo>
                  <a:lnTo>
                    <a:pt x="264299" y="1310347"/>
                  </a:lnTo>
                  <a:lnTo>
                    <a:pt x="277075" y="1312964"/>
                  </a:lnTo>
                  <a:lnTo>
                    <a:pt x="289877" y="1310690"/>
                  </a:lnTo>
                  <a:lnTo>
                    <a:pt x="300380" y="1303680"/>
                  </a:lnTo>
                  <a:lnTo>
                    <a:pt x="307492" y="1293063"/>
                  </a:lnTo>
                  <a:lnTo>
                    <a:pt x="310108" y="1279918"/>
                  </a:lnTo>
                  <a:close/>
                </a:path>
                <a:path w="1876425" h="1926589">
                  <a:moveTo>
                    <a:pt x="310108" y="864692"/>
                  </a:moveTo>
                  <a:lnTo>
                    <a:pt x="307492" y="851916"/>
                  </a:lnTo>
                  <a:lnTo>
                    <a:pt x="300380" y="841400"/>
                  </a:lnTo>
                  <a:lnTo>
                    <a:pt x="289864" y="834275"/>
                  </a:lnTo>
                  <a:lnTo>
                    <a:pt x="277075" y="831646"/>
                  </a:lnTo>
                  <a:lnTo>
                    <a:pt x="264299" y="834275"/>
                  </a:lnTo>
                  <a:lnTo>
                    <a:pt x="253796" y="841400"/>
                  </a:lnTo>
                  <a:lnTo>
                    <a:pt x="246684" y="851916"/>
                  </a:lnTo>
                  <a:lnTo>
                    <a:pt x="244081" y="864692"/>
                  </a:lnTo>
                  <a:lnTo>
                    <a:pt x="246684" y="877493"/>
                  </a:lnTo>
                  <a:lnTo>
                    <a:pt x="253796" y="888009"/>
                  </a:lnTo>
                  <a:lnTo>
                    <a:pt x="264299" y="895121"/>
                  </a:lnTo>
                  <a:lnTo>
                    <a:pt x="277075" y="897724"/>
                  </a:lnTo>
                  <a:lnTo>
                    <a:pt x="289877" y="895121"/>
                  </a:lnTo>
                  <a:lnTo>
                    <a:pt x="300380" y="888009"/>
                  </a:lnTo>
                  <a:lnTo>
                    <a:pt x="307492" y="877493"/>
                  </a:lnTo>
                  <a:lnTo>
                    <a:pt x="310108" y="864692"/>
                  </a:lnTo>
                  <a:close/>
                </a:path>
                <a:path w="1876425" h="1926589">
                  <a:moveTo>
                    <a:pt x="310108" y="448868"/>
                  </a:moveTo>
                  <a:lnTo>
                    <a:pt x="307492" y="436067"/>
                  </a:lnTo>
                  <a:lnTo>
                    <a:pt x="300380" y="425564"/>
                  </a:lnTo>
                  <a:lnTo>
                    <a:pt x="289864" y="418452"/>
                  </a:lnTo>
                  <a:lnTo>
                    <a:pt x="277075" y="415823"/>
                  </a:lnTo>
                  <a:lnTo>
                    <a:pt x="264299" y="418452"/>
                  </a:lnTo>
                  <a:lnTo>
                    <a:pt x="253796" y="425564"/>
                  </a:lnTo>
                  <a:lnTo>
                    <a:pt x="246684" y="436067"/>
                  </a:lnTo>
                  <a:lnTo>
                    <a:pt x="244081" y="448868"/>
                  </a:lnTo>
                  <a:lnTo>
                    <a:pt x="246684" y="461645"/>
                  </a:lnTo>
                  <a:lnTo>
                    <a:pt x="253796" y="472160"/>
                  </a:lnTo>
                  <a:lnTo>
                    <a:pt x="264299" y="479285"/>
                  </a:lnTo>
                  <a:lnTo>
                    <a:pt x="277075" y="481901"/>
                  </a:lnTo>
                  <a:lnTo>
                    <a:pt x="289877" y="479628"/>
                  </a:lnTo>
                  <a:lnTo>
                    <a:pt x="300380" y="472630"/>
                  </a:lnTo>
                  <a:lnTo>
                    <a:pt x="307492" y="462013"/>
                  </a:lnTo>
                  <a:lnTo>
                    <a:pt x="310108" y="448868"/>
                  </a:lnTo>
                  <a:close/>
                </a:path>
                <a:path w="1876425" h="1926589">
                  <a:moveTo>
                    <a:pt x="310108" y="33629"/>
                  </a:moveTo>
                  <a:lnTo>
                    <a:pt x="307492" y="20853"/>
                  </a:lnTo>
                  <a:lnTo>
                    <a:pt x="300380" y="10350"/>
                  </a:lnTo>
                  <a:lnTo>
                    <a:pt x="289864" y="3225"/>
                  </a:lnTo>
                  <a:lnTo>
                    <a:pt x="277075" y="596"/>
                  </a:lnTo>
                  <a:lnTo>
                    <a:pt x="264299" y="3225"/>
                  </a:lnTo>
                  <a:lnTo>
                    <a:pt x="253796" y="10350"/>
                  </a:lnTo>
                  <a:lnTo>
                    <a:pt x="246684" y="20853"/>
                  </a:lnTo>
                  <a:lnTo>
                    <a:pt x="244081" y="33629"/>
                  </a:lnTo>
                  <a:lnTo>
                    <a:pt x="246684" y="46443"/>
                  </a:lnTo>
                  <a:lnTo>
                    <a:pt x="253796" y="56946"/>
                  </a:lnTo>
                  <a:lnTo>
                    <a:pt x="264299" y="64058"/>
                  </a:lnTo>
                  <a:lnTo>
                    <a:pt x="277075" y="66675"/>
                  </a:lnTo>
                  <a:lnTo>
                    <a:pt x="289877" y="64058"/>
                  </a:lnTo>
                  <a:lnTo>
                    <a:pt x="300380" y="56946"/>
                  </a:lnTo>
                  <a:lnTo>
                    <a:pt x="307492" y="46443"/>
                  </a:lnTo>
                  <a:lnTo>
                    <a:pt x="310108" y="33629"/>
                  </a:lnTo>
                  <a:close/>
                </a:path>
                <a:path w="1876425" h="1926589">
                  <a:moveTo>
                    <a:pt x="409384" y="1715046"/>
                  </a:moveTo>
                  <a:lnTo>
                    <a:pt x="404177" y="1675257"/>
                  </a:lnTo>
                  <a:lnTo>
                    <a:pt x="393801" y="1643405"/>
                  </a:lnTo>
                  <a:lnTo>
                    <a:pt x="391274" y="1637207"/>
                  </a:lnTo>
                  <a:lnTo>
                    <a:pt x="371182" y="1602435"/>
                  </a:lnTo>
                  <a:lnTo>
                    <a:pt x="362953" y="1591919"/>
                  </a:lnTo>
                  <a:lnTo>
                    <a:pt x="358686" y="1586699"/>
                  </a:lnTo>
                  <a:lnTo>
                    <a:pt x="329361" y="1559267"/>
                  </a:lnTo>
                  <a:lnTo>
                    <a:pt x="295275" y="1538084"/>
                  </a:lnTo>
                  <a:lnTo>
                    <a:pt x="257721" y="1523898"/>
                  </a:lnTo>
                  <a:lnTo>
                    <a:pt x="218084" y="1517396"/>
                  </a:lnTo>
                  <a:lnTo>
                    <a:pt x="211391" y="1517053"/>
                  </a:lnTo>
                  <a:lnTo>
                    <a:pt x="197993" y="1517053"/>
                  </a:lnTo>
                  <a:lnTo>
                    <a:pt x="158203" y="1522310"/>
                  </a:lnTo>
                  <a:lnTo>
                    <a:pt x="120154" y="1535214"/>
                  </a:lnTo>
                  <a:lnTo>
                    <a:pt x="85432" y="1555254"/>
                  </a:lnTo>
                  <a:lnTo>
                    <a:pt x="74866" y="1563535"/>
                  </a:lnTo>
                  <a:lnTo>
                    <a:pt x="69659" y="1567751"/>
                  </a:lnTo>
                  <a:lnTo>
                    <a:pt x="64693" y="1572272"/>
                  </a:lnTo>
                  <a:lnTo>
                    <a:pt x="59982" y="1577035"/>
                  </a:lnTo>
                  <a:lnTo>
                    <a:pt x="55219" y="1581746"/>
                  </a:lnTo>
                  <a:lnTo>
                    <a:pt x="50711" y="1586699"/>
                  </a:lnTo>
                  <a:lnTo>
                    <a:pt x="46494" y="1591919"/>
                  </a:lnTo>
                  <a:lnTo>
                    <a:pt x="42227" y="1597075"/>
                  </a:lnTo>
                  <a:lnTo>
                    <a:pt x="38252" y="1602435"/>
                  </a:lnTo>
                  <a:lnTo>
                    <a:pt x="34531" y="1608035"/>
                  </a:lnTo>
                  <a:lnTo>
                    <a:pt x="30759" y="1613598"/>
                  </a:lnTo>
                  <a:lnTo>
                    <a:pt x="13055" y="1649603"/>
                  </a:lnTo>
                  <a:lnTo>
                    <a:pt x="2628" y="1688401"/>
                  </a:lnTo>
                  <a:lnTo>
                    <a:pt x="0" y="1715046"/>
                  </a:lnTo>
                  <a:lnTo>
                    <a:pt x="0" y="1728444"/>
                  </a:lnTo>
                  <a:lnTo>
                    <a:pt x="5257" y="1768271"/>
                  </a:lnTo>
                  <a:lnTo>
                    <a:pt x="18161" y="1806270"/>
                  </a:lnTo>
                  <a:lnTo>
                    <a:pt x="34531" y="1835442"/>
                  </a:lnTo>
                  <a:lnTo>
                    <a:pt x="38252" y="1841055"/>
                  </a:lnTo>
                  <a:lnTo>
                    <a:pt x="64693" y="1871218"/>
                  </a:lnTo>
                  <a:lnTo>
                    <a:pt x="96545" y="1895665"/>
                  </a:lnTo>
                  <a:lnTo>
                    <a:pt x="132562" y="1913432"/>
                  </a:lnTo>
                  <a:lnTo>
                    <a:pt x="171361" y="1923796"/>
                  </a:lnTo>
                  <a:lnTo>
                    <a:pt x="197993" y="1926424"/>
                  </a:lnTo>
                  <a:lnTo>
                    <a:pt x="211391" y="1926424"/>
                  </a:lnTo>
                  <a:lnTo>
                    <a:pt x="251231" y="1921217"/>
                  </a:lnTo>
                  <a:lnTo>
                    <a:pt x="289229" y="1908276"/>
                  </a:lnTo>
                  <a:lnTo>
                    <a:pt x="324002" y="1888236"/>
                  </a:lnTo>
                  <a:lnTo>
                    <a:pt x="354164" y="1861743"/>
                  </a:lnTo>
                  <a:lnTo>
                    <a:pt x="374904" y="1835442"/>
                  </a:lnTo>
                  <a:lnTo>
                    <a:pt x="378625" y="1829892"/>
                  </a:lnTo>
                  <a:lnTo>
                    <a:pt x="382041" y="1824139"/>
                  </a:lnTo>
                  <a:lnTo>
                    <a:pt x="388391" y="1812328"/>
                  </a:lnTo>
                  <a:lnTo>
                    <a:pt x="391274" y="1806270"/>
                  </a:lnTo>
                  <a:lnTo>
                    <a:pt x="393801" y="1800072"/>
                  </a:lnTo>
                  <a:lnTo>
                    <a:pt x="396379" y="1793875"/>
                  </a:lnTo>
                  <a:lnTo>
                    <a:pt x="406755" y="1755127"/>
                  </a:lnTo>
                  <a:lnTo>
                    <a:pt x="409384" y="1728444"/>
                  </a:lnTo>
                  <a:lnTo>
                    <a:pt x="409384" y="1715046"/>
                  </a:lnTo>
                  <a:close/>
                </a:path>
                <a:path w="1876425" h="1926589">
                  <a:moveTo>
                    <a:pt x="715670" y="1695742"/>
                  </a:moveTo>
                  <a:lnTo>
                    <a:pt x="713041" y="1682965"/>
                  </a:lnTo>
                  <a:lnTo>
                    <a:pt x="705916" y="1672463"/>
                  </a:lnTo>
                  <a:lnTo>
                    <a:pt x="695401" y="1665338"/>
                  </a:lnTo>
                  <a:lnTo>
                    <a:pt x="682625" y="1662709"/>
                  </a:lnTo>
                  <a:lnTo>
                    <a:pt x="669848" y="1665338"/>
                  </a:lnTo>
                  <a:lnTo>
                    <a:pt x="659358" y="1672463"/>
                  </a:lnTo>
                  <a:lnTo>
                    <a:pt x="652246" y="1682965"/>
                  </a:lnTo>
                  <a:lnTo>
                    <a:pt x="649643" y="1695742"/>
                  </a:lnTo>
                  <a:lnTo>
                    <a:pt x="652246" y="1708531"/>
                  </a:lnTo>
                  <a:lnTo>
                    <a:pt x="659358" y="1719046"/>
                  </a:lnTo>
                  <a:lnTo>
                    <a:pt x="669848" y="1726171"/>
                  </a:lnTo>
                  <a:lnTo>
                    <a:pt x="682625" y="1728787"/>
                  </a:lnTo>
                  <a:lnTo>
                    <a:pt x="695401" y="1726171"/>
                  </a:lnTo>
                  <a:lnTo>
                    <a:pt x="705916" y="1719046"/>
                  </a:lnTo>
                  <a:lnTo>
                    <a:pt x="713041" y="1708531"/>
                  </a:lnTo>
                  <a:lnTo>
                    <a:pt x="715670" y="1695742"/>
                  </a:lnTo>
                  <a:close/>
                </a:path>
                <a:path w="1876425" h="1926589">
                  <a:moveTo>
                    <a:pt x="715670" y="1279918"/>
                  </a:moveTo>
                  <a:lnTo>
                    <a:pt x="713041" y="1267117"/>
                  </a:lnTo>
                  <a:lnTo>
                    <a:pt x="705916" y="1256614"/>
                  </a:lnTo>
                  <a:lnTo>
                    <a:pt x="695401" y="1249502"/>
                  </a:lnTo>
                  <a:lnTo>
                    <a:pt x="682625" y="1246886"/>
                  </a:lnTo>
                  <a:lnTo>
                    <a:pt x="669848" y="1249502"/>
                  </a:lnTo>
                  <a:lnTo>
                    <a:pt x="659358" y="1256614"/>
                  </a:lnTo>
                  <a:lnTo>
                    <a:pt x="652246" y="1267117"/>
                  </a:lnTo>
                  <a:lnTo>
                    <a:pt x="649643" y="1279918"/>
                  </a:lnTo>
                  <a:lnTo>
                    <a:pt x="652246" y="1292707"/>
                  </a:lnTo>
                  <a:lnTo>
                    <a:pt x="659358" y="1303223"/>
                  </a:lnTo>
                  <a:lnTo>
                    <a:pt x="669848" y="1310347"/>
                  </a:lnTo>
                  <a:lnTo>
                    <a:pt x="682625" y="1312964"/>
                  </a:lnTo>
                  <a:lnTo>
                    <a:pt x="695401" y="1310690"/>
                  </a:lnTo>
                  <a:lnTo>
                    <a:pt x="705916" y="1303680"/>
                  </a:lnTo>
                  <a:lnTo>
                    <a:pt x="713041" y="1293063"/>
                  </a:lnTo>
                  <a:lnTo>
                    <a:pt x="715670" y="1279918"/>
                  </a:lnTo>
                  <a:close/>
                </a:path>
                <a:path w="1876425" h="1926589">
                  <a:moveTo>
                    <a:pt x="715670" y="864692"/>
                  </a:moveTo>
                  <a:lnTo>
                    <a:pt x="713041" y="851916"/>
                  </a:lnTo>
                  <a:lnTo>
                    <a:pt x="705916" y="841400"/>
                  </a:lnTo>
                  <a:lnTo>
                    <a:pt x="695401" y="834275"/>
                  </a:lnTo>
                  <a:lnTo>
                    <a:pt x="682625" y="831646"/>
                  </a:lnTo>
                  <a:lnTo>
                    <a:pt x="669848" y="834275"/>
                  </a:lnTo>
                  <a:lnTo>
                    <a:pt x="659358" y="841400"/>
                  </a:lnTo>
                  <a:lnTo>
                    <a:pt x="652246" y="851916"/>
                  </a:lnTo>
                  <a:lnTo>
                    <a:pt x="649643" y="864692"/>
                  </a:lnTo>
                  <a:lnTo>
                    <a:pt x="652246" y="877493"/>
                  </a:lnTo>
                  <a:lnTo>
                    <a:pt x="659358" y="888009"/>
                  </a:lnTo>
                  <a:lnTo>
                    <a:pt x="669848" y="895121"/>
                  </a:lnTo>
                  <a:lnTo>
                    <a:pt x="682625" y="897724"/>
                  </a:lnTo>
                  <a:lnTo>
                    <a:pt x="695401" y="895121"/>
                  </a:lnTo>
                  <a:lnTo>
                    <a:pt x="705916" y="888009"/>
                  </a:lnTo>
                  <a:lnTo>
                    <a:pt x="713041" y="877493"/>
                  </a:lnTo>
                  <a:lnTo>
                    <a:pt x="715670" y="864692"/>
                  </a:lnTo>
                  <a:close/>
                </a:path>
                <a:path w="1876425" h="1926589">
                  <a:moveTo>
                    <a:pt x="715670" y="448868"/>
                  </a:moveTo>
                  <a:lnTo>
                    <a:pt x="713041" y="436067"/>
                  </a:lnTo>
                  <a:lnTo>
                    <a:pt x="705916" y="425564"/>
                  </a:lnTo>
                  <a:lnTo>
                    <a:pt x="695401" y="418452"/>
                  </a:lnTo>
                  <a:lnTo>
                    <a:pt x="682625" y="415823"/>
                  </a:lnTo>
                  <a:lnTo>
                    <a:pt x="669848" y="418452"/>
                  </a:lnTo>
                  <a:lnTo>
                    <a:pt x="659358" y="425564"/>
                  </a:lnTo>
                  <a:lnTo>
                    <a:pt x="652246" y="436067"/>
                  </a:lnTo>
                  <a:lnTo>
                    <a:pt x="649643" y="448868"/>
                  </a:lnTo>
                  <a:lnTo>
                    <a:pt x="652246" y="461645"/>
                  </a:lnTo>
                  <a:lnTo>
                    <a:pt x="659358" y="472160"/>
                  </a:lnTo>
                  <a:lnTo>
                    <a:pt x="669848" y="479285"/>
                  </a:lnTo>
                  <a:lnTo>
                    <a:pt x="682625" y="481901"/>
                  </a:lnTo>
                  <a:lnTo>
                    <a:pt x="695401" y="479374"/>
                  </a:lnTo>
                  <a:lnTo>
                    <a:pt x="705916" y="472401"/>
                  </a:lnTo>
                  <a:lnTo>
                    <a:pt x="713041" y="461924"/>
                  </a:lnTo>
                  <a:lnTo>
                    <a:pt x="715670" y="448868"/>
                  </a:lnTo>
                  <a:close/>
                </a:path>
                <a:path w="1876425" h="1926589">
                  <a:moveTo>
                    <a:pt x="715670" y="33629"/>
                  </a:moveTo>
                  <a:lnTo>
                    <a:pt x="713041" y="20853"/>
                  </a:lnTo>
                  <a:lnTo>
                    <a:pt x="705916" y="10350"/>
                  </a:lnTo>
                  <a:lnTo>
                    <a:pt x="695401" y="3225"/>
                  </a:lnTo>
                  <a:lnTo>
                    <a:pt x="682625" y="596"/>
                  </a:lnTo>
                  <a:lnTo>
                    <a:pt x="669848" y="3225"/>
                  </a:lnTo>
                  <a:lnTo>
                    <a:pt x="659358" y="10350"/>
                  </a:lnTo>
                  <a:lnTo>
                    <a:pt x="652246" y="20853"/>
                  </a:lnTo>
                  <a:lnTo>
                    <a:pt x="649643" y="33629"/>
                  </a:lnTo>
                  <a:lnTo>
                    <a:pt x="652246" y="46443"/>
                  </a:lnTo>
                  <a:lnTo>
                    <a:pt x="659358" y="56946"/>
                  </a:lnTo>
                  <a:lnTo>
                    <a:pt x="669848" y="64058"/>
                  </a:lnTo>
                  <a:lnTo>
                    <a:pt x="682625" y="66675"/>
                  </a:lnTo>
                  <a:lnTo>
                    <a:pt x="695401" y="64058"/>
                  </a:lnTo>
                  <a:lnTo>
                    <a:pt x="705916" y="56946"/>
                  </a:lnTo>
                  <a:lnTo>
                    <a:pt x="713041" y="46443"/>
                  </a:lnTo>
                  <a:lnTo>
                    <a:pt x="715670" y="33629"/>
                  </a:lnTo>
                  <a:close/>
                </a:path>
                <a:path w="1876425" h="1926589">
                  <a:moveTo>
                    <a:pt x="1098753" y="1695742"/>
                  </a:moveTo>
                  <a:lnTo>
                    <a:pt x="1096137" y="1682965"/>
                  </a:lnTo>
                  <a:lnTo>
                    <a:pt x="1089025" y="1672463"/>
                  </a:lnTo>
                  <a:lnTo>
                    <a:pt x="1078522" y="1665338"/>
                  </a:lnTo>
                  <a:lnTo>
                    <a:pt x="1065758" y="1662709"/>
                  </a:lnTo>
                  <a:lnTo>
                    <a:pt x="1052969" y="1665338"/>
                  </a:lnTo>
                  <a:lnTo>
                    <a:pt x="1042466" y="1672463"/>
                  </a:lnTo>
                  <a:lnTo>
                    <a:pt x="1035342" y="1682965"/>
                  </a:lnTo>
                  <a:lnTo>
                    <a:pt x="1032713" y="1695742"/>
                  </a:lnTo>
                  <a:lnTo>
                    <a:pt x="1035342" y="1708531"/>
                  </a:lnTo>
                  <a:lnTo>
                    <a:pt x="1042466" y="1719046"/>
                  </a:lnTo>
                  <a:lnTo>
                    <a:pt x="1052969" y="1726171"/>
                  </a:lnTo>
                  <a:lnTo>
                    <a:pt x="1065758" y="1728787"/>
                  </a:lnTo>
                  <a:lnTo>
                    <a:pt x="1078522" y="1726171"/>
                  </a:lnTo>
                  <a:lnTo>
                    <a:pt x="1089025" y="1719046"/>
                  </a:lnTo>
                  <a:lnTo>
                    <a:pt x="1096137" y="1708531"/>
                  </a:lnTo>
                  <a:lnTo>
                    <a:pt x="1098753" y="1695742"/>
                  </a:lnTo>
                  <a:close/>
                </a:path>
                <a:path w="1876425" h="1926589">
                  <a:moveTo>
                    <a:pt x="1098753" y="1279918"/>
                  </a:moveTo>
                  <a:lnTo>
                    <a:pt x="1096137" y="1267117"/>
                  </a:lnTo>
                  <a:lnTo>
                    <a:pt x="1089025" y="1256614"/>
                  </a:lnTo>
                  <a:lnTo>
                    <a:pt x="1078522" y="1249502"/>
                  </a:lnTo>
                  <a:lnTo>
                    <a:pt x="1065758" y="1246886"/>
                  </a:lnTo>
                  <a:lnTo>
                    <a:pt x="1052969" y="1249502"/>
                  </a:lnTo>
                  <a:lnTo>
                    <a:pt x="1042466" y="1256614"/>
                  </a:lnTo>
                  <a:lnTo>
                    <a:pt x="1035342" y="1267117"/>
                  </a:lnTo>
                  <a:lnTo>
                    <a:pt x="1032713" y="1279918"/>
                  </a:lnTo>
                  <a:lnTo>
                    <a:pt x="1035342" y="1292707"/>
                  </a:lnTo>
                  <a:lnTo>
                    <a:pt x="1042466" y="1303223"/>
                  </a:lnTo>
                  <a:lnTo>
                    <a:pt x="1052969" y="1310347"/>
                  </a:lnTo>
                  <a:lnTo>
                    <a:pt x="1065758" y="1312964"/>
                  </a:lnTo>
                  <a:lnTo>
                    <a:pt x="1078522" y="1310436"/>
                  </a:lnTo>
                  <a:lnTo>
                    <a:pt x="1089025" y="1303464"/>
                  </a:lnTo>
                  <a:lnTo>
                    <a:pt x="1096137" y="1292974"/>
                  </a:lnTo>
                  <a:lnTo>
                    <a:pt x="1098753" y="1279918"/>
                  </a:lnTo>
                  <a:close/>
                </a:path>
                <a:path w="1876425" h="1926589">
                  <a:moveTo>
                    <a:pt x="1098753" y="864692"/>
                  </a:moveTo>
                  <a:lnTo>
                    <a:pt x="1096137" y="851916"/>
                  </a:lnTo>
                  <a:lnTo>
                    <a:pt x="1089025" y="841400"/>
                  </a:lnTo>
                  <a:lnTo>
                    <a:pt x="1078522" y="834275"/>
                  </a:lnTo>
                  <a:lnTo>
                    <a:pt x="1065758" y="831646"/>
                  </a:lnTo>
                  <a:lnTo>
                    <a:pt x="1052969" y="834275"/>
                  </a:lnTo>
                  <a:lnTo>
                    <a:pt x="1042466" y="841400"/>
                  </a:lnTo>
                  <a:lnTo>
                    <a:pt x="1035342" y="851916"/>
                  </a:lnTo>
                  <a:lnTo>
                    <a:pt x="1032713" y="864692"/>
                  </a:lnTo>
                  <a:lnTo>
                    <a:pt x="1035342" y="877493"/>
                  </a:lnTo>
                  <a:lnTo>
                    <a:pt x="1042466" y="888009"/>
                  </a:lnTo>
                  <a:lnTo>
                    <a:pt x="1052969" y="895121"/>
                  </a:lnTo>
                  <a:lnTo>
                    <a:pt x="1065758" y="897724"/>
                  </a:lnTo>
                  <a:lnTo>
                    <a:pt x="1078522" y="895121"/>
                  </a:lnTo>
                  <a:lnTo>
                    <a:pt x="1089025" y="888009"/>
                  </a:lnTo>
                  <a:lnTo>
                    <a:pt x="1096137" y="877493"/>
                  </a:lnTo>
                  <a:lnTo>
                    <a:pt x="1098753" y="864692"/>
                  </a:lnTo>
                  <a:close/>
                </a:path>
                <a:path w="1876425" h="1926589">
                  <a:moveTo>
                    <a:pt x="1098753" y="448868"/>
                  </a:moveTo>
                  <a:lnTo>
                    <a:pt x="1096137" y="436067"/>
                  </a:lnTo>
                  <a:lnTo>
                    <a:pt x="1089025" y="425564"/>
                  </a:lnTo>
                  <a:lnTo>
                    <a:pt x="1078522" y="418452"/>
                  </a:lnTo>
                  <a:lnTo>
                    <a:pt x="1065758" y="415823"/>
                  </a:lnTo>
                  <a:lnTo>
                    <a:pt x="1052969" y="418452"/>
                  </a:lnTo>
                  <a:lnTo>
                    <a:pt x="1042466" y="425564"/>
                  </a:lnTo>
                  <a:lnTo>
                    <a:pt x="1035342" y="436067"/>
                  </a:lnTo>
                  <a:lnTo>
                    <a:pt x="1032713" y="448868"/>
                  </a:lnTo>
                  <a:lnTo>
                    <a:pt x="1035342" y="461645"/>
                  </a:lnTo>
                  <a:lnTo>
                    <a:pt x="1042466" y="472160"/>
                  </a:lnTo>
                  <a:lnTo>
                    <a:pt x="1052969" y="479285"/>
                  </a:lnTo>
                  <a:lnTo>
                    <a:pt x="1065758" y="481901"/>
                  </a:lnTo>
                  <a:lnTo>
                    <a:pt x="1078522" y="479285"/>
                  </a:lnTo>
                  <a:lnTo>
                    <a:pt x="1089025" y="472160"/>
                  </a:lnTo>
                  <a:lnTo>
                    <a:pt x="1096137" y="461645"/>
                  </a:lnTo>
                  <a:lnTo>
                    <a:pt x="1098753" y="448868"/>
                  </a:lnTo>
                  <a:close/>
                </a:path>
                <a:path w="1876425" h="1926589">
                  <a:moveTo>
                    <a:pt x="1098753" y="33032"/>
                  </a:moveTo>
                  <a:lnTo>
                    <a:pt x="1096137" y="20243"/>
                  </a:lnTo>
                  <a:lnTo>
                    <a:pt x="1089025" y="9740"/>
                  </a:lnTo>
                  <a:lnTo>
                    <a:pt x="1078522" y="2628"/>
                  </a:lnTo>
                  <a:lnTo>
                    <a:pt x="1065758" y="0"/>
                  </a:lnTo>
                  <a:lnTo>
                    <a:pt x="1052969" y="2628"/>
                  </a:lnTo>
                  <a:lnTo>
                    <a:pt x="1042466" y="9740"/>
                  </a:lnTo>
                  <a:lnTo>
                    <a:pt x="1035342" y="20243"/>
                  </a:lnTo>
                  <a:lnTo>
                    <a:pt x="1032713" y="33032"/>
                  </a:lnTo>
                  <a:lnTo>
                    <a:pt x="1035342" y="45821"/>
                  </a:lnTo>
                  <a:lnTo>
                    <a:pt x="1042466" y="56337"/>
                  </a:lnTo>
                  <a:lnTo>
                    <a:pt x="1052969" y="63461"/>
                  </a:lnTo>
                  <a:lnTo>
                    <a:pt x="1065758" y="66078"/>
                  </a:lnTo>
                  <a:lnTo>
                    <a:pt x="1078522" y="63804"/>
                  </a:lnTo>
                  <a:lnTo>
                    <a:pt x="1089025" y="56794"/>
                  </a:lnTo>
                  <a:lnTo>
                    <a:pt x="1096137" y="46177"/>
                  </a:lnTo>
                  <a:lnTo>
                    <a:pt x="1098753" y="33032"/>
                  </a:lnTo>
                  <a:close/>
                </a:path>
                <a:path w="1876425" h="1926589">
                  <a:moveTo>
                    <a:pt x="1493100" y="1695742"/>
                  </a:moveTo>
                  <a:lnTo>
                    <a:pt x="1490484" y="1682965"/>
                  </a:lnTo>
                  <a:lnTo>
                    <a:pt x="1483372" y="1672463"/>
                  </a:lnTo>
                  <a:lnTo>
                    <a:pt x="1472869" y="1665338"/>
                  </a:lnTo>
                  <a:lnTo>
                    <a:pt x="1460106" y="1662709"/>
                  </a:lnTo>
                  <a:lnTo>
                    <a:pt x="1447304" y="1665338"/>
                  </a:lnTo>
                  <a:lnTo>
                    <a:pt x="1436789" y="1672463"/>
                  </a:lnTo>
                  <a:lnTo>
                    <a:pt x="1429677" y="1682965"/>
                  </a:lnTo>
                  <a:lnTo>
                    <a:pt x="1427073" y="1695742"/>
                  </a:lnTo>
                  <a:lnTo>
                    <a:pt x="1429677" y="1708531"/>
                  </a:lnTo>
                  <a:lnTo>
                    <a:pt x="1436789" y="1719046"/>
                  </a:lnTo>
                  <a:lnTo>
                    <a:pt x="1447304" y="1726171"/>
                  </a:lnTo>
                  <a:lnTo>
                    <a:pt x="1460106" y="1728787"/>
                  </a:lnTo>
                  <a:lnTo>
                    <a:pt x="1472869" y="1726171"/>
                  </a:lnTo>
                  <a:lnTo>
                    <a:pt x="1483372" y="1719046"/>
                  </a:lnTo>
                  <a:lnTo>
                    <a:pt x="1490484" y="1708531"/>
                  </a:lnTo>
                  <a:lnTo>
                    <a:pt x="1493100" y="1695742"/>
                  </a:lnTo>
                  <a:close/>
                </a:path>
                <a:path w="1876425" h="1926589">
                  <a:moveTo>
                    <a:pt x="1493100" y="1279918"/>
                  </a:moveTo>
                  <a:lnTo>
                    <a:pt x="1490484" y="1267117"/>
                  </a:lnTo>
                  <a:lnTo>
                    <a:pt x="1483372" y="1256614"/>
                  </a:lnTo>
                  <a:lnTo>
                    <a:pt x="1472869" y="1249502"/>
                  </a:lnTo>
                  <a:lnTo>
                    <a:pt x="1460106" y="1246886"/>
                  </a:lnTo>
                  <a:lnTo>
                    <a:pt x="1447304" y="1249502"/>
                  </a:lnTo>
                  <a:lnTo>
                    <a:pt x="1436789" y="1256614"/>
                  </a:lnTo>
                  <a:lnTo>
                    <a:pt x="1429677" y="1267117"/>
                  </a:lnTo>
                  <a:lnTo>
                    <a:pt x="1427073" y="1279918"/>
                  </a:lnTo>
                  <a:lnTo>
                    <a:pt x="1429677" y="1292707"/>
                  </a:lnTo>
                  <a:lnTo>
                    <a:pt x="1436789" y="1303223"/>
                  </a:lnTo>
                  <a:lnTo>
                    <a:pt x="1447304" y="1310347"/>
                  </a:lnTo>
                  <a:lnTo>
                    <a:pt x="1460106" y="1312964"/>
                  </a:lnTo>
                  <a:lnTo>
                    <a:pt x="1472869" y="1310436"/>
                  </a:lnTo>
                  <a:lnTo>
                    <a:pt x="1483372" y="1303464"/>
                  </a:lnTo>
                  <a:lnTo>
                    <a:pt x="1490484" y="1292974"/>
                  </a:lnTo>
                  <a:lnTo>
                    <a:pt x="1493100" y="1279918"/>
                  </a:lnTo>
                  <a:close/>
                </a:path>
                <a:path w="1876425" h="1926589">
                  <a:moveTo>
                    <a:pt x="1493100" y="864095"/>
                  </a:moveTo>
                  <a:lnTo>
                    <a:pt x="1490484" y="851293"/>
                  </a:lnTo>
                  <a:lnTo>
                    <a:pt x="1483372" y="840765"/>
                  </a:lnTo>
                  <a:lnTo>
                    <a:pt x="1472869" y="833628"/>
                  </a:lnTo>
                  <a:lnTo>
                    <a:pt x="1460106" y="830999"/>
                  </a:lnTo>
                  <a:lnTo>
                    <a:pt x="1447304" y="833628"/>
                  </a:lnTo>
                  <a:lnTo>
                    <a:pt x="1436789" y="840765"/>
                  </a:lnTo>
                  <a:lnTo>
                    <a:pt x="1429677" y="851293"/>
                  </a:lnTo>
                  <a:lnTo>
                    <a:pt x="1427073" y="864095"/>
                  </a:lnTo>
                  <a:lnTo>
                    <a:pt x="1429677" y="876884"/>
                  </a:lnTo>
                  <a:lnTo>
                    <a:pt x="1436789" y="887387"/>
                  </a:lnTo>
                  <a:lnTo>
                    <a:pt x="1447304" y="894511"/>
                  </a:lnTo>
                  <a:lnTo>
                    <a:pt x="1460106" y="897128"/>
                  </a:lnTo>
                  <a:lnTo>
                    <a:pt x="1472869" y="894854"/>
                  </a:lnTo>
                  <a:lnTo>
                    <a:pt x="1483372" y="887857"/>
                  </a:lnTo>
                  <a:lnTo>
                    <a:pt x="1490484" y="877239"/>
                  </a:lnTo>
                  <a:lnTo>
                    <a:pt x="1493100" y="864095"/>
                  </a:lnTo>
                  <a:close/>
                </a:path>
                <a:path w="1876425" h="1926589">
                  <a:moveTo>
                    <a:pt x="1493100" y="448868"/>
                  </a:moveTo>
                  <a:lnTo>
                    <a:pt x="1490484" y="436067"/>
                  </a:lnTo>
                  <a:lnTo>
                    <a:pt x="1483372" y="425564"/>
                  </a:lnTo>
                  <a:lnTo>
                    <a:pt x="1472869" y="418452"/>
                  </a:lnTo>
                  <a:lnTo>
                    <a:pt x="1460106" y="415823"/>
                  </a:lnTo>
                  <a:lnTo>
                    <a:pt x="1447304" y="418452"/>
                  </a:lnTo>
                  <a:lnTo>
                    <a:pt x="1436789" y="425564"/>
                  </a:lnTo>
                  <a:lnTo>
                    <a:pt x="1429677" y="436067"/>
                  </a:lnTo>
                  <a:lnTo>
                    <a:pt x="1427073" y="448868"/>
                  </a:lnTo>
                  <a:lnTo>
                    <a:pt x="1429677" y="461645"/>
                  </a:lnTo>
                  <a:lnTo>
                    <a:pt x="1436789" y="472160"/>
                  </a:lnTo>
                  <a:lnTo>
                    <a:pt x="1447304" y="479285"/>
                  </a:lnTo>
                  <a:lnTo>
                    <a:pt x="1460106" y="481901"/>
                  </a:lnTo>
                  <a:lnTo>
                    <a:pt x="1472869" y="479285"/>
                  </a:lnTo>
                  <a:lnTo>
                    <a:pt x="1483372" y="472160"/>
                  </a:lnTo>
                  <a:lnTo>
                    <a:pt x="1490484" y="461645"/>
                  </a:lnTo>
                  <a:lnTo>
                    <a:pt x="1493100" y="448868"/>
                  </a:lnTo>
                  <a:close/>
                </a:path>
                <a:path w="1876425" h="1926589">
                  <a:moveTo>
                    <a:pt x="1493100" y="33032"/>
                  </a:moveTo>
                  <a:lnTo>
                    <a:pt x="1490484" y="20243"/>
                  </a:lnTo>
                  <a:lnTo>
                    <a:pt x="1483372" y="9740"/>
                  </a:lnTo>
                  <a:lnTo>
                    <a:pt x="1472869" y="2628"/>
                  </a:lnTo>
                  <a:lnTo>
                    <a:pt x="1460106" y="0"/>
                  </a:lnTo>
                  <a:lnTo>
                    <a:pt x="1447304" y="2628"/>
                  </a:lnTo>
                  <a:lnTo>
                    <a:pt x="1436789" y="9740"/>
                  </a:lnTo>
                  <a:lnTo>
                    <a:pt x="1429677" y="20243"/>
                  </a:lnTo>
                  <a:lnTo>
                    <a:pt x="1427073" y="33032"/>
                  </a:lnTo>
                  <a:lnTo>
                    <a:pt x="1429677" y="45821"/>
                  </a:lnTo>
                  <a:lnTo>
                    <a:pt x="1436789" y="56337"/>
                  </a:lnTo>
                  <a:lnTo>
                    <a:pt x="1447304" y="63461"/>
                  </a:lnTo>
                  <a:lnTo>
                    <a:pt x="1460106" y="66078"/>
                  </a:lnTo>
                  <a:lnTo>
                    <a:pt x="1472869" y="63804"/>
                  </a:lnTo>
                  <a:lnTo>
                    <a:pt x="1483372" y="56794"/>
                  </a:lnTo>
                  <a:lnTo>
                    <a:pt x="1490484" y="46177"/>
                  </a:lnTo>
                  <a:lnTo>
                    <a:pt x="1493100" y="33032"/>
                  </a:lnTo>
                  <a:close/>
                </a:path>
                <a:path w="1876425" h="1926589">
                  <a:moveTo>
                    <a:pt x="1875586" y="1695094"/>
                  </a:moveTo>
                  <a:lnTo>
                    <a:pt x="1872970" y="1682330"/>
                  </a:lnTo>
                  <a:lnTo>
                    <a:pt x="1865858" y="1671815"/>
                  </a:lnTo>
                  <a:lnTo>
                    <a:pt x="1855355" y="1664690"/>
                  </a:lnTo>
                  <a:lnTo>
                    <a:pt x="1842592" y="1662061"/>
                  </a:lnTo>
                  <a:lnTo>
                    <a:pt x="1829803" y="1664690"/>
                  </a:lnTo>
                  <a:lnTo>
                    <a:pt x="1819300" y="1671815"/>
                  </a:lnTo>
                  <a:lnTo>
                    <a:pt x="1812175" y="1682330"/>
                  </a:lnTo>
                  <a:lnTo>
                    <a:pt x="1809559" y="1695094"/>
                  </a:lnTo>
                  <a:lnTo>
                    <a:pt x="1812175" y="1707908"/>
                  </a:lnTo>
                  <a:lnTo>
                    <a:pt x="1819300" y="1718411"/>
                  </a:lnTo>
                  <a:lnTo>
                    <a:pt x="1829803" y="1725523"/>
                  </a:lnTo>
                  <a:lnTo>
                    <a:pt x="1842592" y="1728139"/>
                  </a:lnTo>
                  <a:lnTo>
                    <a:pt x="1855355" y="1725523"/>
                  </a:lnTo>
                  <a:lnTo>
                    <a:pt x="1865858" y="1718411"/>
                  </a:lnTo>
                  <a:lnTo>
                    <a:pt x="1872970" y="1707908"/>
                  </a:lnTo>
                  <a:lnTo>
                    <a:pt x="1875586" y="1695094"/>
                  </a:lnTo>
                  <a:close/>
                </a:path>
                <a:path w="1876425" h="1926589">
                  <a:moveTo>
                    <a:pt x="1875586" y="33032"/>
                  </a:moveTo>
                  <a:lnTo>
                    <a:pt x="1872970" y="20243"/>
                  </a:lnTo>
                  <a:lnTo>
                    <a:pt x="1865858" y="9740"/>
                  </a:lnTo>
                  <a:lnTo>
                    <a:pt x="1855355" y="2628"/>
                  </a:lnTo>
                  <a:lnTo>
                    <a:pt x="1842592" y="0"/>
                  </a:lnTo>
                  <a:lnTo>
                    <a:pt x="1829803" y="2628"/>
                  </a:lnTo>
                  <a:lnTo>
                    <a:pt x="1819300" y="9740"/>
                  </a:lnTo>
                  <a:lnTo>
                    <a:pt x="1812175" y="20243"/>
                  </a:lnTo>
                  <a:lnTo>
                    <a:pt x="1809559" y="33032"/>
                  </a:lnTo>
                  <a:lnTo>
                    <a:pt x="1812175" y="45821"/>
                  </a:lnTo>
                  <a:lnTo>
                    <a:pt x="1819300" y="56337"/>
                  </a:lnTo>
                  <a:lnTo>
                    <a:pt x="1829803" y="63461"/>
                  </a:lnTo>
                  <a:lnTo>
                    <a:pt x="1842592" y="66078"/>
                  </a:lnTo>
                  <a:lnTo>
                    <a:pt x="1855355" y="63550"/>
                  </a:lnTo>
                  <a:lnTo>
                    <a:pt x="1865858" y="56578"/>
                  </a:lnTo>
                  <a:lnTo>
                    <a:pt x="1872970" y="46088"/>
                  </a:lnTo>
                  <a:lnTo>
                    <a:pt x="1875586" y="33032"/>
                  </a:lnTo>
                  <a:close/>
                </a:path>
                <a:path w="1876425" h="1926589">
                  <a:moveTo>
                    <a:pt x="1876234" y="1279918"/>
                  </a:moveTo>
                  <a:lnTo>
                    <a:pt x="1873605" y="1267117"/>
                  </a:lnTo>
                  <a:lnTo>
                    <a:pt x="1866493" y="1256614"/>
                  </a:lnTo>
                  <a:lnTo>
                    <a:pt x="1855990" y="1249502"/>
                  </a:lnTo>
                  <a:lnTo>
                    <a:pt x="1843189" y="1246886"/>
                  </a:lnTo>
                  <a:lnTo>
                    <a:pt x="1830412" y="1249502"/>
                  </a:lnTo>
                  <a:lnTo>
                    <a:pt x="1819922" y="1256614"/>
                  </a:lnTo>
                  <a:lnTo>
                    <a:pt x="1812810" y="1267117"/>
                  </a:lnTo>
                  <a:lnTo>
                    <a:pt x="1810207" y="1279918"/>
                  </a:lnTo>
                  <a:lnTo>
                    <a:pt x="1812810" y="1292707"/>
                  </a:lnTo>
                  <a:lnTo>
                    <a:pt x="1819922" y="1303223"/>
                  </a:lnTo>
                  <a:lnTo>
                    <a:pt x="1830412" y="1310347"/>
                  </a:lnTo>
                  <a:lnTo>
                    <a:pt x="1843189" y="1312964"/>
                  </a:lnTo>
                  <a:lnTo>
                    <a:pt x="1855990" y="1310347"/>
                  </a:lnTo>
                  <a:lnTo>
                    <a:pt x="1866493" y="1303223"/>
                  </a:lnTo>
                  <a:lnTo>
                    <a:pt x="1873605" y="1292707"/>
                  </a:lnTo>
                  <a:lnTo>
                    <a:pt x="1876234" y="1279918"/>
                  </a:lnTo>
                  <a:close/>
                </a:path>
                <a:path w="1876425" h="1926589">
                  <a:moveTo>
                    <a:pt x="1876234" y="864095"/>
                  </a:moveTo>
                  <a:lnTo>
                    <a:pt x="1873605" y="851293"/>
                  </a:lnTo>
                  <a:lnTo>
                    <a:pt x="1866493" y="840765"/>
                  </a:lnTo>
                  <a:lnTo>
                    <a:pt x="1855990" y="833628"/>
                  </a:lnTo>
                  <a:lnTo>
                    <a:pt x="1843189" y="830999"/>
                  </a:lnTo>
                  <a:lnTo>
                    <a:pt x="1830412" y="833628"/>
                  </a:lnTo>
                  <a:lnTo>
                    <a:pt x="1819922" y="840765"/>
                  </a:lnTo>
                  <a:lnTo>
                    <a:pt x="1812810" y="851293"/>
                  </a:lnTo>
                  <a:lnTo>
                    <a:pt x="1810207" y="864095"/>
                  </a:lnTo>
                  <a:lnTo>
                    <a:pt x="1812810" y="876884"/>
                  </a:lnTo>
                  <a:lnTo>
                    <a:pt x="1819922" y="887387"/>
                  </a:lnTo>
                  <a:lnTo>
                    <a:pt x="1830412" y="894511"/>
                  </a:lnTo>
                  <a:lnTo>
                    <a:pt x="1843189" y="897128"/>
                  </a:lnTo>
                  <a:lnTo>
                    <a:pt x="1855990" y="894600"/>
                  </a:lnTo>
                  <a:lnTo>
                    <a:pt x="1866493" y="887628"/>
                  </a:lnTo>
                  <a:lnTo>
                    <a:pt x="1873605" y="877150"/>
                  </a:lnTo>
                  <a:lnTo>
                    <a:pt x="1876234" y="864095"/>
                  </a:lnTo>
                  <a:close/>
                </a:path>
                <a:path w="1876425" h="1926589">
                  <a:moveTo>
                    <a:pt x="1876234" y="448868"/>
                  </a:moveTo>
                  <a:lnTo>
                    <a:pt x="1873605" y="436067"/>
                  </a:lnTo>
                  <a:lnTo>
                    <a:pt x="1866493" y="425564"/>
                  </a:lnTo>
                  <a:lnTo>
                    <a:pt x="1855990" y="418452"/>
                  </a:lnTo>
                  <a:lnTo>
                    <a:pt x="1843189" y="415823"/>
                  </a:lnTo>
                  <a:lnTo>
                    <a:pt x="1830412" y="418452"/>
                  </a:lnTo>
                  <a:lnTo>
                    <a:pt x="1819922" y="425564"/>
                  </a:lnTo>
                  <a:lnTo>
                    <a:pt x="1812810" y="436067"/>
                  </a:lnTo>
                  <a:lnTo>
                    <a:pt x="1810207" y="448868"/>
                  </a:lnTo>
                  <a:lnTo>
                    <a:pt x="1812810" y="461645"/>
                  </a:lnTo>
                  <a:lnTo>
                    <a:pt x="1819922" y="472160"/>
                  </a:lnTo>
                  <a:lnTo>
                    <a:pt x="1830412" y="479285"/>
                  </a:lnTo>
                  <a:lnTo>
                    <a:pt x="1843189" y="481901"/>
                  </a:lnTo>
                  <a:lnTo>
                    <a:pt x="1855990" y="479285"/>
                  </a:lnTo>
                  <a:lnTo>
                    <a:pt x="1866493" y="472160"/>
                  </a:lnTo>
                  <a:lnTo>
                    <a:pt x="1873605" y="461645"/>
                  </a:lnTo>
                  <a:lnTo>
                    <a:pt x="1876234" y="448868"/>
                  </a:lnTo>
                  <a:close/>
                </a:path>
              </a:pathLst>
            </a:custGeom>
            <a:solidFill>
              <a:srgbClr val="1615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55052" y="1103393"/>
              <a:ext cx="150356" cy="222543"/>
            </a:xfrm>
            <a:prstGeom prst="rect">
              <a:avLst/>
            </a:prstGeom>
          </p:spPr>
        </p:pic>
        <p:pic>
          <p:nvPicPr>
            <p:cNvPr id="11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500" y="1485900"/>
              <a:ext cx="2057400" cy="2057146"/>
            </a:xfrm>
            <a:prstGeom prst="rect">
              <a:avLst/>
            </a:prstGeom>
          </p:spPr>
        </p:pic>
      </p:grpSp>
      <p:sp>
        <p:nvSpPr>
          <p:cNvPr id="3" name="Заголовок 2"/>
          <p:cNvSpPr>
            <a:spLocks noGrp="1"/>
          </p:cNvSpPr>
          <p:nvPr>
            <p:ph type="ctrTitle"/>
          </p:nvPr>
        </p:nvSpPr>
        <p:spPr>
          <a:xfrm>
            <a:off x="4033444" y="2204864"/>
            <a:ext cx="8155380" cy="3600400"/>
          </a:xfrm>
        </p:spPr>
        <p:txBody>
          <a:bodyPr rtlCol="0">
            <a:noAutofit/>
          </a:bodyPr>
          <a:lstStyle/>
          <a:p>
            <a:r>
              <a:rPr lang="ru-RU" sz="5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</a:t>
            </a:r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Аннотации, анонимные классы, </a:t>
            </a:r>
            <a:r>
              <a:rPr lang="ru-RU" sz="5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-выражения.</a:t>
            </a:r>
          </a:p>
        </p:txBody>
      </p:sp>
      <p:pic>
        <p:nvPicPr>
          <p:cNvPr id="1026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4852" y="685943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BinaryOperator</a:t>
            </a:r>
            <a:r>
              <a:rPr lang="ru-RU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endParaRPr lang="en-US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BinaryOperator</a:t>
            </a: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</a:t>
            </a:r>
            <a:r>
              <a:rPr lang="ru-RU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принимает в качестве параметра два объекта типа T, выполняет над ними бинарную операцию и возвращает ее результат также в виде объекта типа T</a:t>
            </a: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</a:t>
            </a:r>
            <a:r>
              <a:rPr lang="en-US" alt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BinaryOperator</a:t>
            </a:r>
            <a:r>
              <a:rPr lang="en-US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 { T apply(T t1, T t2); </a:t>
            </a:r>
            <a:r>
              <a:rPr lang="en-US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Например:</a:t>
            </a:r>
            <a:endParaRPr lang="en-US" alt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java.util.function.BinaryOperator</a:t>
            </a:r>
            <a:r>
              <a:rPr lang="en-US" altLang="en-US" sz="24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LambdaApp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4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BinaryOperator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 multiply = (x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y) -&gt; x*y</a:t>
            </a:r>
            <a:r>
              <a:rPr lang="en-US" altLang="en-US" sz="24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4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multiply.apply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 15</a:t>
            </a:r>
            <a:br>
              <a:rPr lang="en-US" altLang="en-US" sz="24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4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multiply.apply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4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24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4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 -20</a:t>
            </a:r>
            <a:br>
              <a:rPr lang="en-US" altLang="en-US" sz="24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4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функциональные интерфейсы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87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UnaryOperator</a:t>
            </a:r>
            <a:r>
              <a:rPr lang="ru-RU" altLang="en-US" sz="2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 </a:t>
            </a:r>
            <a:endParaRPr lang="ru-RU" altLang="en-US" sz="2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3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UnaryOperator</a:t>
            </a:r>
            <a:r>
              <a:rPr lang="ru-RU" alt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</a:t>
            </a:r>
            <a:r>
              <a:rPr lang="ru-RU" altLang="en-US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принимает в качестве параметра объект типа T, выполняет над ними операции и возвращает результат операций в виде объекта типа T</a:t>
            </a:r>
            <a:r>
              <a:rPr lang="ru-RU" alt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java.util.function.UnaryOperator</a:t>
            </a:r>
            <a:r>
              <a:rPr lang="en-US" altLang="en-US" sz="23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LambdaApp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3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3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3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UnaryOperator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&lt;Integer&gt; square = x -&gt; x*x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3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square.apply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3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23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3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 25</a:t>
            </a:r>
            <a:br>
              <a:rPr lang="en-US" altLang="en-US" sz="23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3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3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функциональные интерфейсы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9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86100" y="2132856"/>
            <a:ext cx="8712968" cy="2088232"/>
          </a:xfrm>
        </p:spPr>
        <p:txBody>
          <a:bodyPr>
            <a:norm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Дякую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увагу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26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012367"/>
          </a:xfrm>
          <a:solidFill>
            <a:srgbClr val="0E4895"/>
          </a:solidFill>
        </p:spPr>
        <p:txBody>
          <a:bodyPr anchor="t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Аннотация "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annotation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в языке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это специальная форма синтетических метаданных, которая может быть добавлена в исходный код. Аннотации используются для анализа кода, компиляции или выполнения. Аннотированы могут быть пакеты, классы, методы, переменные и параметры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Аннотация выполняет следующие функции 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необходимую информацию для компилятора;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предоставляет информацию различным инструментам для генерации другого кода, конфигураций и т. д.;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использована во время работы кода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аннотации : @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Deprecated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SuppressWarnings</a:t>
            </a:r>
            <a:endParaRPr lang="ru-RU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аннотации отслеживаются средой разработки IDE и применяются к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-коду метода 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Аннотации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699772"/>
              </p:ext>
            </p:extLst>
          </p:nvPr>
        </p:nvGraphicFramePr>
        <p:xfrm>
          <a:off x="2164095" y="4725144"/>
          <a:ext cx="9762965" cy="1412016"/>
        </p:xfrm>
        <a:graphic>
          <a:graphicData uri="http://schemas.openxmlformats.org/drawingml/2006/table">
            <a:tbl>
              <a:tblPr/>
              <a:tblGrid>
                <a:gridCol w="1995209">
                  <a:extLst>
                    <a:ext uri="{9D8B030D-6E8A-4147-A177-3AD203B41FA5}">
                      <a16:colId xmlns:a16="http://schemas.microsoft.com/office/drawing/2014/main" val="346841470"/>
                    </a:ext>
                  </a:extLst>
                </a:gridCol>
                <a:gridCol w="7767756">
                  <a:extLst>
                    <a:ext uri="{9D8B030D-6E8A-4147-A177-3AD203B41FA5}">
                      <a16:colId xmlns:a16="http://schemas.microsoft.com/office/drawing/2014/main" val="1002775793"/>
                    </a:ext>
                  </a:extLst>
                </a:gridCol>
              </a:tblGrid>
              <a:tr h="502803">
                <a:tc>
                  <a:txBody>
                    <a:bodyPr/>
                    <a:lstStyle/>
                    <a:p>
                      <a:r>
                        <a:rPr lang="en-US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@Override</a:t>
                      </a:r>
                    </a:p>
                  </a:txBody>
                  <a:tcPr marL="19436" marR="19436" marT="19436" marB="194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переопределения метода. IDE вызывает предупреждение компиляции, если метод не найден в родительском классе.</a:t>
                      </a:r>
                    </a:p>
                  </a:txBody>
                  <a:tcPr marL="19436" marR="19436" marT="19436" marB="194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06751"/>
                  </a:ext>
                </a:extLst>
              </a:tr>
              <a:tr h="391000">
                <a:tc>
                  <a:txBody>
                    <a:bodyPr/>
                    <a:lstStyle/>
                    <a:p>
                      <a:r>
                        <a:rPr lang="en-US" sz="17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@Deprecated</a:t>
                      </a:r>
                    </a:p>
                  </a:txBody>
                  <a:tcPr marL="19436" marR="19436" marT="19436" marB="194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 отмечает, что метод устарел и вызывает предупреждение компиляции, если метод используется.</a:t>
                      </a:r>
                    </a:p>
                  </a:txBody>
                  <a:tcPr marL="19436" marR="19436" marT="19436" marB="194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076453"/>
                  </a:ext>
                </a:extLst>
              </a:tr>
              <a:tr h="256836">
                <a:tc>
                  <a:txBody>
                    <a:bodyPr/>
                    <a:lstStyle/>
                    <a:p>
                      <a:r>
                        <a:rPr lang="en-US" sz="17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@SuppressWarnings</a:t>
                      </a:r>
                    </a:p>
                  </a:txBody>
                  <a:tcPr marL="19436" marR="19436" marT="19436" marB="194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Аннотация указывает IDE подавить предупреждения компиляции.</a:t>
                      </a:r>
                    </a:p>
                  </a:txBody>
                  <a:tcPr marL="19436" marR="19436" marT="19436" marB="194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90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7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012367"/>
          </a:xfrm>
          <a:solidFill>
            <a:srgbClr val="0E4895"/>
          </a:solidFill>
        </p:spPr>
        <p:txBody>
          <a:bodyPr anchor="t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Аннотации, применяемые к другим аннотациям : @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Retention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Documented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ru-RU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ru-RU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ru-RU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Inherited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Cat extends Animal {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@Override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public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speak()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("Meow."); 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}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Аннотации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860208"/>
              </p:ext>
            </p:extLst>
          </p:nvPr>
        </p:nvGraphicFramePr>
        <p:xfrm>
          <a:off x="2056386" y="1556792"/>
          <a:ext cx="9870673" cy="1938688"/>
        </p:xfrm>
        <a:graphic>
          <a:graphicData uri="http://schemas.openxmlformats.org/drawingml/2006/table">
            <a:tbl>
              <a:tblPr/>
              <a:tblGrid>
                <a:gridCol w="2529389">
                  <a:extLst>
                    <a:ext uri="{9D8B030D-6E8A-4147-A177-3AD203B41FA5}">
                      <a16:colId xmlns:a16="http://schemas.microsoft.com/office/drawing/2014/main" val="3247889972"/>
                    </a:ext>
                  </a:extLst>
                </a:gridCol>
                <a:gridCol w="7341284">
                  <a:extLst>
                    <a:ext uri="{9D8B030D-6E8A-4147-A177-3AD203B41FA5}">
                      <a16:colId xmlns:a16="http://schemas.microsoft.com/office/drawing/2014/main" val="624981735"/>
                    </a:ext>
                  </a:extLst>
                </a:gridCol>
              </a:tblGrid>
              <a:tr h="218980">
                <a:tc>
                  <a:txBody>
                    <a:bodyPr/>
                    <a:lstStyle/>
                    <a:p>
                      <a:r>
                        <a:rPr lang="en-US" sz="17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@Retention</a:t>
                      </a:r>
                    </a:p>
                  </a:txBody>
                  <a:tcPr marL="15641" marR="15641" marT="15641" marB="1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Определяет, как отмеченная аннотация будет храниться — в коде, в скомпилированном классе или во время работы кода.</a:t>
                      </a:r>
                    </a:p>
                  </a:txBody>
                  <a:tcPr marL="15641" marR="15641" marT="15641" marB="1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033526"/>
                  </a:ext>
                </a:extLst>
              </a:tr>
              <a:tr h="117840">
                <a:tc>
                  <a:txBody>
                    <a:bodyPr/>
                    <a:lstStyle/>
                    <a:p>
                      <a:r>
                        <a:rPr lang="en-US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@Documented</a:t>
                      </a:r>
                    </a:p>
                  </a:txBody>
                  <a:tcPr marL="15641" marR="15641" marT="15641" marB="1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Отмечает аннотацию для включения в документацию.</a:t>
                      </a:r>
                    </a:p>
                  </a:txBody>
                  <a:tcPr marL="15641" marR="15641" marT="15641" marB="1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34117"/>
                  </a:ext>
                </a:extLst>
              </a:tr>
              <a:tr h="218980">
                <a:tc>
                  <a:txBody>
                    <a:bodyPr/>
                    <a:lstStyle/>
                    <a:p>
                      <a:r>
                        <a:rPr lang="en-US" sz="17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@Target</a:t>
                      </a:r>
                    </a:p>
                  </a:txBody>
                  <a:tcPr marL="15641" marR="15641" marT="15641" marB="1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Отмечает аннотацию как ограничивающую, какие элементы java-аннотации могут быть к ней применены.</a:t>
                      </a:r>
                    </a:p>
                  </a:txBody>
                  <a:tcPr marL="15641" marR="15641" marT="15641" marB="1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885681"/>
                  </a:ext>
                </a:extLst>
              </a:tr>
              <a:tr h="162792">
                <a:tc>
                  <a:txBody>
                    <a:bodyPr/>
                    <a:lstStyle/>
                    <a:p>
                      <a:r>
                        <a:rPr lang="en-US" sz="17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@Inherited</a:t>
                      </a:r>
                    </a:p>
                  </a:txBody>
                  <a:tcPr marL="15641" marR="15641" marT="15641" marB="1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Отмечает, что аннотация может быть </a:t>
                      </a:r>
                      <a:r>
                        <a:rPr lang="ru-RU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расширенна</a:t>
                      </a:r>
                      <a:r>
                        <a:rPr lang="ru-RU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подклассами аннотируемого класса.</a:t>
                      </a:r>
                    </a:p>
                  </a:txBody>
                  <a:tcPr marL="15641" marR="15641" marT="15641" marB="156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02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0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Анонимные классы объявляются без указания в коде имени класса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практике, чаще, реализуют функциональные интерфейсы, с помощью анонимных классов, не смотря на наличие лямбд. Вот перечень функциональных интерфейсов из пакета 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Это не магия, а просто набор готовых заготовок для ваших будущих реализаций.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static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lang="en-US" altLang="en-US" sz="20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внутреннего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анонимного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20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public static 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0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.say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altLang="en-US" sz="20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SayHello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b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en-US" sz="20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en-US" altLang="en-US" sz="20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20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0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Анонимные классы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242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Анонимный класс может быть как статическим, так и нестатическим. Это напрямую зависит от того, статическим или нестатическим является блок, в котором анонимный класс был объявлен</a:t>
            </a:r>
            <a:r>
              <a:rPr lang="ru-RU" altLang="en-US" sz="19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java.util.function.Consumer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Anonymous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19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19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Consumer&lt;String&gt; foo =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Consumer()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9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  <a:br>
              <a:rPr lang="en-US" altLang="en-US" sz="19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BBB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en-US" sz="19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accept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(Object o) {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19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(o + 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 TODO something useful!"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19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19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foo.accept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altLang="en-US" sz="19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анонимного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класса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en-US" altLang="en-US" sz="19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статическом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900" dirty="0" err="1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методе</a:t>
            </a:r>
            <a:r>
              <a:rPr lang="en-US" altLang="en-US" sz="1900" dirty="0">
                <a:solidFill>
                  <a:srgbClr val="6A87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19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9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Анонимные классы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3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Лямбда представляет набор инструкций, которые можно выделить в отдельную переменную и затем многократно вызвать в различных местах программы. </a:t>
            </a:r>
            <a:endParaRPr lang="ru-RU" altLang="en-US" sz="17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Основу </a:t>
            </a:r>
            <a:r>
              <a:rPr lang="ru-RU" altLang="en-US" sz="1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лямбда-выражения составляет лямбда-оператор, который представляет стрелку -&gt;. Этот оператор разделяет лямбда-выражение на две части: левая часть содержит список параметров выражения, а правая собственно представляет тело лямбда-выражения, где выполняются все действия. Лямбда-выражение не выполняется само по себе, а образует реализацию метода, определенного в функциональном интерфейсе. При этом важно, что функциональный интерфейс должен содержать только один единственный метод без реализации</a:t>
            </a:r>
            <a:r>
              <a:rPr lang="ru-RU" altLang="en-US" sz="17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com.helloworld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Main{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Operationable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operation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operation = (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-&gt;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operation.calculate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//30</a:t>
            </a:r>
            <a:br>
              <a:rPr lang="en-US" alt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US" altLang="en-US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Operationable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altLang="en-US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Лямбда-выражения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6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Отложенное выполнение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Одним из ключевых моментов в использовании лямбд является отложенное выполнение (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deferred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). То есть мы определяем в одном месте программы лямбда-выражение и затем можем его вызывать при необходимости неопределенное количество раз в различных частях программы. Отложенное выполнение может потребоваться, к примеру, в следующих случаях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кода отдельном 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потоке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одного и того же кода несколько 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кода в результате какого-то 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события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кода только в том случае, когда он действительно необходим и если он </a:t>
            </a: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</a:t>
            </a:r>
            <a:r>
              <a:rPr lang="en-US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Передача параметров в лямбда-выражение </a:t>
            </a:r>
            <a:endParaRPr lang="en-US" altLang="en-US" sz="2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лямбда-выражения должны соответствовать по типу параметрам метода из функционального интерфейса. При написании самого лямбда-выражения тип параметров писать необязательно, хотя в принципе это можно сделать, например: 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y)-&gt;</a:t>
            </a:r>
            <a:r>
              <a:rPr lang="ru-RU" alt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en-US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не принимает никаких параметров, то пишутся пустые скобки, например: 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()-&gt; 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30 + 20; </a:t>
            </a:r>
            <a:endParaRPr lang="en-US" altLang="en-US" sz="20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принимает только один параметр, то скобки можно опустить: </a:t>
            </a:r>
            <a:endParaRPr lang="en-US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ru-RU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&gt; n * n;</a:t>
            </a:r>
            <a:endParaRPr lang="en-US" altLang="en-US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Лямбда-выражения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53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 JDK 8 вместе с самой функциональностью лямбда-выражений также было добавлено некоторое количество встроенных функциональных интерфейсов, которые мы можем использовать в различных ситуациях и в различные API в рамках JDK 8. В частности, ряд далее рассматриваемых интерфейсов широко применяется в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API - новом прикладном интерфейсе для работы с данными. Рассмотрим основные из этих интерфейсов: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&lt;T,R&gt;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Supplier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UnaryOperator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BinaryOperator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функциональные интерфейсы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1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733221C6-194B-48FF-AD35-0D8D89CBD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7949" y="729001"/>
            <a:ext cx="10270876" cy="6128999"/>
          </a:xfrm>
          <a:solidFill>
            <a:srgbClr val="0E4895"/>
          </a:solidFill>
        </p:spPr>
        <p:txBody>
          <a:bodyPr anchor="ctr"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  <a:r>
              <a:rPr lang="ru-RU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Функциональный интерфейс 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Predicate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&lt;T&gt; проверяет соблюдение некоторого условия. Если оно соблюдается, то возвращается значение </a:t>
            </a:r>
            <a:r>
              <a:rPr lang="ru-RU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В качестве параметра лямбда-выражение принимает объект типа T</a:t>
            </a:r>
            <a:r>
              <a:rPr lang="ru-RU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Predicate&lt;T&gt; {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altLang="en-US" sz="2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test(T t);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2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altLang="en-US" sz="2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java.util.function.Predicate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LambdaApp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altLang="en-US" sz="2100" dirty="0">
                <a:solidFill>
                  <a:srgbClr val="FFC66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Predicate&lt;Integer&gt;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isPositive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x -&gt; x &gt; 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en-US" sz="2100" dirty="0" smtClean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isPositive.test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 true</a:t>
            </a:r>
            <a:b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en-US" altLang="en-US" sz="2100" i="1" dirty="0" err="1">
                <a:solidFill>
                  <a:srgbClr val="9876A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100" dirty="0" err="1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isPositive.test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en-US" sz="2100" dirty="0">
                <a:solidFill>
                  <a:srgbClr val="6897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en-US" sz="2100" dirty="0">
                <a:solidFill>
                  <a:srgbClr val="CC783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// false</a:t>
            </a:r>
            <a:b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solidFill>
                  <a:srgbClr val="8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br>
              <a:rPr lang="en-US" altLang="en-US" sz="2100" dirty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 smtClean="0">
                <a:solidFill>
                  <a:srgbClr val="A9B7C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ÐÐ°ÑÑÐ¸Ð½ÐºÐ¸ Ð¿Ð¾ Ð·Ð°Ð¿ÑÐ¾ÑÑ &quot;ÐÐ Ð¨Ð°Ð³&quot;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" y="119558"/>
            <a:ext cx="1574404" cy="152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497D3124-5E16-4CE7-9A3C-3BF71B0E6D90}"/>
              </a:ext>
            </a:extLst>
          </p:cNvPr>
          <p:cNvSpPr txBox="1">
            <a:spLocks/>
          </p:cNvSpPr>
          <p:nvPr/>
        </p:nvSpPr>
        <p:spPr>
          <a:xfrm>
            <a:off x="1917948" y="93063"/>
            <a:ext cx="10199127" cy="635938"/>
          </a:xfrm>
          <a:prstGeom prst="roundRect">
            <a:avLst>
              <a:gd name="adj" fmla="val 1858"/>
            </a:avLst>
          </a:prstGeom>
          <a:solidFill>
            <a:srgbClr val="0E4895"/>
          </a:solidFill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vert="horz" lIns="91416" tIns="45708" rIns="91416" bIns="45708" rtlCol="0" anchor="t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ru-RU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Встроенные функциональные интерфейсы</a:t>
            </a:r>
          </a:p>
        </p:txBody>
      </p:sp>
      <p:pic>
        <p:nvPicPr>
          <p:cNvPr id="5" name="Picture 2" descr="Java â ÐÐ¸ÐºÐ¸Ð¿ÐµÐ´Ð¸Ñ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86" y="2060848"/>
            <a:ext cx="1628766" cy="298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80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Синий цифровой тоннель (16 x 9)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96_TF02895261_TF02895261.potx" id="{B6CEA06A-6068-4B4A-BA2F-705122E61509}" vid="{D5DC9138-7F6C-4334-982D-29E09F89611B}"/>
    </a:ext>
  </a:extLst>
</a:theme>
</file>

<file path=ppt/theme/theme2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b9ac51-6bcc-4177-bab6-9e67c28608d8" xsi:nil="true"/>
    <lcf76f155ced4ddcb4097134ff3c332f xmlns="55447148-8326-43bd-aafe-d4e5c9b0bf0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DB278D14BD84940959797AA26CBBC79" ma:contentTypeVersion="14" ma:contentTypeDescription="Створення нового документа." ma:contentTypeScope="" ma:versionID="ffeb564e1fa47866c54bcfb2afded99c">
  <xsd:schema xmlns:xsd="http://www.w3.org/2001/XMLSchema" xmlns:xs="http://www.w3.org/2001/XMLSchema" xmlns:p="http://schemas.microsoft.com/office/2006/metadata/properties" xmlns:ns2="55447148-8326-43bd-aafe-d4e5c9b0bf0d" xmlns:ns3="c8b9ac51-6bcc-4177-bab6-9e67c28608d8" targetNamespace="http://schemas.microsoft.com/office/2006/metadata/properties" ma:root="true" ma:fieldsID="fa3fd1c670d6a88ac51ea8cc0a5663c2" ns2:_="" ns3:_="">
    <xsd:import namespace="55447148-8326-43bd-aafe-d4e5c9b0bf0d"/>
    <xsd:import namespace="c8b9ac51-6bcc-4177-bab6-9e67c28608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447148-8326-43bd-aafe-d4e5c9b0bf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Теги зображень" ma:readOnly="false" ma:fieldId="{5cf76f15-5ced-4ddc-b409-7134ff3c332f}" ma:taxonomyMulti="true" ma:sspId="168b2bcd-3960-4df8-afb5-1b38f073375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9ac51-6bcc-4177-bab6-9e67c28608d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b1367af3-fab7-49ed-9983-001cd0b0e090}" ma:internalName="TaxCatchAll" ma:showField="CatchAllData" ma:web="c8b9ac51-6bcc-4177-bab6-9e67c28608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Спільний доступ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Відомості про тих, хто має доступ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E41224-0370-4595-877C-23316CD80004}">
  <ds:schemaRefs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873beb7-5857-4685-be1f-d57550cc96c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C3802D9-2FB9-468C-B12C-6D410F99A670}"/>
</file>

<file path=customXml/itemProps3.xml><?xml version="1.0" encoding="utf-8"?>
<ds:datastoreItem xmlns:ds="http://schemas.openxmlformats.org/officeDocument/2006/customXml" ds:itemID="{25220CCE-FC40-416F-9BAA-6A2FF6B20C7D}"/>
</file>

<file path=docProps/app.xml><?xml version="1.0" encoding="utf-8"?>
<Properties xmlns="http://schemas.openxmlformats.org/officeDocument/2006/extended-properties" xmlns:vt="http://schemas.openxmlformats.org/officeDocument/2006/docPropsVTypes">
  <Template>Бизнес-презентация с синим цифровым тоннелем (широкоэкранный формат)</Template>
  <TotalTime>0</TotalTime>
  <Words>1183</Words>
  <Application>Microsoft Office PowerPoint</Application>
  <PresentationFormat>Произвольный</PresentationFormat>
  <Paragraphs>98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Corbel</vt:lpstr>
      <vt:lpstr>Times New Roman</vt:lpstr>
      <vt:lpstr>Wingdings 3</vt:lpstr>
      <vt:lpstr>Синий цифровой тоннель (16 x 9)</vt:lpstr>
      <vt:lpstr>Модуль 4. Аннотации, анонимные классы, Lambda-выражения.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2020-07-07T09:36:03Z</dcterms:created>
  <dcterms:modified xsi:type="dcterms:W3CDTF">2023-01-15T15:23:59Z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0x0101000DB278D14BD84940959797AA26CBBC79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