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6.jpg" ContentType="image/jp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48" r:id="rId4"/>
  </p:sldMasterIdLst>
  <p:notesMasterIdLst>
    <p:notesMasterId r:id="rId39"/>
  </p:notesMasterIdLst>
  <p:handoutMasterIdLst>
    <p:handoutMasterId r:id="rId40"/>
  </p:handoutMasterIdLst>
  <p:sldIdLst>
    <p:sldId id="265" r:id="rId5"/>
    <p:sldId id="422" r:id="rId6"/>
    <p:sldId id="464" r:id="rId7"/>
    <p:sldId id="465" r:id="rId8"/>
    <p:sldId id="466" r:id="rId9"/>
    <p:sldId id="467" r:id="rId10"/>
    <p:sldId id="468" r:id="rId11"/>
    <p:sldId id="469" r:id="rId12"/>
    <p:sldId id="470" r:id="rId13"/>
    <p:sldId id="471" r:id="rId14"/>
    <p:sldId id="472" r:id="rId15"/>
    <p:sldId id="473" r:id="rId16"/>
    <p:sldId id="475" r:id="rId17"/>
    <p:sldId id="476" r:id="rId18"/>
    <p:sldId id="477" r:id="rId19"/>
    <p:sldId id="478" r:id="rId20"/>
    <p:sldId id="479" r:id="rId21"/>
    <p:sldId id="480" r:id="rId22"/>
    <p:sldId id="481" r:id="rId23"/>
    <p:sldId id="482" r:id="rId24"/>
    <p:sldId id="483" r:id="rId25"/>
    <p:sldId id="484" r:id="rId26"/>
    <p:sldId id="485" r:id="rId27"/>
    <p:sldId id="486" r:id="rId28"/>
    <p:sldId id="487" r:id="rId29"/>
    <p:sldId id="488" r:id="rId30"/>
    <p:sldId id="489" r:id="rId31"/>
    <p:sldId id="490" r:id="rId32"/>
    <p:sldId id="491" r:id="rId33"/>
    <p:sldId id="492" r:id="rId34"/>
    <p:sldId id="493" r:id="rId35"/>
    <p:sldId id="494" r:id="rId36"/>
    <p:sldId id="495" r:id="rId37"/>
    <p:sldId id="350" r:id="rId38"/>
  </p:sldIdLst>
  <p:sldSz cx="12188825" cy="6858000"/>
  <p:notesSz cx="6858000" cy="9144000"/>
  <p:custDataLst>
    <p:tags r:id="rId41"/>
  </p:custDataLst>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895"/>
    <a:srgbClr val="045CA7"/>
    <a:srgbClr val="38A2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6" autoAdjust="0"/>
    <p:restoredTop sz="82907" autoAdjust="0"/>
  </p:normalViewPr>
  <p:slideViewPr>
    <p:cSldViewPr showGuides="1">
      <p:cViewPr varScale="1">
        <p:scale>
          <a:sx n="92" d="100"/>
          <a:sy n="92" d="100"/>
        </p:scale>
        <p:origin x="942" y="78"/>
      </p:cViewPr>
      <p:guideLst>
        <p:guide pos="3839"/>
        <p:guide orient="horz" pos="2160"/>
      </p:guideLst>
    </p:cSldViewPr>
  </p:slideViewPr>
  <p:outlineViewPr>
    <p:cViewPr>
      <p:scale>
        <a:sx n="33" d="100"/>
        <a:sy n="33" d="100"/>
      </p:scale>
      <p:origin x="0" y="0"/>
    </p:cViewPr>
  </p:outlineViewPr>
  <p:notesTextViewPr>
    <p:cViewPr>
      <p:scale>
        <a:sx n="1" d="1"/>
        <a:sy n="1" d="1"/>
      </p:scale>
      <p:origin x="0" y="-5694"/>
    </p:cViewPr>
  </p:notesTextViewPr>
  <p:notesViewPr>
    <p:cSldViewPr showGuides="1">
      <p:cViewPr varScale="1">
        <p:scale>
          <a:sx n="90" d="100"/>
          <a:sy n="90" d="100"/>
        </p:scale>
        <p:origin x="377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868A5074-CE0D-4554-A997-CC9160940530}" type="datetime1">
              <a:rPr lang="ru-RU" smtClean="0"/>
              <a:pPr algn="r" rtl="0"/>
              <a:t>25.08.2024</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ru-RU" smtClean="0"/>
              <a:pPr algn="r" rtl="0"/>
              <a:t>‹#›</a:t>
            </a:fld>
            <a:endParaRPr lang="ru-RU"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4AE0CC78-488A-4892-9E55-EA2E7FA7AD95}" type="datetime1">
              <a:rPr lang="ru-RU" smtClean="0"/>
              <a:pPr/>
              <a:t>25.08.2024</a:t>
            </a:fld>
            <a:endParaRPr lang="ru-RU" dirty="0"/>
          </a:p>
        </p:txBody>
      </p:sp>
      <p:sp>
        <p:nvSpPr>
          <p:cNvPr id="4" name="Образ слайда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ru-RU" dirty="0"/>
          </a:p>
        </p:txBody>
      </p:sp>
      <p:sp>
        <p:nvSpPr>
          <p:cNvPr id="5" name="Заполнитель замето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ru-RU" dirty="0"/>
              <a:t>Образец текста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6" name="Заполнитель нижнего колонтитула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ru-RU" smtClean="0"/>
              <a:pPr/>
              <a:t>‹#›</a:t>
            </a:fld>
            <a:endParaRPr lang="ru-RU"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a:t>
            </a:fld>
            <a:endParaRPr lang="ru-RU" dirty="0"/>
          </a:p>
        </p:txBody>
      </p:sp>
    </p:spTree>
    <p:extLst>
      <p:ext uri="{BB962C8B-B14F-4D97-AF65-F5344CB8AC3E}">
        <p14:creationId xmlns:p14="http://schemas.microsoft.com/office/powerpoint/2010/main" val="752375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package </a:t>
            </a:r>
            <a:r>
              <a:rPr lang="en-US" sz="1200" kern="1200" dirty="0" err="1" smtClean="0">
                <a:solidFill>
                  <a:schemeClr val="tx1"/>
                </a:solidFill>
                <a:effectLst/>
                <a:latin typeface="+mn-lt"/>
                <a:ea typeface="+mn-ea"/>
                <a:cs typeface="+mn-cs"/>
              </a:rPr>
              <a:t>com.helloworld</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public class Main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public static void main(String[] </a:t>
            </a:r>
            <a:r>
              <a:rPr lang="en-US" sz="1200" kern="1200" dirty="0" err="1" smtClean="0">
                <a:solidFill>
                  <a:schemeClr val="tx1"/>
                </a:solidFill>
                <a:effectLst/>
                <a:latin typeface="+mn-lt"/>
                <a:ea typeface="+mn-ea"/>
                <a:cs typeface="+mn-cs"/>
              </a:rPr>
              <a:t>args</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Store store=new Store();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Producer </a:t>
            </a:r>
            <a:r>
              <a:rPr lang="en-US" sz="1200" kern="1200" dirty="0" err="1" smtClean="0">
                <a:solidFill>
                  <a:schemeClr val="tx1"/>
                </a:solidFill>
                <a:effectLst/>
                <a:latin typeface="+mn-lt"/>
                <a:ea typeface="+mn-ea"/>
                <a:cs typeface="+mn-cs"/>
              </a:rPr>
              <a:t>producer</a:t>
            </a:r>
            <a:r>
              <a:rPr lang="en-US" sz="1200" kern="1200" dirty="0" smtClean="0">
                <a:solidFill>
                  <a:schemeClr val="tx1"/>
                </a:solidFill>
                <a:effectLst/>
                <a:latin typeface="+mn-lt"/>
                <a:ea typeface="+mn-ea"/>
                <a:cs typeface="+mn-cs"/>
              </a:rPr>
              <a:t> = new Producer(store);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Consumer </a:t>
            </a:r>
            <a:r>
              <a:rPr lang="en-US" sz="1200" kern="1200" dirty="0" err="1" smtClean="0">
                <a:solidFill>
                  <a:schemeClr val="tx1"/>
                </a:solidFill>
                <a:effectLst/>
                <a:latin typeface="+mn-lt"/>
                <a:ea typeface="+mn-ea"/>
                <a:cs typeface="+mn-cs"/>
              </a:rPr>
              <a:t>consumer</a:t>
            </a:r>
            <a:r>
              <a:rPr lang="en-US" sz="1200" kern="1200" dirty="0" smtClean="0">
                <a:solidFill>
                  <a:schemeClr val="tx1"/>
                </a:solidFill>
                <a:effectLst/>
                <a:latin typeface="+mn-lt"/>
                <a:ea typeface="+mn-ea"/>
                <a:cs typeface="+mn-cs"/>
              </a:rPr>
              <a:t> = new Consumer(store);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new Thread(producer).start();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new Thread(consumer).start();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class Store{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private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product=0;</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public synchronized void get()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while (product&lt;1)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try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wait();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catch (</a:t>
            </a:r>
            <a:r>
              <a:rPr lang="en-US" sz="1200" kern="1200" dirty="0" err="1" smtClean="0">
                <a:solidFill>
                  <a:schemeClr val="tx1"/>
                </a:solidFill>
                <a:effectLst/>
                <a:latin typeface="+mn-lt"/>
                <a:ea typeface="+mn-ea"/>
                <a:cs typeface="+mn-cs"/>
              </a:rPr>
              <a:t>InterruptedException</a:t>
            </a:r>
            <a:r>
              <a:rPr lang="en-US" sz="1200" kern="1200" dirty="0" smtClean="0">
                <a:solidFill>
                  <a:schemeClr val="tx1"/>
                </a:solidFill>
                <a:effectLst/>
                <a:latin typeface="+mn-lt"/>
                <a:ea typeface="+mn-ea"/>
                <a:cs typeface="+mn-cs"/>
              </a:rPr>
              <a:t> e)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product--;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System.out.println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Покупатель</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купил</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товар</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System.out.println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Товаров</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на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складе</a:t>
            </a:r>
            <a:r>
              <a:rPr lang="en-US" sz="1200" kern="1200" dirty="0" smtClean="0">
                <a:solidFill>
                  <a:schemeClr val="tx1"/>
                </a:solidFill>
                <a:effectLst/>
                <a:latin typeface="+mn-lt"/>
                <a:ea typeface="+mn-ea"/>
                <a:cs typeface="+mn-cs"/>
              </a:rPr>
              <a:t>: " + product);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notify();</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public synchronized void put()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while (product&gt;=3)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try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wait();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catch (</a:t>
            </a:r>
            <a:r>
              <a:rPr lang="en-US" sz="1200" kern="1200" dirty="0" err="1" smtClean="0">
                <a:solidFill>
                  <a:schemeClr val="tx1"/>
                </a:solidFill>
                <a:effectLst/>
                <a:latin typeface="+mn-lt"/>
                <a:ea typeface="+mn-ea"/>
                <a:cs typeface="+mn-cs"/>
              </a:rPr>
              <a:t>InterruptedException</a:t>
            </a:r>
            <a:r>
              <a:rPr lang="en-US" sz="1200" kern="1200" dirty="0" smtClean="0">
                <a:solidFill>
                  <a:schemeClr val="tx1"/>
                </a:solidFill>
                <a:effectLst/>
                <a:latin typeface="+mn-lt"/>
                <a:ea typeface="+mn-ea"/>
                <a:cs typeface="+mn-cs"/>
              </a:rPr>
              <a:t> e)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product++;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System.out.println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Производитель</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добавил</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товар</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System.out.println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Товаров</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на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складе</a:t>
            </a:r>
            <a:r>
              <a:rPr lang="en-US" sz="1200" kern="1200" dirty="0" smtClean="0">
                <a:solidFill>
                  <a:schemeClr val="tx1"/>
                </a:solidFill>
                <a:effectLst/>
                <a:latin typeface="+mn-lt"/>
                <a:ea typeface="+mn-ea"/>
                <a:cs typeface="+mn-cs"/>
              </a:rPr>
              <a:t>: " + product);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notify();</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class Producer implements Runnable{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Store </a:t>
            </a:r>
            <a:r>
              <a:rPr lang="en-US" sz="1200" kern="1200" dirty="0" err="1" smtClean="0">
                <a:solidFill>
                  <a:schemeClr val="tx1"/>
                </a:solidFill>
                <a:effectLst/>
                <a:latin typeface="+mn-lt"/>
                <a:ea typeface="+mn-ea"/>
                <a:cs typeface="+mn-cs"/>
              </a:rPr>
              <a:t>store</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Producer(Store store){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this.store</a:t>
            </a:r>
            <a:r>
              <a:rPr lang="en-US" sz="1200" kern="1200" dirty="0" smtClean="0">
                <a:solidFill>
                  <a:schemeClr val="tx1"/>
                </a:solidFill>
                <a:effectLst/>
                <a:latin typeface="+mn-lt"/>
                <a:ea typeface="+mn-ea"/>
                <a:cs typeface="+mn-cs"/>
              </a:rPr>
              <a:t>=store;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public void run(){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for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1;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&lt; 6;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store.put</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class Consumer implements Runnable{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Store </a:t>
            </a:r>
            <a:r>
              <a:rPr lang="en-US" sz="1200" kern="1200" dirty="0" err="1" smtClean="0">
                <a:solidFill>
                  <a:schemeClr val="tx1"/>
                </a:solidFill>
                <a:effectLst/>
                <a:latin typeface="+mn-lt"/>
                <a:ea typeface="+mn-ea"/>
                <a:cs typeface="+mn-cs"/>
              </a:rPr>
              <a:t>store</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Consumer(Store store){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this.store</a:t>
            </a:r>
            <a:r>
              <a:rPr lang="en-US" sz="1200" kern="1200" dirty="0" smtClean="0">
                <a:solidFill>
                  <a:schemeClr val="tx1"/>
                </a:solidFill>
                <a:effectLst/>
                <a:latin typeface="+mn-lt"/>
                <a:ea typeface="+mn-ea"/>
                <a:cs typeface="+mn-cs"/>
              </a:rPr>
              <a:t>=store;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public void run(){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for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 1;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&lt; 6;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store.get</a:t>
            </a:r>
            <a:r>
              <a:rPr lang="en-US" sz="1200" kern="1200" smtClean="0">
                <a:solidFill>
                  <a:schemeClr val="tx1"/>
                </a:solidFill>
                <a:effectLst/>
                <a:latin typeface="+mn-lt"/>
                <a:ea typeface="+mn-ea"/>
                <a:cs typeface="+mn-cs"/>
              </a:rPr>
              <a:t>();</a:t>
            </a:r>
            <a:br>
              <a:rPr lang="en-US" sz="1200" kern="1200" smtClean="0">
                <a:solidFill>
                  <a:schemeClr val="tx1"/>
                </a:solidFill>
                <a:effectLst/>
                <a:latin typeface="+mn-lt"/>
                <a:ea typeface="+mn-ea"/>
                <a:cs typeface="+mn-cs"/>
              </a:rPr>
            </a:br>
            <a:r>
              <a:rPr lang="en-US" sz="1200" kern="1200" smtClean="0">
                <a:solidFill>
                  <a:schemeClr val="tx1"/>
                </a:solidFill>
                <a:effectLst/>
                <a:latin typeface="+mn-lt"/>
                <a:ea typeface="+mn-ea"/>
                <a:cs typeface="+mn-cs"/>
              </a:rPr>
              <a:t>        }</a:t>
            </a:r>
            <a:br>
              <a:rPr lang="en-US" sz="1200" kern="1200" smtClean="0">
                <a:solidFill>
                  <a:schemeClr val="tx1"/>
                </a:solidFill>
                <a:effectLst/>
                <a:latin typeface="+mn-lt"/>
                <a:ea typeface="+mn-ea"/>
                <a:cs typeface="+mn-cs"/>
              </a:rPr>
            </a:br>
            <a:r>
              <a:rPr lang="en-US" sz="1200" kern="1200" smtClean="0">
                <a:solidFill>
                  <a:schemeClr val="tx1"/>
                </a:solidFill>
                <a:effectLst/>
                <a:latin typeface="+mn-lt"/>
                <a:ea typeface="+mn-ea"/>
                <a:cs typeface="+mn-cs"/>
              </a:rPr>
              <a:t>    }</a:t>
            </a:r>
            <a:br>
              <a:rPr lang="en-US" sz="1200" kern="1200" smtClean="0">
                <a:solidFill>
                  <a:schemeClr val="tx1"/>
                </a:solidFill>
                <a:effectLst/>
                <a:latin typeface="+mn-lt"/>
                <a:ea typeface="+mn-ea"/>
                <a:cs typeface="+mn-cs"/>
              </a:rPr>
            </a:br>
            <a:r>
              <a:rPr lang="en-US" sz="1200" kern="1200" smtClean="0">
                <a:solidFill>
                  <a:schemeClr val="tx1"/>
                </a:solidFill>
                <a:effectLst/>
                <a:latin typeface="+mn-lt"/>
                <a:ea typeface="+mn-ea"/>
                <a:cs typeface="+mn-cs"/>
              </a:rPr>
              <a:t>}</a:t>
            </a:r>
          </a:p>
          <a:p>
            <a:endParaRPr lang="en-US"/>
          </a:p>
        </p:txBody>
      </p:sp>
      <p:sp>
        <p:nvSpPr>
          <p:cNvPr id="4" name="Номер слайда 3"/>
          <p:cNvSpPr>
            <a:spLocks noGrp="1"/>
          </p:cNvSpPr>
          <p:nvPr>
            <p:ph type="sldNum" sz="quarter" idx="10"/>
          </p:nvPr>
        </p:nvSpPr>
        <p:spPr/>
        <p:txBody>
          <a:bodyPr/>
          <a:lstStyle/>
          <a:p>
            <a:fld id="{F93199CD-3E1B-4AE6-990F-76F925F5EA9F}" type="slidenum">
              <a:rPr lang="ru-RU" smtClean="0"/>
              <a:pPr/>
              <a:t>29</a:t>
            </a:fld>
            <a:endParaRPr lang="ru-RU" dirty="0"/>
          </a:p>
        </p:txBody>
      </p:sp>
    </p:spTree>
    <p:extLst>
      <p:ext uri="{BB962C8B-B14F-4D97-AF65-F5344CB8AC3E}">
        <p14:creationId xmlns:p14="http://schemas.microsoft.com/office/powerpoint/2010/main" val="2753113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package </a:t>
            </a:r>
            <a:r>
              <a:rPr lang="en-US" dirty="0" err="1" smtClean="0"/>
              <a:t>com.helloworld</a:t>
            </a:r>
            <a:r>
              <a:rPr lang="en-US" dirty="0" smtClean="0"/>
              <a:t>;</a:t>
            </a:r>
          </a:p>
          <a:p>
            <a:r>
              <a:rPr lang="en-US" dirty="0" smtClean="0"/>
              <a:t>import </a:t>
            </a:r>
            <a:r>
              <a:rPr lang="en-US" dirty="0" err="1" smtClean="0"/>
              <a:t>java.util.concurrent.Semaphore</a:t>
            </a:r>
            <a:r>
              <a:rPr lang="en-US" dirty="0" smtClean="0"/>
              <a:t>;</a:t>
            </a:r>
          </a:p>
          <a:p>
            <a:r>
              <a:rPr lang="en-US" dirty="0" smtClean="0"/>
              <a:t>public class Main {</a:t>
            </a:r>
          </a:p>
          <a:p>
            <a:r>
              <a:rPr lang="en-US" dirty="0" smtClean="0"/>
              <a:t>    public static void main(String[] </a:t>
            </a:r>
            <a:r>
              <a:rPr lang="en-US" dirty="0" err="1" smtClean="0"/>
              <a:t>args</a:t>
            </a:r>
            <a:r>
              <a:rPr lang="en-US" dirty="0" smtClean="0"/>
              <a:t>) {</a:t>
            </a:r>
          </a:p>
          <a:p>
            <a:r>
              <a:rPr lang="en-US" dirty="0" smtClean="0"/>
              <a:t>        Semaphore </a:t>
            </a:r>
            <a:r>
              <a:rPr lang="en-US" dirty="0" err="1" smtClean="0"/>
              <a:t>sem</a:t>
            </a:r>
            <a:r>
              <a:rPr lang="en-US" dirty="0" smtClean="0"/>
              <a:t> = new Semaphore(2);</a:t>
            </a:r>
          </a:p>
          <a:p>
            <a:r>
              <a:rPr lang="en-US" dirty="0" smtClean="0"/>
              <a:t>        for(</a:t>
            </a:r>
            <a:r>
              <a:rPr lang="en-US" dirty="0" err="1" smtClean="0"/>
              <a:t>int</a:t>
            </a:r>
            <a:r>
              <a:rPr lang="en-US" dirty="0" smtClean="0"/>
              <a:t> </a:t>
            </a:r>
            <a:r>
              <a:rPr lang="en-US" dirty="0" err="1" smtClean="0"/>
              <a:t>i</a:t>
            </a:r>
            <a:r>
              <a:rPr lang="en-US" dirty="0" smtClean="0"/>
              <a:t>=1;i&lt;6;i++)</a:t>
            </a:r>
          </a:p>
          <a:p>
            <a:r>
              <a:rPr lang="en-US" dirty="0" smtClean="0"/>
              <a:t>            new Philosopher(</a:t>
            </a:r>
            <a:r>
              <a:rPr lang="en-US" dirty="0" err="1" smtClean="0"/>
              <a:t>sem,i</a:t>
            </a:r>
            <a:r>
              <a:rPr lang="en-US" dirty="0" smtClean="0"/>
              <a:t>).start();</a:t>
            </a:r>
          </a:p>
          <a:p>
            <a:r>
              <a:rPr lang="en-US" dirty="0" smtClean="0"/>
              <a:t>    }</a:t>
            </a:r>
          </a:p>
          <a:p>
            <a:r>
              <a:rPr lang="en-US" dirty="0" smtClean="0"/>
              <a:t>}</a:t>
            </a:r>
          </a:p>
          <a:p>
            <a:r>
              <a:rPr lang="en-US" dirty="0" smtClean="0"/>
              <a:t>class Philosopher extends Thread</a:t>
            </a:r>
          </a:p>
          <a:p>
            <a:r>
              <a:rPr lang="en-US" dirty="0" smtClean="0"/>
              <a:t>{</a:t>
            </a:r>
          </a:p>
          <a:p>
            <a:r>
              <a:rPr lang="en-US" dirty="0" smtClean="0"/>
              <a:t>    Semaphore </a:t>
            </a:r>
            <a:r>
              <a:rPr lang="en-US" dirty="0" err="1" smtClean="0"/>
              <a:t>sem</a:t>
            </a:r>
            <a:r>
              <a:rPr lang="en-US" dirty="0" smtClean="0"/>
              <a:t>; // </a:t>
            </a:r>
            <a:r>
              <a:rPr lang="ru-RU" dirty="0" smtClean="0"/>
              <a:t>семафор. ограничивающий число философов</a:t>
            </a:r>
          </a:p>
          <a:p>
            <a:r>
              <a:rPr lang="ru-RU" dirty="0" smtClean="0"/>
              <a:t>    </a:t>
            </a:r>
            <a:r>
              <a:rPr lang="en-US" dirty="0" err="1" smtClean="0"/>
              <a:t>int</a:t>
            </a:r>
            <a:r>
              <a:rPr lang="en-US" dirty="0" smtClean="0"/>
              <a:t> </a:t>
            </a:r>
            <a:r>
              <a:rPr lang="en-US" dirty="0" err="1" smtClean="0"/>
              <a:t>num</a:t>
            </a:r>
            <a:r>
              <a:rPr lang="en-US" dirty="0" smtClean="0"/>
              <a:t> = 0;</a:t>
            </a:r>
          </a:p>
          <a:p>
            <a:r>
              <a:rPr lang="en-US" dirty="0" smtClean="0"/>
              <a:t>    </a:t>
            </a:r>
            <a:r>
              <a:rPr lang="en-US" dirty="0" err="1" smtClean="0"/>
              <a:t>int</a:t>
            </a:r>
            <a:r>
              <a:rPr lang="en-US" dirty="0" smtClean="0"/>
              <a:t> id;</a:t>
            </a:r>
          </a:p>
          <a:p>
            <a:r>
              <a:rPr lang="en-US" dirty="0" smtClean="0"/>
              <a:t>    Philosopher(Semaphore </a:t>
            </a:r>
            <a:r>
              <a:rPr lang="en-US" dirty="0" err="1" smtClean="0"/>
              <a:t>sem</a:t>
            </a:r>
            <a:r>
              <a:rPr lang="en-US" dirty="0" smtClean="0"/>
              <a:t>, </a:t>
            </a:r>
            <a:r>
              <a:rPr lang="en-US" dirty="0" err="1" smtClean="0"/>
              <a:t>int</a:t>
            </a:r>
            <a:r>
              <a:rPr lang="en-US" dirty="0" smtClean="0"/>
              <a:t> id)</a:t>
            </a:r>
          </a:p>
          <a:p>
            <a:r>
              <a:rPr lang="en-US" dirty="0" smtClean="0"/>
              <a:t>    {</a:t>
            </a:r>
          </a:p>
          <a:p>
            <a:r>
              <a:rPr lang="en-US" dirty="0" smtClean="0"/>
              <a:t>        </a:t>
            </a:r>
            <a:r>
              <a:rPr lang="en-US" dirty="0" err="1" smtClean="0"/>
              <a:t>this.sem</a:t>
            </a:r>
            <a:r>
              <a:rPr lang="en-US" dirty="0" smtClean="0"/>
              <a:t>=</a:t>
            </a:r>
            <a:r>
              <a:rPr lang="en-US" dirty="0" err="1" smtClean="0"/>
              <a:t>sem</a:t>
            </a:r>
            <a:r>
              <a:rPr lang="en-US" dirty="0" smtClean="0"/>
              <a:t>;</a:t>
            </a:r>
          </a:p>
          <a:p>
            <a:r>
              <a:rPr lang="en-US" dirty="0" smtClean="0"/>
              <a:t>        this.id=id;</a:t>
            </a:r>
          </a:p>
          <a:p>
            <a:r>
              <a:rPr lang="en-US" dirty="0" smtClean="0"/>
              <a:t>    }</a:t>
            </a:r>
          </a:p>
          <a:p>
            <a:r>
              <a:rPr lang="en-US" dirty="0" smtClean="0"/>
              <a:t>    public void run()</a:t>
            </a:r>
          </a:p>
          <a:p>
            <a:r>
              <a:rPr lang="en-US" dirty="0" smtClean="0"/>
              <a:t>    {</a:t>
            </a:r>
          </a:p>
          <a:p>
            <a:r>
              <a:rPr lang="en-US" dirty="0" smtClean="0"/>
              <a:t>        try</a:t>
            </a:r>
          </a:p>
          <a:p>
            <a:r>
              <a:rPr lang="en-US" dirty="0" smtClean="0"/>
              <a:t>        {</a:t>
            </a:r>
          </a:p>
          <a:p>
            <a:r>
              <a:rPr lang="en-US" dirty="0" smtClean="0"/>
              <a:t>            while(</a:t>
            </a:r>
            <a:r>
              <a:rPr lang="en-US" dirty="0" err="1" smtClean="0"/>
              <a:t>num</a:t>
            </a:r>
            <a:r>
              <a:rPr lang="en-US" dirty="0" smtClean="0"/>
              <a:t>&lt;3)// </a:t>
            </a:r>
            <a:r>
              <a:rPr lang="ru-RU" dirty="0" smtClean="0"/>
              <a:t>пока количество приемов пищи не достигнет 3</a:t>
            </a:r>
          </a:p>
          <a:p>
            <a:r>
              <a:rPr lang="ru-RU" dirty="0" smtClean="0"/>
              <a:t>            {</a:t>
            </a:r>
          </a:p>
          <a:p>
            <a:r>
              <a:rPr lang="ru-RU" dirty="0" smtClean="0"/>
              <a:t>                </a:t>
            </a:r>
            <a:r>
              <a:rPr lang="en-US" dirty="0" err="1" smtClean="0"/>
              <a:t>sem.acquire</a:t>
            </a:r>
            <a:r>
              <a:rPr lang="en-US" dirty="0" smtClean="0"/>
              <a:t>();</a:t>
            </a:r>
          </a:p>
          <a:p>
            <a:r>
              <a:rPr lang="en-US" dirty="0" smtClean="0"/>
              <a:t>                </a:t>
            </a:r>
            <a:r>
              <a:rPr lang="en-US" dirty="0" err="1" smtClean="0"/>
              <a:t>System.out.println</a:t>
            </a:r>
            <a:r>
              <a:rPr lang="en-US" dirty="0" smtClean="0"/>
              <a:t> ("</a:t>
            </a:r>
            <a:r>
              <a:rPr lang="ru-RU" dirty="0" smtClean="0"/>
              <a:t>Философ " + </a:t>
            </a:r>
            <a:r>
              <a:rPr lang="en-US" dirty="0" smtClean="0"/>
              <a:t>id+" </a:t>
            </a:r>
            <a:r>
              <a:rPr lang="ru-RU" dirty="0" smtClean="0"/>
              <a:t>садится за стол");</a:t>
            </a:r>
          </a:p>
          <a:p>
            <a:r>
              <a:rPr lang="ru-RU" dirty="0" smtClean="0"/>
              <a:t>                </a:t>
            </a:r>
            <a:r>
              <a:rPr lang="en-US" dirty="0" smtClean="0"/>
              <a:t>sleep(500);</a:t>
            </a:r>
          </a:p>
          <a:p>
            <a:r>
              <a:rPr lang="en-US" dirty="0" smtClean="0"/>
              <a:t>                </a:t>
            </a:r>
            <a:r>
              <a:rPr lang="en-US" dirty="0" err="1" smtClean="0"/>
              <a:t>num</a:t>
            </a:r>
            <a:r>
              <a:rPr lang="en-US" dirty="0" smtClean="0"/>
              <a:t>++;</a:t>
            </a:r>
          </a:p>
          <a:p>
            <a:r>
              <a:rPr lang="en-US" dirty="0" smtClean="0"/>
              <a:t>                </a:t>
            </a:r>
            <a:r>
              <a:rPr lang="en-US" dirty="0" err="1" smtClean="0"/>
              <a:t>System.out.println</a:t>
            </a:r>
            <a:r>
              <a:rPr lang="en-US" dirty="0" smtClean="0"/>
              <a:t> ("</a:t>
            </a:r>
            <a:r>
              <a:rPr lang="ru-RU" dirty="0" smtClean="0"/>
              <a:t>Философ " + </a:t>
            </a:r>
            <a:r>
              <a:rPr lang="en-US" dirty="0" smtClean="0"/>
              <a:t>id+" </a:t>
            </a:r>
            <a:r>
              <a:rPr lang="ru-RU" dirty="0" smtClean="0"/>
              <a:t>выходит из-за стола");</a:t>
            </a:r>
          </a:p>
          <a:p>
            <a:r>
              <a:rPr lang="ru-RU" dirty="0" smtClean="0"/>
              <a:t>                </a:t>
            </a:r>
            <a:r>
              <a:rPr lang="en-US" dirty="0" err="1" smtClean="0"/>
              <a:t>sem.release</a:t>
            </a:r>
            <a:r>
              <a:rPr lang="en-US" dirty="0" smtClean="0"/>
              <a:t>();</a:t>
            </a:r>
          </a:p>
          <a:p>
            <a:r>
              <a:rPr lang="en-US" dirty="0" smtClean="0"/>
              <a:t>                sleep(500);</a:t>
            </a:r>
          </a:p>
          <a:p>
            <a:r>
              <a:rPr lang="en-US" dirty="0" smtClean="0"/>
              <a:t>            }</a:t>
            </a:r>
          </a:p>
          <a:p>
            <a:r>
              <a:rPr lang="en-US" dirty="0" smtClean="0"/>
              <a:t>        }</a:t>
            </a:r>
          </a:p>
          <a:p>
            <a:r>
              <a:rPr lang="en-US" dirty="0" smtClean="0"/>
              <a:t>        catch(</a:t>
            </a:r>
            <a:r>
              <a:rPr lang="en-US" dirty="0" err="1" smtClean="0"/>
              <a:t>InterruptedException</a:t>
            </a:r>
            <a:r>
              <a:rPr lang="en-US" dirty="0" smtClean="0"/>
              <a:t> e)</a:t>
            </a:r>
          </a:p>
          <a:p>
            <a:r>
              <a:rPr lang="en-US" dirty="0" smtClean="0"/>
              <a:t>        {</a:t>
            </a:r>
          </a:p>
          <a:p>
            <a:r>
              <a:rPr lang="en-US" dirty="0" smtClean="0"/>
              <a:t>            </a:t>
            </a:r>
            <a:r>
              <a:rPr lang="en-US" dirty="0" err="1" smtClean="0"/>
              <a:t>System.out.println</a:t>
            </a:r>
            <a:r>
              <a:rPr lang="en-US" dirty="0" smtClean="0"/>
              <a:t> ("</a:t>
            </a:r>
            <a:r>
              <a:rPr lang="ru-RU" dirty="0" smtClean="0"/>
              <a:t>у философа " + </a:t>
            </a:r>
            <a:r>
              <a:rPr lang="en-US" dirty="0" smtClean="0"/>
              <a:t>id + " </a:t>
            </a:r>
            <a:r>
              <a:rPr lang="ru-RU" dirty="0" smtClean="0"/>
              <a:t>проблемы со здоровьем");</a:t>
            </a:r>
          </a:p>
          <a:p>
            <a:r>
              <a:rPr lang="ru-RU" dirty="0" smtClean="0"/>
              <a:t>        }</a:t>
            </a:r>
          </a:p>
          <a:p>
            <a:r>
              <a:rPr lang="ru-RU" dirty="0" smtClean="0"/>
              <a:t>    }</a:t>
            </a:r>
          </a:p>
          <a:p>
            <a:r>
              <a:rPr lang="ru-RU" dirty="0" smtClean="0"/>
              <a:t>}</a:t>
            </a: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33</a:t>
            </a:fld>
            <a:endParaRPr lang="ru-RU" dirty="0"/>
          </a:p>
        </p:txBody>
      </p:sp>
    </p:spTree>
    <p:extLst>
      <p:ext uri="{BB962C8B-B14F-4D97-AF65-F5344CB8AC3E}">
        <p14:creationId xmlns:p14="http://schemas.microsoft.com/office/powerpoint/2010/main" val="2640185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34</a:t>
            </a:fld>
            <a:endParaRPr lang="ru-RU" dirty="0"/>
          </a:p>
        </p:txBody>
      </p:sp>
    </p:spTree>
    <p:extLst>
      <p:ext uri="{BB962C8B-B14F-4D97-AF65-F5344CB8AC3E}">
        <p14:creationId xmlns:p14="http://schemas.microsoft.com/office/powerpoint/2010/main" val="920647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package </a:t>
            </a:r>
            <a:r>
              <a:rPr lang="en-US" dirty="0" err="1" smtClean="0"/>
              <a:t>com.helloworld</a:t>
            </a:r>
            <a:r>
              <a:rPr lang="en-US" dirty="0" smtClean="0"/>
              <a:t>;</a:t>
            </a:r>
          </a:p>
          <a:p>
            <a:r>
              <a:rPr lang="en-US" dirty="0" smtClean="0"/>
              <a:t>class </a:t>
            </a:r>
            <a:r>
              <a:rPr lang="en-US" dirty="0" err="1" smtClean="0"/>
              <a:t>JThread</a:t>
            </a:r>
            <a:r>
              <a:rPr lang="en-US" dirty="0" smtClean="0"/>
              <a:t> extends Thread {</a:t>
            </a:r>
          </a:p>
          <a:p>
            <a:r>
              <a:rPr lang="en-US" dirty="0" smtClean="0"/>
              <a:t>    </a:t>
            </a:r>
            <a:r>
              <a:rPr lang="en-US" dirty="0" err="1" smtClean="0"/>
              <a:t>JThread</a:t>
            </a:r>
            <a:r>
              <a:rPr lang="en-US" dirty="0" smtClean="0"/>
              <a:t>(String name){</a:t>
            </a:r>
          </a:p>
          <a:p>
            <a:r>
              <a:rPr lang="en-US" dirty="0" smtClean="0"/>
              <a:t>        super(name);</a:t>
            </a:r>
          </a:p>
          <a:p>
            <a:r>
              <a:rPr lang="en-US" dirty="0" smtClean="0"/>
              <a:t>    }</a:t>
            </a:r>
          </a:p>
          <a:p>
            <a:r>
              <a:rPr lang="en-US" dirty="0" smtClean="0"/>
              <a:t>    public void run(){</a:t>
            </a:r>
          </a:p>
          <a:p>
            <a:r>
              <a:rPr lang="en-US" dirty="0" smtClean="0"/>
              <a:t>        </a:t>
            </a:r>
            <a:r>
              <a:rPr lang="en-US" dirty="0" err="1" smtClean="0"/>
              <a:t>System.out.printf</a:t>
            </a:r>
            <a:r>
              <a:rPr lang="en-US" dirty="0" smtClean="0"/>
              <a:t>("%s started... \n", </a:t>
            </a:r>
            <a:r>
              <a:rPr lang="en-US" dirty="0" err="1" smtClean="0"/>
              <a:t>Thread.currentThread</a:t>
            </a:r>
            <a:r>
              <a:rPr lang="en-US" dirty="0" smtClean="0"/>
              <a:t>().</a:t>
            </a:r>
            <a:r>
              <a:rPr lang="en-US" dirty="0" err="1" smtClean="0"/>
              <a:t>getName</a:t>
            </a:r>
            <a:r>
              <a:rPr lang="en-US" dirty="0" smtClean="0"/>
              <a:t>());</a:t>
            </a:r>
          </a:p>
          <a:p>
            <a:r>
              <a:rPr lang="en-US" dirty="0" smtClean="0"/>
              <a:t>        try{</a:t>
            </a:r>
          </a:p>
          <a:p>
            <a:r>
              <a:rPr lang="en-US" dirty="0" smtClean="0"/>
              <a:t>            </a:t>
            </a:r>
            <a:r>
              <a:rPr lang="en-US" dirty="0" err="1" smtClean="0"/>
              <a:t>Thread.sleep</a:t>
            </a:r>
            <a:r>
              <a:rPr lang="en-US" dirty="0" smtClean="0"/>
              <a:t>(500);</a:t>
            </a:r>
          </a:p>
          <a:p>
            <a:r>
              <a:rPr lang="en-US" dirty="0" smtClean="0"/>
              <a:t>        }</a:t>
            </a:r>
          </a:p>
          <a:p>
            <a:r>
              <a:rPr lang="en-US" dirty="0" smtClean="0"/>
              <a:t>        catch(</a:t>
            </a:r>
            <a:r>
              <a:rPr lang="en-US" dirty="0" err="1" smtClean="0"/>
              <a:t>InterruptedException</a:t>
            </a:r>
            <a:r>
              <a:rPr lang="en-US" dirty="0" smtClean="0"/>
              <a:t> e){</a:t>
            </a:r>
          </a:p>
          <a:p>
            <a:r>
              <a:rPr lang="en-US" dirty="0" smtClean="0"/>
              <a:t>            </a:t>
            </a:r>
            <a:r>
              <a:rPr lang="en-US" dirty="0" err="1" smtClean="0"/>
              <a:t>System.out.println</a:t>
            </a:r>
            <a:r>
              <a:rPr lang="en-US" dirty="0" smtClean="0"/>
              <a:t>("Thread has been interrupted");</a:t>
            </a:r>
          </a:p>
          <a:p>
            <a:r>
              <a:rPr lang="en-US" dirty="0" smtClean="0"/>
              <a:t>        }</a:t>
            </a:r>
          </a:p>
          <a:p>
            <a:r>
              <a:rPr lang="en-US" dirty="0" smtClean="0"/>
              <a:t>        </a:t>
            </a:r>
            <a:r>
              <a:rPr lang="en-US" dirty="0" err="1" smtClean="0"/>
              <a:t>System.out.printf</a:t>
            </a:r>
            <a:r>
              <a:rPr lang="en-US" dirty="0" smtClean="0"/>
              <a:t>("%s </a:t>
            </a:r>
            <a:r>
              <a:rPr lang="en-US" dirty="0" err="1" smtClean="0"/>
              <a:t>fiished</a:t>
            </a:r>
            <a:r>
              <a:rPr lang="en-US" dirty="0" smtClean="0"/>
              <a:t>... \n", </a:t>
            </a:r>
            <a:r>
              <a:rPr lang="en-US" dirty="0" err="1" smtClean="0"/>
              <a:t>Thread.currentThread</a:t>
            </a:r>
            <a:r>
              <a:rPr lang="en-US" dirty="0" smtClean="0"/>
              <a:t>().</a:t>
            </a:r>
            <a:r>
              <a:rPr lang="en-US" dirty="0" err="1" smtClean="0"/>
              <a:t>getName</a:t>
            </a:r>
            <a:r>
              <a:rPr lang="en-US" dirty="0" smtClean="0"/>
              <a:t>());</a:t>
            </a:r>
          </a:p>
          <a:p>
            <a:r>
              <a:rPr lang="en-US" dirty="0" smtClean="0"/>
              <a:t>    }</a:t>
            </a:r>
          </a:p>
          <a:p>
            <a:r>
              <a:rPr lang="en-US" dirty="0" smtClean="0"/>
              <a:t>}</a:t>
            </a:r>
          </a:p>
          <a:p>
            <a:r>
              <a:rPr lang="en-US" dirty="0" smtClean="0"/>
              <a:t>public class Main {</a:t>
            </a:r>
          </a:p>
          <a:p>
            <a:r>
              <a:rPr lang="en-US" dirty="0" smtClean="0"/>
              <a:t>    public static void main(String[] </a:t>
            </a:r>
            <a:r>
              <a:rPr lang="en-US" dirty="0" err="1" smtClean="0"/>
              <a:t>args</a:t>
            </a:r>
            <a:r>
              <a:rPr lang="en-US" dirty="0" smtClean="0"/>
              <a:t>) {</a:t>
            </a:r>
          </a:p>
          <a:p>
            <a:endParaRPr lang="en-US" dirty="0" smtClean="0"/>
          </a:p>
          <a:p>
            <a:r>
              <a:rPr lang="en-US" dirty="0" smtClean="0"/>
              <a:t>        </a:t>
            </a:r>
            <a:r>
              <a:rPr lang="en-US" dirty="0" err="1" smtClean="0"/>
              <a:t>System.out.println</a:t>
            </a:r>
            <a:r>
              <a:rPr lang="en-US" dirty="0" smtClean="0"/>
              <a:t>("Main thread started...");</a:t>
            </a:r>
          </a:p>
          <a:p>
            <a:r>
              <a:rPr lang="en-US" dirty="0" smtClean="0"/>
              <a:t>        new </a:t>
            </a:r>
            <a:r>
              <a:rPr lang="en-US" dirty="0" err="1" smtClean="0"/>
              <a:t>JThread</a:t>
            </a:r>
            <a:r>
              <a:rPr lang="en-US" dirty="0" smtClean="0"/>
              <a:t>("</a:t>
            </a:r>
            <a:r>
              <a:rPr lang="en-US" dirty="0" err="1" smtClean="0"/>
              <a:t>JThread</a:t>
            </a:r>
            <a:r>
              <a:rPr lang="en-US" dirty="0" smtClean="0"/>
              <a:t>").start();</a:t>
            </a:r>
          </a:p>
          <a:p>
            <a:r>
              <a:rPr lang="en-US" dirty="0" smtClean="0"/>
              <a:t>        </a:t>
            </a:r>
            <a:r>
              <a:rPr lang="en-US" dirty="0" err="1" smtClean="0"/>
              <a:t>System.out.println</a:t>
            </a:r>
            <a:r>
              <a:rPr lang="en-US" dirty="0" smtClean="0"/>
              <a:t>("Main thread finished...");</a:t>
            </a:r>
          </a:p>
          <a:p>
            <a:r>
              <a:rPr lang="en-US" dirty="0" smtClean="0"/>
              <a:t>    }</a:t>
            </a:r>
          </a:p>
          <a:p>
            <a:r>
              <a:rPr lang="en-US" dirty="0" smtClean="0"/>
              <a:t>}</a:t>
            </a: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10</a:t>
            </a:fld>
            <a:endParaRPr lang="ru-RU" dirty="0"/>
          </a:p>
        </p:txBody>
      </p:sp>
    </p:spTree>
    <p:extLst>
      <p:ext uri="{BB962C8B-B14F-4D97-AF65-F5344CB8AC3E}">
        <p14:creationId xmlns:p14="http://schemas.microsoft.com/office/powerpoint/2010/main" val="2098580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package </a:t>
            </a:r>
            <a:r>
              <a:rPr lang="en-US" dirty="0" err="1" smtClean="0"/>
              <a:t>com.helloworld</a:t>
            </a:r>
            <a:r>
              <a:rPr lang="en-US" dirty="0" smtClean="0"/>
              <a:t>;</a:t>
            </a:r>
          </a:p>
          <a:p>
            <a:r>
              <a:rPr lang="en-US" dirty="0" smtClean="0"/>
              <a:t>class </a:t>
            </a:r>
            <a:r>
              <a:rPr lang="en-US" dirty="0" err="1" smtClean="0"/>
              <a:t>JThread</a:t>
            </a:r>
            <a:r>
              <a:rPr lang="en-US" dirty="0" smtClean="0"/>
              <a:t> extends Thread {</a:t>
            </a:r>
          </a:p>
          <a:p>
            <a:r>
              <a:rPr lang="en-US" dirty="0" smtClean="0"/>
              <a:t>    </a:t>
            </a:r>
            <a:r>
              <a:rPr lang="en-US" dirty="0" err="1" smtClean="0"/>
              <a:t>JThread</a:t>
            </a:r>
            <a:r>
              <a:rPr lang="en-US" dirty="0" smtClean="0"/>
              <a:t>(String name){</a:t>
            </a:r>
          </a:p>
          <a:p>
            <a:r>
              <a:rPr lang="en-US" dirty="0" smtClean="0"/>
              <a:t>        super(name);</a:t>
            </a:r>
          </a:p>
          <a:p>
            <a:r>
              <a:rPr lang="en-US" dirty="0" smtClean="0"/>
              <a:t>    }</a:t>
            </a:r>
          </a:p>
          <a:p>
            <a:r>
              <a:rPr lang="en-US" dirty="0" smtClean="0"/>
              <a:t>    public void run(){</a:t>
            </a:r>
          </a:p>
          <a:p>
            <a:r>
              <a:rPr lang="en-US" dirty="0" smtClean="0"/>
              <a:t>        </a:t>
            </a:r>
            <a:r>
              <a:rPr lang="en-US" dirty="0" err="1" smtClean="0"/>
              <a:t>System.out.printf</a:t>
            </a:r>
            <a:r>
              <a:rPr lang="en-US" dirty="0" smtClean="0"/>
              <a:t>("%s started... \n", </a:t>
            </a:r>
            <a:r>
              <a:rPr lang="en-US" dirty="0" err="1" smtClean="0"/>
              <a:t>Thread.currentThread</a:t>
            </a:r>
            <a:r>
              <a:rPr lang="en-US" dirty="0" smtClean="0"/>
              <a:t>().</a:t>
            </a:r>
            <a:r>
              <a:rPr lang="en-US" dirty="0" err="1" smtClean="0"/>
              <a:t>getName</a:t>
            </a:r>
            <a:r>
              <a:rPr lang="en-US" dirty="0" smtClean="0"/>
              <a:t>());</a:t>
            </a:r>
          </a:p>
          <a:p>
            <a:r>
              <a:rPr lang="en-US" dirty="0" smtClean="0"/>
              <a:t>        try{</a:t>
            </a:r>
          </a:p>
          <a:p>
            <a:r>
              <a:rPr lang="en-US" dirty="0" smtClean="0"/>
              <a:t>            </a:t>
            </a:r>
            <a:r>
              <a:rPr lang="en-US" dirty="0" err="1" smtClean="0"/>
              <a:t>Thread.sleep</a:t>
            </a:r>
            <a:r>
              <a:rPr lang="en-US" dirty="0" smtClean="0"/>
              <a:t>(500);</a:t>
            </a:r>
          </a:p>
          <a:p>
            <a:r>
              <a:rPr lang="en-US" dirty="0" smtClean="0"/>
              <a:t>        }</a:t>
            </a:r>
          </a:p>
          <a:p>
            <a:r>
              <a:rPr lang="en-US" dirty="0" smtClean="0"/>
              <a:t>        catch(</a:t>
            </a:r>
            <a:r>
              <a:rPr lang="en-US" dirty="0" err="1" smtClean="0"/>
              <a:t>InterruptedException</a:t>
            </a:r>
            <a:r>
              <a:rPr lang="en-US" dirty="0" smtClean="0"/>
              <a:t> e){</a:t>
            </a:r>
          </a:p>
          <a:p>
            <a:r>
              <a:rPr lang="en-US" dirty="0" smtClean="0"/>
              <a:t>            </a:t>
            </a:r>
            <a:r>
              <a:rPr lang="en-US" dirty="0" err="1" smtClean="0"/>
              <a:t>System.out.println</a:t>
            </a:r>
            <a:r>
              <a:rPr lang="en-US" dirty="0" smtClean="0"/>
              <a:t>("Thread has been interrupted");</a:t>
            </a:r>
          </a:p>
          <a:p>
            <a:r>
              <a:rPr lang="en-US" dirty="0" smtClean="0"/>
              <a:t>        }</a:t>
            </a:r>
          </a:p>
          <a:p>
            <a:r>
              <a:rPr lang="en-US" dirty="0" smtClean="0"/>
              <a:t>        </a:t>
            </a:r>
            <a:r>
              <a:rPr lang="en-US" dirty="0" err="1" smtClean="0"/>
              <a:t>System.out.printf</a:t>
            </a:r>
            <a:r>
              <a:rPr lang="en-US" dirty="0" smtClean="0"/>
              <a:t>("%s </a:t>
            </a:r>
            <a:r>
              <a:rPr lang="en-US" dirty="0" err="1" smtClean="0"/>
              <a:t>fiished</a:t>
            </a:r>
            <a:r>
              <a:rPr lang="en-US" dirty="0" smtClean="0"/>
              <a:t>... \n", </a:t>
            </a:r>
            <a:r>
              <a:rPr lang="en-US" dirty="0" err="1" smtClean="0"/>
              <a:t>Thread.currentThread</a:t>
            </a:r>
            <a:r>
              <a:rPr lang="en-US" dirty="0" smtClean="0"/>
              <a:t>().</a:t>
            </a:r>
            <a:r>
              <a:rPr lang="en-US" dirty="0" err="1" smtClean="0"/>
              <a:t>getName</a:t>
            </a:r>
            <a:r>
              <a:rPr lang="en-US" dirty="0" smtClean="0"/>
              <a:t>());</a:t>
            </a:r>
          </a:p>
          <a:p>
            <a:r>
              <a:rPr lang="en-US" dirty="0" smtClean="0"/>
              <a:t>    }</a:t>
            </a:r>
          </a:p>
          <a:p>
            <a:r>
              <a:rPr lang="en-US" dirty="0" smtClean="0"/>
              <a:t>}</a:t>
            </a:r>
          </a:p>
          <a:p>
            <a:r>
              <a:rPr lang="en-US" dirty="0" smtClean="0"/>
              <a:t>public class Main {</a:t>
            </a:r>
          </a:p>
          <a:p>
            <a:r>
              <a:rPr lang="en-US" dirty="0" smtClean="0"/>
              <a:t>    public static void main(String[] </a:t>
            </a:r>
            <a:r>
              <a:rPr lang="en-US" dirty="0" err="1" smtClean="0"/>
              <a:t>args</a:t>
            </a:r>
            <a:r>
              <a:rPr lang="en-US" dirty="0" smtClean="0"/>
              <a:t>) {</a:t>
            </a:r>
          </a:p>
          <a:p>
            <a:r>
              <a:rPr lang="en-US" dirty="0" smtClean="0"/>
              <a:t>        </a:t>
            </a:r>
            <a:r>
              <a:rPr lang="en-US" dirty="0" err="1" smtClean="0"/>
              <a:t>System.out.println</a:t>
            </a:r>
            <a:r>
              <a:rPr lang="en-US" dirty="0" smtClean="0"/>
              <a:t>("Main thread started...");</a:t>
            </a:r>
          </a:p>
          <a:p>
            <a:r>
              <a:rPr lang="en-US" dirty="0" smtClean="0"/>
              <a:t>        </a:t>
            </a:r>
            <a:r>
              <a:rPr lang="en-US" dirty="0" err="1" smtClean="0"/>
              <a:t>JThread</a:t>
            </a:r>
            <a:r>
              <a:rPr lang="en-US" dirty="0" smtClean="0"/>
              <a:t> t= new </a:t>
            </a:r>
            <a:r>
              <a:rPr lang="en-US" dirty="0" err="1" smtClean="0"/>
              <a:t>JThread</a:t>
            </a:r>
            <a:r>
              <a:rPr lang="en-US" dirty="0" smtClean="0"/>
              <a:t>("</a:t>
            </a:r>
            <a:r>
              <a:rPr lang="en-US" dirty="0" err="1" smtClean="0"/>
              <a:t>JThread</a:t>
            </a:r>
            <a:r>
              <a:rPr lang="en-US" dirty="0" smtClean="0"/>
              <a:t> ");</a:t>
            </a:r>
          </a:p>
          <a:p>
            <a:r>
              <a:rPr lang="en-US" dirty="0" smtClean="0"/>
              <a:t>        </a:t>
            </a:r>
            <a:r>
              <a:rPr lang="en-US" dirty="0" err="1" smtClean="0"/>
              <a:t>t.start</a:t>
            </a:r>
            <a:r>
              <a:rPr lang="en-US" dirty="0" smtClean="0"/>
              <a:t>();</a:t>
            </a:r>
          </a:p>
          <a:p>
            <a:r>
              <a:rPr lang="en-US" dirty="0" smtClean="0"/>
              <a:t>        try{</a:t>
            </a:r>
          </a:p>
          <a:p>
            <a:r>
              <a:rPr lang="en-US" dirty="0" smtClean="0"/>
              <a:t>            </a:t>
            </a:r>
            <a:r>
              <a:rPr lang="en-US" dirty="0" err="1" smtClean="0"/>
              <a:t>t.join</a:t>
            </a:r>
            <a:r>
              <a:rPr lang="en-US" dirty="0" smtClean="0"/>
              <a:t>();</a:t>
            </a:r>
          </a:p>
          <a:p>
            <a:r>
              <a:rPr lang="en-US" dirty="0" smtClean="0"/>
              <a:t>        }</a:t>
            </a:r>
          </a:p>
          <a:p>
            <a:r>
              <a:rPr lang="en-US" dirty="0" smtClean="0"/>
              <a:t>        catch(</a:t>
            </a:r>
            <a:r>
              <a:rPr lang="en-US" dirty="0" err="1" smtClean="0"/>
              <a:t>InterruptedException</a:t>
            </a:r>
            <a:r>
              <a:rPr lang="en-US" dirty="0" smtClean="0"/>
              <a:t> e){</a:t>
            </a:r>
          </a:p>
          <a:p>
            <a:endParaRPr lang="en-US" dirty="0" smtClean="0"/>
          </a:p>
          <a:p>
            <a:r>
              <a:rPr lang="en-US" dirty="0" smtClean="0"/>
              <a:t>            </a:t>
            </a:r>
            <a:r>
              <a:rPr lang="en-US" dirty="0" err="1" smtClean="0"/>
              <a:t>System.out.printf</a:t>
            </a:r>
            <a:r>
              <a:rPr lang="en-US" dirty="0" smtClean="0"/>
              <a:t>("%s has been interrupted", </a:t>
            </a:r>
            <a:r>
              <a:rPr lang="en-US" dirty="0" err="1" smtClean="0"/>
              <a:t>t.getName</a:t>
            </a:r>
            <a:r>
              <a:rPr lang="en-US" dirty="0" smtClean="0"/>
              <a:t>());</a:t>
            </a:r>
          </a:p>
          <a:p>
            <a:r>
              <a:rPr lang="en-US" dirty="0" smtClean="0"/>
              <a:t>        }</a:t>
            </a:r>
          </a:p>
          <a:p>
            <a:r>
              <a:rPr lang="en-US" dirty="0" smtClean="0"/>
              <a:t>        </a:t>
            </a:r>
            <a:r>
              <a:rPr lang="en-US" dirty="0" err="1" smtClean="0"/>
              <a:t>System.out.println</a:t>
            </a:r>
            <a:r>
              <a:rPr lang="en-US" dirty="0" smtClean="0"/>
              <a:t>("Main thread finished...");</a:t>
            </a:r>
          </a:p>
          <a:p>
            <a:r>
              <a:rPr lang="en-US" dirty="0" smtClean="0"/>
              <a:t>    }</a:t>
            </a:r>
          </a:p>
          <a:p>
            <a:r>
              <a:rPr lang="en-US" dirty="0" smtClean="0"/>
              <a:t>}</a:t>
            </a:r>
            <a:endParaRPr lang="ru-RU" dirty="0" smtClean="0"/>
          </a:p>
          <a:p>
            <a:r>
              <a:rPr lang="en-US" dirty="0" smtClean="0"/>
              <a:t>//</a:t>
            </a:r>
            <a:r>
              <a:rPr lang="ru-RU" sz="1200" b="0" i="0" kern="1200" dirty="0" smtClean="0">
                <a:solidFill>
                  <a:schemeClr val="tx1"/>
                </a:solidFill>
                <a:effectLst/>
                <a:latin typeface="+mn-lt"/>
                <a:ea typeface="+mn-ea"/>
                <a:cs typeface="+mn-cs"/>
              </a:rPr>
              <a:t>Если в программе используется несколько дочерних потоков, и надо, чтобы </a:t>
            </a:r>
            <a:r>
              <a:rPr lang="ru-RU" sz="1200" b="0" i="0" kern="1200" dirty="0" err="1" smtClean="0">
                <a:solidFill>
                  <a:schemeClr val="tx1"/>
                </a:solidFill>
                <a:effectLst/>
                <a:latin typeface="+mn-lt"/>
                <a:ea typeface="+mn-ea"/>
                <a:cs typeface="+mn-cs"/>
              </a:rPr>
              <a:t>Main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thread</a:t>
            </a:r>
            <a:r>
              <a:rPr lang="ru-RU" sz="1200" b="0" i="0" kern="1200" dirty="0" smtClean="0">
                <a:solidFill>
                  <a:schemeClr val="tx1"/>
                </a:solidFill>
                <a:effectLst/>
                <a:latin typeface="+mn-lt"/>
                <a:ea typeface="+mn-ea"/>
                <a:cs typeface="+mn-cs"/>
              </a:rPr>
              <a:t> завершался после дочерних, то для каждого дочернего потока надо вызвать метод </a:t>
            </a:r>
            <a:r>
              <a:rPr lang="ru-RU" sz="1200" b="0" i="0" kern="1200" dirty="0" err="1" smtClean="0">
                <a:solidFill>
                  <a:schemeClr val="tx1"/>
                </a:solidFill>
                <a:effectLst/>
                <a:latin typeface="+mn-lt"/>
                <a:ea typeface="+mn-ea"/>
                <a:cs typeface="+mn-cs"/>
              </a:rPr>
              <a:t>join</a:t>
            </a:r>
            <a:r>
              <a:rPr lang="ru-RU" sz="1200" b="0" i="0" kern="1200" dirty="0" smtClean="0">
                <a:solidFill>
                  <a:schemeClr val="tx1"/>
                </a:solidFill>
                <a:effectLst/>
                <a:latin typeface="+mn-lt"/>
                <a:ea typeface="+mn-ea"/>
                <a:cs typeface="+mn-cs"/>
              </a:rPr>
              <a:t>.</a:t>
            </a:r>
            <a:endParaRPr lang="en-US" dirty="0" smtClean="0"/>
          </a:p>
          <a:p>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12</a:t>
            </a:fld>
            <a:endParaRPr lang="ru-RU" dirty="0"/>
          </a:p>
        </p:txBody>
      </p:sp>
    </p:spTree>
    <p:extLst>
      <p:ext uri="{BB962C8B-B14F-4D97-AF65-F5344CB8AC3E}">
        <p14:creationId xmlns:p14="http://schemas.microsoft.com/office/powerpoint/2010/main" val="862242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package </a:t>
            </a:r>
            <a:r>
              <a:rPr lang="en-US" dirty="0" err="1" smtClean="0"/>
              <a:t>com.helloworld</a:t>
            </a:r>
            <a:r>
              <a:rPr lang="en-US" dirty="0" smtClean="0"/>
              <a:t>;</a:t>
            </a:r>
          </a:p>
          <a:p>
            <a:r>
              <a:rPr lang="en-US" dirty="0" smtClean="0"/>
              <a:t>class </a:t>
            </a:r>
            <a:r>
              <a:rPr lang="en-US" dirty="0" err="1" smtClean="0"/>
              <a:t>MyThread</a:t>
            </a:r>
            <a:r>
              <a:rPr lang="en-US" dirty="0" smtClean="0"/>
              <a:t> implements Runnable {</a:t>
            </a:r>
          </a:p>
          <a:p>
            <a:r>
              <a:rPr lang="en-US" dirty="0" smtClean="0"/>
              <a:t>    public void run(){</a:t>
            </a:r>
          </a:p>
          <a:p>
            <a:r>
              <a:rPr lang="en-US" dirty="0" smtClean="0"/>
              <a:t>        </a:t>
            </a:r>
            <a:r>
              <a:rPr lang="en-US" dirty="0" err="1" smtClean="0"/>
              <a:t>System.out.printf</a:t>
            </a:r>
            <a:r>
              <a:rPr lang="en-US" dirty="0" smtClean="0"/>
              <a:t>("%s started... \n", </a:t>
            </a:r>
            <a:r>
              <a:rPr lang="en-US" dirty="0" err="1" smtClean="0"/>
              <a:t>Thread.currentThread</a:t>
            </a:r>
            <a:r>
              <a:rPr lang="en-US" dirty="0" smtClean="0"/>
              <a:t>().</a:t>
            </a:r>
            <a:r>
              <a:rPr lang="en-US" dirty="0" err="1" smtClean="0"/>
              <a:t>getName</a:t>
            </a:r>
            <a:r>
              <a:rPr lang="en-US" dirty="0" smtClean="0"/>
              <a:t>());</a:t>
            </a:r>
          </a:p>
          <a:p>
            <a:r>
              <a:rPr lang="en-US" dirty="0" smtClean="0"/>
              <a:t>        try{</a:t>
            </a:r>
          </a:p>
          <a:p>
            <a:r>
              <a:rPr lang="en-US" dirty="0" smtClean="0"/>
              <a:t>            </a:t>
            </a:r>
            <a:r>
              <a:rPr lang="en-US" dirty="0" err="1" smtClean="0"/>
              <a:t>Thread.sleep</a:t>
            </a:r>
            <a:r>
              <a:rPr lang="en-US" dirty="0" smtClean="0"/>
              <a:t>(500);</a:t>
            </a:r>
          </a:p>
          <a:p>
            <a:r>
              <a:rPr lang="en-US" dirty="0" smtClean="0"/>
              <a:t>        }</a:t>
            </a:r>
          </a:p>
          <a:p>
            <a:r>
              <a:rPr lang="en-US" dirty="0" smtClean="0"/>
              <a:t>        catch(</a:t>
            </a:r>
            <a:r>
              <a:rPr lang="en-US" dirty="0" err="1" smtClean="0"/>
              <a:t>InterruptedException</a:t>
            </a:r>
            <a:r>
              <a:rPr lang="en-US" dirty="0" smtClean="0"/>
              <a:t> e){</a:t>
            </a:r>
          </a:p>
          <a:p>
            <a:r>
              <a:rPr lang="en-US" dirty="0" smtClean="0"/>
              <a:t>            </a:t>
            </a:r>
            <a:r>
              <a:rPr lang="en-US" dirty="0" err="1" smtClean="0"/>
              <a:t>System.out.println</a:t>
            </a:r>
            <a:r>
              <a:rPr lang="en-US" dirty="0" smtClean="0"/>
              <a:t>("Thread has been interrupted");</a:t>
            </a:r>
          </a:p>
          <a:p>
            <a:r>
              <a:rPr lang="en-US" dirty="0" smtClean="0"/>
              <a:t>        }</a:t>
            </a:r>
          </a:p>
          <a:p>
            <a:r>
              <a:rPr lang="en-US" dirty="0" smtClean="0"/>
              <a:t>        </a:t>
            </a:r>
            <a:r>
              <a:rPr lang="en-US" dirty="0" err="1" smtClean="0"/>
              <a:t>System.out.printf</a:t>
            </a:r>
            <a:r>
              <a:rPr lang="en-US" dirty="0" smtClean="0"/>
              <a:t>("%s finished... \n", </a:t>
            </a:r>
            <a:r>
              <a:rPr lang="en-US" dirty="0" err="1" smtClean="0"/>
              <a:t>Thread.currentThread</a:t>
            </a:r>
            <a:r>
              <a:rPr lang="en-US" dirty="0" smtClean="0"/>
              <a:t>().</a:t>
            </a:r>
            <a:r>
              <a:rPr lang="en-US" dirty="0" err="1" smtClean="0"/>
              <a:t>getName</a:t>
            </a:r>
            <a:r>
              <a:rPr lang="en-US" dirty="0" smtClean="0"/>
              <a:t>());</a:t>
            </a:r>
          </a:p>
          <a:p>
            <a:r>
              <a:rPr lang="en-US" dirty="0" smtClean="0"/>
              <a:t>    }</a:t>
            </a:r>
          </a:p>
          <a:p>
            <a:r>
              <a:rPr lang="en-US" dirty="0" smtClean="0"/>
              <a:t>}</a:t>
            </a:r>
          </a:p>
          <a:p>
            <a:r>
              <a:rPr lang="en-US" dirty="0" smtClean="0"/>
              <a:t>public class Main {</a:t>
            </a:r>
          </a:p>
          <a:p>
            <a:r>
              <a:rPr lang="en-US" dirty="0" smtClean="0"/>
              <a:t>    public static void main(String[] </a:t>
            </a:r>
            <a:r>
              <a:rPr lang="en-US" dirty="0" err="1" smtClean="0"/>
              <a:t>args</a:t>
            </a:r>
            <a:r>
              <a:rPr lang="en-US" dirty="0" smtClean="0"/>
              <a:t>) {</a:t>
            </a:r>
          </a:p>
          <a:p>
            <a:r>
              <a:rPr lang="en-US" dirty="0" smtClean="0"/>
              <a:t>        </a:t>
            </a:r>
            <a:r>
              <a:rPr lang="en-US" dirty="0" err="1" smtClean="0"/>
              <a:t>System.out.println</a:t>
            </a:r>
            <a:r>
              <a:rPr lang="en-US" dirty="0" smtClean="0"/>
              <a:t>("Main thread started...");</a:t>
            </a:r>
          </a:p>
          <a:p>
            <a:r>
              <a:rPr lang="en-US" dirty="0" smtClean="0"/>
              <a:t>        Thread </a:t>
            </a:r>
            <a:r>
              <a:rPr lang="en-US" dirty="0" err="1" smtClean="0"/>
              <a:t>myThread</a:t>
            </a:r>
            <a:r>
              <a:rPr lang="en-US" dirty="0" smtClean="0"/>
              <a:t> = new Thread(new </a:t>
            </a:r>
            <a:r>
              <a:rPr lang="en-US" dirty="0" err="1" smtClean="0"/>
              <a:t>MyThread</a:t>
            </a:r>
            <a:r>
              <a:rPr lang="en-US" dirty="0" smtClean="0"/>
              <a:t>(),"</a:t>
            </a:r>
            <a:r>
              <a:rPr lang="en-US" dirty="0" err="1" smtClean="0"/>
              <a:t>MyThread</a:t>
            </a:r>
            <a:r>
              <a:rPr lang="en-US" dirty="0" smtClean="0"/>
              <a:t>");</a:t>
            </a:r>
          </a:p>
          <a:p>
            <a:r>
              <a:rPr lang="en-US" dirty="0" smtClean="0"/>
              <a:t>        </a:t>
            </a:r>
            <a:r>
              <a:rPr lang="en-US" dirty="0" err="1" smtClean="0"/>
              <a:t>myThread.start</a:t>
            </a:r>
            <a:r>
              <a:rPr lang="en-US" dirty="0" smtClean="0"/>
              <a:t>();</a:t>
            </a:r>
          </a:p>
          <a:p>
            <a:r>
              <a:rPr lang="en-US" dirty="0" smtClean="0"/>
              <a:t>        </a:t>
            </a:r>
            <a:r>
              <a:rPr lang="en-US" dirty="0" err="1" smtClean="0"/>
              <a:t>System.out.println</a:t>
            </a:r>
            <a:r>
              <a:rPr lang="en-US" dirty="0" smtClean="0"/>
              <a:t>("Main thread finished...");</a:t>
            </a:r>
          </a:p>
          <a:p>
            <a:r>
              <a:rPr lang="en-US" dirty="0" smtClean="0"/>
              <a:t>    }</a:t>
            </a:r>
          </a:p>
          <a:p>
            <a:r>
              <a:rPr lang="en-US" dirty="0" smtClean="0"/>
              <a:t>}</a:t>
            </a: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14</a:t>
            </a:fld>
            <a:endParaRPr lang="ru-RU" dirty="0"/>
          </a:p>
        </p:txBody>
      </p:sp>
    </p:spTree>
    <p:extLst>
      <p:ext uri="{BB962C8B-B14F-4D97-AF65-F5344CB8AC3E}">
        <p14:creationId xmlns:p14="http://schemas.microsoft.com/office/powerpoint/2010/main" val="2365318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package </a:t>
            </a:r>
            <a:r>
              <a:rPr lang="en-US" dirty="0" err="1" smtClean="0"/>
              <a:t>com.helloworld</a:t>
            </a:r>
            <a:r>
              <a:rPr lang="en-US" dirty="0" smtClean="0"/>
              <a:t>;</a:t>
            </a:r>
          </a:p>
          <a:p>
            <a:r>
              <a:rPr lang="en-US" dirty="0" smtClean="0"/>
              <a:t>class </a:t>
            </a:r>
            <a:r>
              <a:rPr lang="en-US" dirty="0" err="1" smtClean="0"/>
              <a:t>MyThread</a:t>
            </a:r>
            <a:r>
              <a:rPr lang="en-US" dirty="0" smtClean="0"/>
              <a:t> implements Runnable {</a:t>
            </a:r>
          </a:p>
          <a:p>
            <a:r>
              <a:rPr lang="en-US" dirty="0" smtClean="0"/>
              <a:t>    private </a:t>
            </a:r>
            <a:r>
              <a:rPr lang="en-US" dirty="0" err="1" smtClean="0"/>
              <a:t>boolean</a:t>
            </a:r>
            <a:r>
              <a:rPr lang="en-US" dirty="0" smtClean="0"/>
              <a:t> </a:t>
            </a:r>
            <a:r>
              <a:rPr lang="en-US" dirty="0" err="1" smtClean="0"/>
              <a:t>isActive</a:t>
            </a:r>
            <a:r>
              <a:rPr lang="en-US" dirty="0" smtClean="0"/>
              <a:t>;</a:t>
            </a:r>
          </a:p>
          <a:p>
            <a:r>
              <a:rPr lang="en-US" dirty="0" smtClean="0"/>
              <a:t>    void disable(){</a:t>
            </a:r>
          </a:p>
          <a:p>
            <a:r>
              <a:rPr lang="en-US" dirty="0" smtClean="0"/>
              <a:t>        </a:t>
            </a:r>
            <a:r>
              <a:rPr lang="en-US" dirty="0" err="1" smtClean="0"/>
              <a:t>isActive</a:t>
            </a:r>
            <a:r>
              <a:rPr lang="en-US" dirty="0" smtClean="0"/>
              <a:t>=false;</a:t>
            </a:r>
          </a:p>
          <a:p>
            <a:r>
              <a:rPr lang="en-US" dirty="0" smtClean="0"/>
              <a:t>    }</a:t>
            </a:r>
          </a:p>
          <a:p>
            <a:r>
              <a:rPr lang="en-US" dirty="0" smtClean="0"/>
              <a:t>    </a:t>
            </a:r>
            <a:r>
              <a:rPr lang="en-US" dirty="0" err="1" smtClean="0"/>
              <a:t>MyThread</a:t>
            </a:r>
            <a:r>
              <a:rPr lang="en-US" dirty="0" smtClean="0"/>
              <a:t>(){</a:t>
            </a:r>
          </a:p>
          <a:p>
            <a:r>
              <a:rPr lang="en-US" dirty="0" smtClean="0"/>
              <a:t>        </a:t>
            </a:r>
            <a:r>
              <a:rPr lang="en-US" dirty="0" err="1" smtClean="0"/>
              <a:t>isActive</a:t>
            </a:r>
            <a:r>
              <a:rPr lang="en-US" dirty="0" smtClean="0"/>
              <a:t> = true;</a:t>
            </a:r>
          </a:p>
          <a:p>
            <a:r>
              <a:rPr lang="en-US" dirty="0" smtClean="0"/>
              <a:t>    }</a:t>
            </a:r>
          </a:p>
          <a:p>
            <a:r>
              <a:rPr lang="en-US" dirty="0" smtClean="0"/>
              <a:t>    public void run(){</a:t>
            </a:r>
          </a:p>
          <a:p>
            <a:r>
              <a:rPr lang="en-US" dirty="0" smtClean="0"/>
              <a:t>        </a:t>
            </a:r>
            <a:r>
              <a:rPr lang="en-US" dirty="0" err="1" smtClean="0"/>
              <a:t>System.out.printf</a:t>
            </a:r>
            <a:r>
              <a:rPr lang="en-US" dirty="0" smtClean="0"/>
              <a:t>("%s started... \n", </a:t>
            </a:r>
            <a:r>
              <a:rPr lang="en-US" dirty="0" err="1" smtClean="0"/>
              <a:t>Thread.currentThread</a:t>
            </a:r>
            <a:r>
              <a:rPr lang="en-US" dirty="0" smtClean="0"/>
              <a:t>().</a:t>
            </a:r>
            <a:r>
              <a:rPr lang="en-US" dirty="0" err="1" smtClean="0"/>
              <a:t>getName</a:t>
            </a:r>
            <a:r>
              <a:rPr lang="en-US" dirty="0" smtClean="0"/>
              <a:t>());</a:t>
            </a:r>
          </a:p>
          <a:p>
            <a:r>
              <a:rPr lang="en-US" dirty="0" smtClean="0"/>
              <a:t>        </a:t>
            </a:r>
            <a:r>
              <a:rPr lang="en-US" dirty="0" err="1" smtClean="0"/>
              <a:t>int</a:t>
            </a:r>
            <a:r>
              <a:rPr lang="en-US" dirty="0" smtClean="0"/>
              <a:t> counter=1; // </a:t>
            </a:r>
            <a:r>
              <a:rPr lang="ru-RU" dirty="0" smtClean="0"/>
              <a:t>счетчик циклов</a:t>
            </a:r>
          </a:p>
          <a:p>
            <a:r>
              <a:rPr lang="ru-RU" dirty="0" smtClean="0"/>
              <a:t>        </a:t>
            </a:r>
            <a:r>
              <a:rPr lang="en-US" dirty="0" smtClean="0"/>
              <a:t>while(</a:t>
            </a:r>
            <a:r>
              <a:rPr lang="en-US" dirty="0" err="1" smtClean="0"/>
              <a:t>isActive</a:t>
            </a:r>
            <a:r>
              <a:rPr lang="en-US" dirty="0" smtClean="0"/>
              <a:t>){</a:t>
            </a:r>
          </a:p>
          <a:p>
            <a:r>
              <a:rPr lang="en-US" dirty="0" smtClean="0"/>
              <a:t>            </a:t>
            </a:r>
            <a:r>
              <a:rPr lang="en-US" dirty="0" err="1" smtClean="0"/>
              <a:t>System.out.println</a:t>
            </a:r>
            <a:r>
              <a:rPr lang="en-US" dirty="0" smtClean="0"/>
              <a:t>("Loop " + counter++);</a:t>
            </a:r>
          </a:p>
          <a:p>
            <a:r>
              <a:rPr lang="en-US" dirty="0" smtClean="0"/>
              <a:t>            try{</a:t>
            </a:r>
          </a:p>
          <a:p>
            <a:r>
              <a:rPr lang="en-US" dirty="0" smtClean="0"/>
              <a:t>                </a:t>
            </a:r>
            <a:r>
              <a:rPr lang="en-US" dirty="0" err="1" smtClean="0"/>
              <a:t>Thread.sleep</a:t>
            </a:r>
            <a:r>
              <a:rPr lang="en-US" dirty="0" smtClean="0"/>
              <a:t>(400);</a:t>
            </a:r>
          </a:p>
          <a:p>
            <a:r>
              <a:rPr lang="en-US" dirty="0" smtClean="0"/>
              <a:t>            }</a:t>
            </a:r>
          </a:p>
          <a:p>
            <a:r>
              <a:rPr lang="en-US" dirty="0" smtClean="0"/>
              <a:t>            catch(</a:t>
            </a:r>
            <a:r>
              <a:rPr lang="en-US" dirty="0" err="1" smtClean="0"/>
              <a:t>InterruptedException</a:t>
            </a:r>
            <a:r>
              <a:rPr lang="en-US" dirty="0" smtClean="0"/>
              <a:t> e){</a:t>
            </a:r>
          </a:p>
          <a:p>
            <a:r>
              <a:rPr lang="en-US" dirty="0" smtClean="0"/>
              <a:t>                </a:t>
            </a:r>
            <a:r>
              <a:rPr lang="en-US" dirty="0" err="1" smtClean="0"/>
              <a:t>System.out.println</a:t>
            </a:r>
            <a:r>
              <a:rPr lang="en-US" dirty="0" smtClean="0"/>
              <a:t>("Thread has been interrupted");</a:t>
            </a:r>
          </a:p>
          <a:p>
            <a:r>
              <a:rPr lang="en-US" dirty="0" smtClean="0"/>
              <a:t>            }</a:t>
            </a:r>
          </a:p>
          <a:p>
            <a:r>
              <a:rPr lang="en-US" dirty="0" smtClean="0"/>
              <a:t>        }</a:t>
            </a:r>
          </a:p>
          <a:p>
            <a:r>
              <a:rPr lang="en-US" dirty="0" smtClean="0"/>
              <a:t>        </a:t>
            </a:r>
            <a:r>
              <a:rPr lang="en-US" dirty="0" err="1" smtClean="0"/>
              <a:t>System.out.printf</a:t>
            </a:r>
            <a:r>
              <a:rPr lang="en-US" dirty="0" smtClean="0"/>
              <a:t>("%s finished... \n", </a:t>
            </a:r>
            <a:r>
              <a:rPr lang="en-US" dirty="0" err="1" smtClean="0"/>
              <a:t>Thread.currentThread</a:t>
            </a:r>
            <a:r>
              <a:rPr lang="en-US" dirty="0" smtClean="0"/>
              <a:t>().</a:t>
            </a:r>
            <a:r>
              <a:rPr lang="en-US" dirty="0" err="1" smtClean="0"/>
              <a:t>getName</a:t>
            </a:r>
            <a:r>
              <a:rPr lang="en-US" dirty="0" smtClean="0"/>
              <a:t>());</a:t>
            </a:r>
          </a:p>
          <a:p>
            <a:r>
              <a:rPr lang="en-US" dirty="0" smtClean="0"/>
              <a:t>    }</a:t>
            </a:r>
          </a:p>
          <a:p>
            <a:r>
              <a:rPr lang="en-US" dirty="0" smtClean="0"/>
              <a:t>}</a:t>
            </a:r>
          </a:p>
          <a:p>
            <a:r>
              <a:rPr lang="en-US" dirty="0" smtClean="0"/>
              <a:t>public class Main {</a:t>
            </a:r>
          </a:p>
          <a:p>
            <a:r>
              <a:rPr lang="en-US" dirty="0" smtClean="0"/>
              <a:t>    public static void main(String[] </a:t>
            </a:r>
            <a:r>
              <a:rPr lang="en-US" dirty="0" err="1" smtClean="0"/>
              <a:t>args</a:t>
            </a:r>
            <a:r>
              <a:rPr lang="en-US" dirty="0" smtClean="0"/>
              <a:t>) {</a:t>
            </a:r>
          </a:p>
          <a:p>
            <a:r>
              <a:rPr lang="en-US" dirty="0" smtClean="0"/>
              <a:t>        </a:t>
            </a:r>
            <a:r>
              <a:rPr lang="en-US" dirty="0" err="1" smtClean="0"/>
              <a:t>System.out.println</a:t>
            </a:r>
            <a:r>
              <a:rPr lang="en-US" dirty="0" smtClean="0"/>
              <a:t>("Main thread started...");</a:t>
            </a:r>
          </a:p>
          <a:p>
            <a:r>
              <a:rPr lang="en-US" dirty="0" smtClean="0"/>
              <a:t>        </a:t>
            </a:r>
            <a:r>
              <a:rPr lang="en-US" dirty="0" err="1" smtClean="0"/>
              <a:t>MyThread</a:t>
            </a:r>
            <a:r>
              <a:rPr lang="en-US" dirty="0" smtClean="0"/>
              <a:t> </a:t>
            </a:r>
            <a:r>
              <a:rPr lang="en-US" dirty="0" err="1" smtClean="0"/>
              <a:t>myThread</a:t>
            </a:r>
            <a:r>
              <a:rPr lang="en-US" dirty="0" smtClean="0"/>
              <a:t> = new </a:t>
            </a:r>
            <a:r>
              <a:rPr lang="en-US" dirty="0" err="1" smtClean="0"/>
              <a:t>MyThread</a:t>
            </a:r>
            <a:r>
              <a:rPr lang="en-US" dirty="0" smtClean="0"/>
              <a:t>();</a:t>
            </a:r>
          </a:p>
          <a:p>
            <a:r>
              <a:rPr lang="en-US" dirty="0" smtClean="0"/>
              <a:t>        new Thread(</a:t>
            </a:r>
            <a:r>
              <a:rPr lang="en-US" dirty="0" err="1" smtClean="0"/>
              <a:t>myThread</a:t>
            </a:r>
            <a:r>
              <a:rPr lang="en-US" dirty="0" smtClean="0"/>
              <a:t>,"</a:t>
            </a:r>
            <a:r>
              <a:rPr lang="en-US" dirty="0" err="1" smtClean="0"/>
              <a:t>MyThread</a:t>
            </a:r>
            <a:r>
              <a:rPr lang="en-US" dirty="0" smtClean="0"/>
              <a:t>").start();</a:t>
            </a:r>
          </a:p>
          <a:p>
            <a:r>
              <a:rPr lang="en-US" dirty="0" smtClean="0"/>
              <a:t>        try{</a:t>
            </a:r>
          </a:p>
          <a:p>
            <a:r>
              <a:rPr lang="en-US" dirty="0" smtClean="0"/>
              <a:t>            </a:t>
            </a:r>
            <a:r>
              <a:rPr lang="en-US" dirty="0" err="1" smtClean="0"/>
              <a:t>Thread.sleep</a:t>
            </a:r>
            <a:r>
              <a:rPr lang="en-US" dirty="0" smtClean="0"/>
              <a:t>(1100);</a:t>
            </a:r>
          </a:p>
          <a:p>
            <a:endParaRPr lang="en-US" dirty="0" smtClean="0"/>
          </a:p>
          <a:p>
            <a:r>
              <a:rPr lang="en-US" dirty="0" smtClean="0"/>
              <a:t>            </a:t>
            </a:r>
            <a:r>
              <a:rPr lang="en-US" dirty="0" err="1" smtClean="0"/>
              <a:t>myThread.disable</a:t>
            </a:r>
            <a:r>
              <a:rPr lang="en-US" dirty="0" smtClean="0"/>
              <a:t>();</a:t>
            </a:r>
          </a:p>
          <a:p>
            <a:endParaRPr lang="en-US" dirty="0" smtClean="0"/>
          </a:p>
          <a:p>
            <a:r>
              <a:rPr lang="en-US" dirty="0" smtClean="0"/>
              <a:t>            </a:t>
            </a:r>
            <a:r>
              <a:rPr lang="en-US" dirty="0" err="1" smtClean="0"/>
              <a:t>Thread.sleep</a:t>
            </a:r>
            <a:r>
              <a:rPr lang="en-US" dirty="0" smtClean="0"/>
              <a:t>(1000);</a:t>
            </a:r>
          </a:p>
          <a:p>
            <a:r>
              <a:rPr lang="en-US" dirty="0" smtClean="0"/>
              <a:t>        }</a:t>
            </a:r>
          </a:p>
          <a:p>
            <a:r>
              <a:rPr lang="en-US" dirty="0" smtClean="0"/>
              <a:t>        catch(</a:t>
            </a:r>
            <a:r>
              <a:rPr lang="en-US" dirty="0" err="1" smtClean="0"/>
              <a:t>InterruptedException</a:t>
            </a:r>
            <a:r>
              <a:rPr lang="en-US" dirty="0" smtClean="0"/>
              <a:t> e){</a:t>
            </a:r>
          </a:p>
          <a:p>
            <a:r>
              <a:rPr lang="en-US" dirty="0" smtClean="0"/>
              <a:t>            </a:t>
            </a:r>
            <a:r>
              <a:rPr lang="en-US" dirty="0" err="1" smtClean="0"/>
              <a:t>System.out.println</a:t>
            </a:r>
            <a:r>
              <a:rPr lang="en-US" dirty="0" smtClean="0"/>
              <a:t>("Thread has been interrupted");</a:t>
            </a:r>
          </a:p>
          <a:p>
            <a:r>
              <a:rPr lang="en-US" dirty="0" smtClean="0"/>
              <a:t>        }</a:t>
            </a:r>
          </a:p>
          <a:p>
            <a:r>
              <a:rPr lang="en-US" dirty="0" smtClean="0"/>
              <a:t>        </a:t>
            </a:r>
            <a:r>
              <a:rPr lang="en-US" dirty="0" err="1" smtClean="0"/>
              <a:t>System.out.println</a:t>
            </a:r>
            <a:r>
              <a:rPr lang="en-US" dirty="0" smtClean="0"/>
              <a:t>("Main thread finished...");</a:t>
            </a:r>
          </a:p>
          <a:p>
            <a:r>
              <a:rPr lang="en-US" dirty="0" smtClean="0"/>
              <a:t>    }</a:t>
            </a:r>
          </a:p>
          <a:p>
            <a:r>
              <a:rPr lang="en-US" dirty="0" smtClean="0"/>
              <a:t>}</a:t>
            </a: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17</a:t>
            </a:fld>
            <a:endParaRPr lang="ru-RU" dirty="0"/>
          </a:p>
        </p:txBody>
      </p:sp>
    </p:spTree>
    <p:extLst>
      <p:ext uri="{BB962C8B-B14F-4D97-AF65-F5344CB8AC3E}">
        <p14:creationId xmlns:p14="http://schemas.microsoft.com/office/powerpoint/2010/main" val="2951758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package </a:t>
            </a:r>
            <a:r>
              <a:rPr lang="en-US" dirty="0" err="1" smtClean="0"/>
              <a:t>com.helloworld</a:t>
            </a:r>
            <a:r>
              <a:rPr lang="en-US" dirty="0" smtClean="0"/>
              <a:t>;</a:t>
            </a:r>
          </a:p>
          <a:p>
            <a:r>
              <a:rPr lang="en-US" dirty="0" smtClean="0"/>
              <a:t>class </a:t>
            </a:r>
            <a:r>
              <a:rPr lang="en-US" dirty="0" err="1" smtClean="0"/>
              <a:t>JThread</a:t>
            </a:r>
            <a:r>
              <a:rPr lang="en-US" dirty="0" smtClean="0"/>
              <a:t> extends Thread {</a:t>
            </a:r>
          </a:p>
          <a:p>
            <a:r>
              <a:rPr lang="en-US" dirty="0" smtClean="0"/>
              <a:t>    </a:t>
            </a:r>
            <a:r>
              <a:rPr lang="en-US" dirty="0" err="1" smtClean="0"/>
              <a:t>JThread</a:t>
            </a:r>
            <a:r>
              <a:rPr lang="en-US" dirty="0" smtClean="0"/>
              <a:t>(String name){</a:t>
            </a:r>
          </a:p>
          <a:p>
            <a:r>
              <a:rPr lang="en-US" dirty="0" smtClean="0"/>
              <a:t>        super(name);</a:t>
            </a:r>
          </a:p>
          <a:p>
            <a:r>
              <a:rPr lang="en-US" dirty="0" smtClean="0"/>
              <a:t>    }</a:t>
            </a:r>
          </a:p>
          <a:p>
            <a:r>
              <a:rPr lang="en-US" dirty="0" smtClean="0"/>
              <a:t>    public void run(){</a:t>
            </a:r>
          </a:p>
          <a:p>
            <a:r>
              <a:rPr lang="en-US" dirty="0" smtClean="0"/>
              <a:t>        </a:t>
            </a:r>
            <a:r>
              <a:rPr lang="en-US" dirty="0" err="1" smtClean="0"/>
              <a:t>System.out.printf</a:t>
            </a:r>
            <a:r>
              <a:rPr lang="en-US" dirty="0" smtClean="0"/>
              <a:t>("%s started... \n", </a:t>
            </a:r>
            <a:r>
              <a:rPr lang="en-US" dirty="0" err="1" smtClean="0"/>
              <a:t>Thread.currentThread</a:t>
            </a:r>
            <a:r>
              <a:rPr lang="en-US" dirty="0" smtClean="0"/>
              <a:t>().</a:t>
            </a:r>
            <a:r>
              <a:rPr lang="en-US" dirty="0" err="1" smtClean="0"/>
              <a:t>getName</a:t>
            </a:r>
            <a:r>
              <a:rPr lang="en-US" dirty="0" smtClean="0"/>
              <a:t>());</a:t>
            </a:r>
          </a:p>
          <a:p>
            <a:r>
              <a:rPr lang="en-US" dirty="0" smtClean="0"/>
              <a:t>        </a:t>
            </a:r>
            <a:r>
              <a:rPr lang="en-US" dirty="0" err="1" smtClean="0"/>
              <a:t>int</a:t>
            </a:r>
            <a:r>
              <a:rPr lang="en-US" dirty="0" smtClean="0"/>
              <a:t> counter=1; // </a:t>
            </a:r>
            <a:r>
              <a:rPr lang="ru-RU" dirty="0" smtClean="0"/>
              <a:t>счетчик циклов</a:t>
            </a:r>
          </a:p>
          <a:p>
            <a:r>
              <a:rPr lang="ru-RU" dirty="0" smtClean="0"/>
              <a:t>        </a:t>
            </a:r>
            <a:r>
              <a:rPr lang="en-US" dirty="0" smtClean="0"/>
              <a:t>while(!</a:t>
            </a:r>
            <a:r>
              <a:rPr lang="en-US" dirty="0" err="1" smtClean="0"/>
              <a:t>isInterrupted</a:t>
            </a:r>
            <a:r>
              <a:rPr lang="en-US" dirty="0" smtClean="0"/>
              <a:t>()){</a:t>
            </a:r>
          </a:p>
          <a:p>
            <a:endParaRPr lang="en-US" dirty="0" smtClean="0"/>
          </a:p>
          <a:p>
            <a:r>
              <a:rPr lang="en-US" dirty="0" smtClean="0"/>
              <a:t>            </a:t>
            </a:r>
            <a:r>
              <a:rPr lang="en-US" dirty="0" err="1" smtClean="0"/>
              <a:t>System.out.println</a:t>
            </a:r>
            <a:r>
              <a:rPr lang="en-US" dirty="0" smtClean="0"/>
              <a:t>("Loop " + counter++);</a:t>
            </a:r>
          </a:p>
          <a:p>
            <a:r>
              <a:rPr lang="en-US" dirty="0" smtClean="0"/>
              <a:t>        }</a:t>
            </a:r>
          </a:p>
          <a:p>
            <a:r>
              <a:rPr lang="en-US" dirty="0" smtClean="0"/>
              <a:t>        </a:t>
            </a:r>
            <a:r>
              <a:rPr lang="en-US" dirty="0" err="1" smtClean="0"/>
              <a:t>System.out.printf</a:t>
            </a:r>
            <a:r>
              <a:rPr lang="en-US" dirty="0" smtClean="0"/>
              <a:t>("%s finished... \n", </a:t>
            </a:r>
            <a:r>
              <a:rPr lang="en-US" dirty="0" err="1" smtClean="0"/>
              <a:t>Thread.currentThread</a:t>
            </a:r>
            <a:r>
              <a:rPr lang="en-US" dirty="0" smtClean="0"/>
              <a:t>().</a:t>
            </a:r>
            <a:r>
              <a:rPr lang="en-US" dirty="0" err="1" smtClean="0"/>
              <a:t>getName</a:t>
            </a:r>
            <a:r>
              <a:rPr lang="en-US" dirty="0" smtClean="0"/>
              <a:t>());</a:t>
            </a:r>
          </a:p>
          <a:p>
            <a:r>
              <a:rPr lang="en-US" dirty="0" smtClean="0"/>
              <a:t>    }</a:t>
            </a:r>
          </a:p>
          <a:p>
            <a:r>
              <a:rPr lang="en-US" dirty="0" smtClean="0"/>
              <a:t>}</a:t>
            </a:r>
          </a:p>
          <a:p>
            <a:r>
              <a:rPr lang="en-US" dirty="0" smtClean="0"/>
              <a:t>public class Main {</a:t>
            </a:r>
          </a:p>
          <a:p>
            <a:r>
              <a:rPr lang="en-US" dirty="0" smtClean="0"/>
              <a:t>    public static void main(String[] </a:t>
            </a:r>
            <a:r>
              <a:rPr lang="en-US" dirty="0" err="1" smtClean="0"/>
              <a:t>args</a:t>
            </a:r>
            <a:r>
              <a:rPr lang="en-US" dirty="0" smtClean="0"/>
              <a:t>) {</a:t>
            </a:r>
          </a:p>
          <a:p>
            <a:r>
              <a:rPr lang="en-US" dirty="0" smtClean="0"/>
              <a:t>        </a:t>
            </a:r>
            <a:r>
              <a:rPr lang="en-US" dirty="0" err="1" smtClean="0"/>
              <a:t>System.out.println</a:t>
            </a:r>
            <a:r>
              <a:rPr lang="en-US" dirty="0" smtClean="0"/>
              <a:t>("Main thread started...");</a:t>
            </a:r>
          </a:p>
          <a:p>
            <a:r>
              <a:rPr lang="en-US" dirty="0" smtClean="0"/>
              <a:t>        </a:t>
            </a:r>
            <a:r>
              <a:rPr lang="en-US" dirty="0" err="1" smtClean="0"/>
              <a:t>JThread</a:t>
            </a:r>
            <a:r>
              <a:rPr lang="en-US" dirty="0" smtClean="0"/>
              <a:t> t = new </a:t>
            </a:r>
            <a:r>
              <a:rPr lang="en-US" dirty="0" err="1" smtClean="0"/>
              <a:t>JThread</a:t>
            </a:r>
            <a:r>
              <a:rPr lang="en-US" dirty="0" smtClean="0"/>
              <a:t>("</a:t>
            </a:r>
            <a:r>
              <a:rPr lang="en-US" dirty="0" err="1" smtClean="0"/>
              <a:t>JThread</a:t>
            </a:r>
            <a:r>
              <a:rPr lang="en-US" dirty="0" smtClean="0"/>
              <a:t>");</a:t>
            </a:r>
          </a:p>
          <a:p>
            <a:r>
              <a:rPr lang="en-US" dirty="0" smtClean="0"/>
              <a:t>        </a:t>
            </a:r>
            <a:r>
              <a:rPr lang="en-US" dirty="0" err="1" smtClean="0"/>
              <a:t>t.start</a:t>
            </a:r>
            <a:r>
              <a:rPr lang="en-US" dirty="0" smtClean="0"/>
              <a:t>();</a:t>
            </a:r>
          </a:p>
          <a:p>
            <a:r>
              <a:rPr lang="en-US" dirty="0" smtClean="0"/>
              <a:t>        try{</a:t>
            </a:r>
          </a:p>
          <a:p>
            <a:r>
              <a:rPr lang="en-US" dirty="0" smtClean="0"/>
              <a:t>            </a:t>
            </a:r>
            <a:r>
              <a:rPr lang="en-US" dirty="0" err="1" smtClean="0"/>
              <a:t>Thread.sleep</a:t>
            </a:r>
            <a:r>
              <a:rPr lang="en-US" dirty="0" smtClean="0"/>
              <a:t>(150);</a:t>
            </a:r>
          </a:p>
          <a:p>
            <a:r>
              <a:rPr lang="en-US" dirty="0" smtClean="0"/>
              <a:t>            </a:t>
            </a:r>
            <a:r>
              <a:rPr lang="en-US" dirty="0" err="1" smtClean="0"/>
              <a:t>t.interrupt</a:t>
            </a:r>
            <a:r>
              <a:rPr lang="en-US" dirty="0" smtClean="0"/>
              <a:t>();</a:t>
            </a:r>
          </a:p>
          <a:p>
            <a:endParaRPr lang="en-US" dirty="0" smtClean="0"/>
          </a:p>
          <a:p>
            <a:r>
              <a:rPr lang="en-US" dirty="0" smtClean="0"/>
              <a:t>            </a:t>
            </a:r>
            <a:r>
              <a:rPr lang="en-US" dirty="0" err="1" smtClean="0"/>
              <a:t>Thread.sleep</a:t>
            </a:r>
            <a:r>
              <a:rPr lang="en-US" dirty="0" smtClean="0"/>
              <a:t>(150);</a:t>
            </a:r>
          </a:p>
          <a:p>
            <a:r>
              <a:rPr lang="en-US" dirty="0" smtClean="0"/>
              <a:t>        }</a:t>
            </a:r>
          </a:p>
          <a:p>
            <a:r>
              <a:rPr lang="en-US" dirty="0" smtClean="0"/>
              <a:t>        catch(</a:t>
            </a:r>
            <a:r>
              <a:rPr lang="en-US" dirty="0" err="1" smtClean="0"/>
              <a:t>InterruptedException</a:t>
            </a:r>
            <a:r>
              <a:rPr lang="en-US" dirty="0" smtClean="0"/>
              <a:t> e){</a:t>
            </a:r>
          </a:p>
          <a:p>
            <a:r>
              <a:rPr lang="en-US" dirty="0" smtClean="0"/>
              <a:t>            </a:t>
            </a:r>
            <a:r>
              <a:rPr lang="en-US" dirty="0" err="1" smtClean="0"/>
              <a:t>System.out.println</a:t>
            </a:r>
            <a:r>
              <a:rPr lang="en-US" dirty="0" smtClean="0"/>
              <a:t>("Thread has been interrupted");</a:t>
            </a:r>
          </a:p>
          <a:p>
            <a:r>
              <a:rPr lang="en-US" dirty="0" smtClean="0"/>
              <a:t>        }</a:t>
            </a:r>
          </a:p>
          <a:p>
            <a:r>
              <a:rPr lang="en-US" dirty="0" smtClean="0"/>
              <a:t>        </a:t>
            </a:r>
            <a:r>
              <a:rPr lang="en-US" dirty="0" err="1" smtClean="0"/>
              <a:t>System.out.println</a:t>
            </a:r>
            <a:r>
              <a:rPr lang="en-US" dirty="0" smtClean="0"/>
              <a:t>("Main thread finished...");</a:t>
            </a:r>
          </a:p>
          <a:p>
            <a:r>
              <a:rPr lang="en-US" dirty="0" smtClean="0"/>
              <a:t>    }</a:t>
            </a:r>
          </a:p>
          <a:p>
            <a:r>
              <a:rPr lang="en-US" dirty="0" smtClean="0"/>
              <a:t>}</a:t>
            </a: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20</a:t>
            </a:fld>
            <a:endParaRPr lang="ru-RU" dirty="0"/>
          </a:p>
        </p:txBody>
      </p:sp>
    </p:spTree>
    <p:extLst>
      <p:ext uri="{BB962C8B-B14F-4D97-AF65-F5344CB8AC3E}">
        <p14:creationId xmlns:p14="http://schemas.microsoft.com/office/powerpoint/2010/main" val="2972908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package </a:t>
            </a:r>
            <a:r>
              <a:rPr lang="en-US" dirty="0" err="1" smtClean="0"/>
              <a:t>com.helloworld</a:t>
            </a:r>
            <a:r>
              <a:rPr lang="en-US" dirty="0" smtClean="0"/>
              <a:t>;</a:t>
            </a:r>
          </a:p>
          <a:p>
            <a:r>
              <a:rPr lang="en-US" dirty="0" smtClean="0"/>
              <a:t>public class Main {</a:t>
            </a:r>
          </a:p>
          <a:p>
            <a:r>
              <a:rPr lang="en-US" dirty="0" smtClean="0"/>
              <a:t>    public static void main(String[] </a:t>
            </a:r>
            <a:r>
              <a:rPr lang="en-US" dirty="0" err="1" smtClean="0"/>
              <a:t>args</a:t>
            </a:r>
            <a:r>
              <a:rPr lang="en-US" dirty="0" smtClean="0"/>
              <a:t>) {</a:t>
            </a:r>
          </a:p>
          <a:p>
            <a:r>
              <a:rPr lang="en-US" dirty="0" smtClean="0"/>
              <a:t>        </a:t>
            </a:r>
            <a:r>
              <a:rPr lang="en-US" dirty="0" err="1" smtClean="0"/>
              <a:t>CommonResource</a:t>
            </a:r>
            <a:r>
              <a:rPr lang="en-US" dirty="0" smtClean="0"/>
              <a:t> </a:t>
            </a:r>
            <a:r>
              <a:rPr lang="en-US" dirty="0" err="1" smtClean="0"/>
              <a:t>commonResource</a:t>
            </a:r>
            <a:r>
              <a:rPr lang="en-US" dirty="0" smtClean="0"/>
              <a:t>= new </a:t>
            </a:r>
            <a:r>
              <a:rPr lang="en-US" dirty="0" err="1" smtClean="0"/>
              <a:t>CommonResource</a:t>
            </a:r>
            <a:r>
              <a:rPr lang="en-US" dirty="0" smtClean="0"/>
              <a:t>();</a:t>
            </a:r>
          </a:p>
          <a:p>
            <a:r>
              <a:rPr lang="en-US" dirty="0" smtClean="0"/>
              <a:t>        for (</a:t>
            </a:r>
            <a:r>
              <a:rPr lang="en-US" dirty="0" err="1" smtClean="0"/>
              <a:t>int</a:t>
            </a:r>
            <a:r>
              <a:rPr lang="en-US" dirty="0" smtClean="0"/>
              <a:t> </a:t>
            </a:r>
            <a:r>
              <a:rPr lang="en-US" dirty="0" err="1" smtClean="0"/>
              <a:t>i</a:t>
            </a:r>
            <a:r>
              <a:rPr lang="en-US" dirty="0" smtClean="0"/>
              <a:t> = 1; </a:t>
            </a:r>
            <a:r>
              <a:rPr lang="en-US" dirty="0" err="1" smtClean="0"/>
              <a:t>i</a:t>
            </a:r>
            <a:r>
              <a:rPr lang="en-US" dirty="0" smtClean="0"/>
              <a:t> &lt; 6; </a:t>
            </a:r>
            <a:r>
              <a:rPr lang="en-US" dirty="0" err="1" smtClean="0"/>
              <a:t>i</a:t>
            </a:r>
            <a:r>
              <a:rPr lang="en-US" dirty="0" smtClean="0"/>
              <a:t>++){</a:t>
            </a:r>
          </a:p>
          <a:p>
            <a:r>
              <a:rPr lang="en-US" dirty="0" smtClean="0"/>
              <a:t>            Thread t = new Thread(new </a:t>
            </a:r>
            <a:r>
              <a:rPr lang="en-US" dirty="0" err="1" smtClean="0"/>
              <a:t>CountThread</a:t>
            </a:r>
            <a:r>
              <a:rPr lang="en-US" dirty="0" smtClean="0"/>
              <a:t>(</a:t>
            </a:r>
            <a:r>
              <a:rPr lang="en-US" dirty="0" err="1" smtClean="0"/>
              <a:t>commonResource</a:t>
            </a:r>
            <a:r>
              <a:rPr lang="en-US" dirty="0" smtClean="0"/>
              <a:t>));</a:t>
            </a:r>
          </a:p>
          <a:p>
            <a:r>
              <a:rPr lang="en-US" dirty="0" smtClean="0"/>
              <a:t>            </a:t>
            </a:r>
            <a:r>
              <a:rPr lang="en-US" dirty="0" err="1" smtClean="0"/>
              <a:t>t.setName</a:t>
            </a:r>
            <a:r>
              <a:rPr lang="en-US" dirty="0" smtClean="0"/>
              <a:t>("Thread "+ </a:t>
            </a:r>
            <a:r>
              <a:rPr lang="en-US" dirty="0" err="1" smtClean="0"/>
              <a:t>i</a:t>
            </a:r>
            <a:r>
              <a:rPr lang="en-US" dirty="0" smtClean="0"/>
              <a:t>);</a:t>
            </a:r>
          </a:p>
          <a:p>
            <a:r>
              <a:rPr lang="en-US" dirty="0" smtClean="0"/>
              <a:t>            </a:t>
            </a:r>
            <a:r>
              <a:rPr lang="en-US" dirty="0" err="1" smtClean="0"/>
              <a:t>t.start</a:t>
            </a:r>
            <a:r>
              <a:rPr lang="en-US" dirty="0" smtClean="0"/>
              <a:t>();</a:t>
            </a:r>
          </a:p>
          <a:p>
            <a:r>
              <a:rPr lang="en-US" dirty="0" smtClean="0"/>
              <a:t>        }</a:t>
            </a:r>
          </a:p>
          <a:p>
            <a:r>
              <a:rPr lang="en-US" dirty="0" smtClean="0"/>
              <a:t>    }</a:t>
            </a:r>
          </a:p>
          <a:p>
            <a:r>
              <a:rPr lang="en-US" dirty="0" smtClean="0"/>
              <a:t>}</a:t>
            </a:r>
          </a:p>
          <a:p>
            <a:r>
              <a:rPr lang="en-US" dirty="0" smtClean="0"/>
              <a:t>class </a:t>
            </a:r>
            <a:r>
              <a:rPr lang="en-US" dirty="0" err="1" smtClean="0"/>
              <a:t>CommonResource</a:t>
            </a:r>
            <a:r>
              <a:rPr lang="en-US" dirty="0" smtClean="0"/>
              <a:t>{</a:t>
            </a:r>
          </a:p>
          <a:p>
            <a:r>
              <a:rPr lang="en-US" dirty="0" smtClean="0"/>
              <a:t>    </a:t>
            </a:r>
            <a:r>
              <a:rPr lang="en-US" dirty="0" err="1" smtClean="0"/>
              <a:t>int</a:t>
            </a:r>
            <a:r>
              <a:rPr lang="en-US" dirty="0" smtClean="0"/>
              <a:t> x=0;</a:t>
            </a:r>
          </a:p>
          <a:p>
            <a:r>
              <a:rPr lang="en-US" dirty="0" smtClean="0"/>
              <a:t>}</a:t>
            </a:r>
          </a:p>
          <a:p>
            <a:r>
              <a:rPr lang="en-US" dirty="0" smtClean="0"/>
              <a:t>class </a:t>
            </a:r>
            <a:r>
              <a:rPr lang="en-US" dirty="0" err="1" smtClean="0"/>
              <a:t>CountThread</a:t>
            </a:r>
            <a:r>
              <a:rPr lang="en-US" dirty="0" smtClean="0"/>
              <a:t> implements Runnable{</a:t>
            </a:r>
          </a:p>
          <a:p>
            <a:r>
              <a:rPr lang="en-US" dirty="0" smtClean="0"/>
              <a:t>    </a:t>
            </a:r>
            <a:r>
              <a:rPr lang="en-US" dirty="0" err="1" smtClean="0"/>
              <a:t>CommonResource</a:t>
            </a:r>
            <a:r>
              <a:rPr lang="en-US" dirty="0" smtClean="0"/>
              <a:t> res;</a:t>
            </a:r>
          </a:p>
          <a:p>
            <a:r>
              <a:rPr lang="en-US" dirty="0" smtClean="0"/>
              <a:t>    </a:t>
            </a:r>
            <a:r>
              <a:rPr lang="en-US" dirty="0" err="1" smtClean="0"/>
              <a:t>CountThread</a:t>
            </a:r>
            <a:r>
              <a:rPr lang="en-US" dirty="0" smtClean="0"/>
              <a:t>(</a:t>
            </a:r>
            <a:r>
              <a:rPr lang="en-US" dirty="0" err="1" smtClean="0"/>
              <a:t>CommonResource</a:t>
            </a:r>
            <a:r>
              <a:rPr lang="en-US" dirty="0" smtClean="0"/>
              <a:t> res){</a:t>
            </a:r>
          </a:p>
          <a:p>
            <a:r>
              <a:rPr lang="en-US" dirty="0" smtClean="0"/>
              <a:t>        this.res=res;</a:t>
            </a:r>
          </a:p>
          <a:p>
            <a:r>
              <a:rPr lang="en-US" dirty="0" smtClean="0"/>
              <a:t>    }</a:t>
            </a:r>
          </a:p>
          <a:p>
            <a:r>
              <a:rPr lang="en-US" dirty="0" smtClean="0"/>
              <a:t>    public void run(){</a:t>
            </a:r>
          </a:p>
          <a:p>
            <a:r>
              <a:rPr lang="en-US" dirty="0" smtClean="0"/>
              <a:t>        </a:t>
            </a:r>
            <a:r>
              <a:rPr lang="en-US" dirty="0" err="1" smtClean="0"/>
              <a:t>res.x</a:t>
            </a:r>
            <a:r>
              <a:rPr lang="en-US" dirty="0" smtClean="0"/>
              <a:t>=1;</a:t>
            </a:r>
          </a:p>
          <a:p>
            <a:r>
              <a:rPr lang="en-US" dirty="0" smtClean="0"/>
              <a:t>        for (</a:t>
            </a:r>
            <a:r>
              <a:rPr lang="en-US" dirty="0" err="1" smtClean="0"/>
              <a:t>int</a:t>
            </a:r>
            <a:r>
              <a:rPr lang="en-US" dirty="0" smtClean="0"/>
              <a:t> </a:t>
            </a:r>
            <a:r>
              <a:rPr lang="en-US" dirty="0" err="1" smtClean="0"/>
              <a:t>i</a:t>
            </a:r>
            <a:r>
              <a:rPr lang="en-US" dirty="0" smtClean="0"/>
              <a:t> = 1; </a:t>
            </a:r>
            <a:r>
              <a:rPr lang="en-US" dirty="0" err="1" smtClean="0"/>
              <a:t>i</a:t>
            </a:r>
            <a:r>
              <a:rPr lang="en-US" dirty="0" smtClean="0"/>
              <a:t> &lt; 5; </a:t>
            </a:r>
            <a:r>
              <a:rPr lang="en-US" dirty="0" err="1" smtClean="0"/>
              <a:t>i</a:t>
            </a:r>
            <a:r>
              <a:rPr lang="en-US" dirty="0" smtClean="0"/>
              <a:t>++){</a:t>
            </a:r>
          </a:p>
          <a:p>
            <a:r>
              <a:rPr lang="en-US" dirty="0" smtClean="0"/>
              <a:t>            </a:t>
            </a:r>
            <a:r>
              <a:rPr lang="en-US" dirty="0" err="1" smtClean="0"/>
              <a:t>System.out.printf</a:t>
            </a:r>
            <a:r>
              <a:rPr lang="en-US" dirty="0" smtClean="0"/>
              <a:t>("%s %d \n", </a:t>
            </a:r>
            <a:r>
              <a:rPr lang="en-US" dirty="0" err="1" smtClean="0"/>
              <a:t>Thread.currentThread</a:t>
            </a:r>
            <a:r>
              <a:rPr lang="en-US" dirty="0" smtClean="0"/>
              <a:t>().</a:t>
            </a:r>
            <a:r>
              <a:rPr lang="en-US" dirty="0" err="1" smtClean="0"/>
              <a:t>getName</a:t>
            </a:r>
            <a:r>
              <a:rPr lang="en-US" dirty="0" smtClean="0"/>
              <a:t>(), </a:t>
            </a:r>
            <a:r>
              <a:rPr lang="en-US" dirty="0" err="1" smtClean="0"/>
              <a:t>res.x</a:t>
            </a:r>
            <a:r>
              <a:rPr lang="en-US" dirty="0" smtClean="0"/>
              <a:t>);</a:t>
            </a:r>
          </a:p>
          <a:p>
            <a:r>
              <a:rPr lang="en-US" dirty="0" smtClean="0"/>
              <a:t>            </a:t>
            </a:r>
            <a:r>
              <a:rPr lang="en-US" dirty="0" err="1" smtClean="0"/>
              <a:t>res.x</a:t>
            </a:r>
            <a:r>
              <a:rPr lang="en-US" dirty="0" smtClean="0"/>
              <a:t>++;</a:t>
            </a:r>
          </a:p>
          <a:p>
            <a:r>
              <a:rPr lang="en-US" dirty="0" smtClean="0"/>
              <a:t>            try{</a:t>
            </a:r>
          </a:p>
          <a:p>
            <a:r>
              <a:rPr lang="en-US" dirty="0" smtClean="0"/>
              <a:t>                </a:t>
            </a:r>
            <a:r>
              <a:rPr lang="en-US" dirty="0" err="1" smtClean="0"/>
              <a:t>Thread.sleep</a:t>
            </a:r>
            <a:r>
              <a:rPr lang="en-US" dirty="0" smtClean="0"/>
              <a:t>(100);</a:t>
            </a:r>
          </a:p>
          <a:p>
            <a:r>
              <a:rPr lang="en-US" dirty="0" smtClean="0"/>
              <a:t>            }</a:t>
            </a:r>
          </a:p>
          <a:p>
            <a:r>
              <a:rPr lang="en-US" dirty="0" smtClean="0"/>
              <a:t>            catch(</a:t>
            </a:r>
            <a:r>
              <a:rPr lang="en-US" dirty="0" err="1" smtClean="0"/>
              <a:t>InterruptedException</a:t>
            </a:r>
            <a:r>
              <a:rPr lang="en-US" dirty="0" smtClean="0"/>
              <a:t> e){}</a:t>
            </a:r>
          </a:p>
          <a:p>
            <a:r>
              <a:rPr lang="en-US" dirty="0" smtClean="0"/>
              <a:t>        }</a:t>
            </a:r>
          </a:p>
          <a:p>
            <a:r>
              <a:rPr lang="en-US" dirty="0" smtClean="0"/>
              <a:t>    }</a:t>
            </a:r>
          </a:p>
          <a:p>
            <a:r>
              <a:rPr lang="en-US" dirty="0" smtClean="0"/>
              <a:t>}</a:t>
            </a: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22</a:t>
            </a:fld>
            <a:endParaRPr lang="ru-RU" dirty="0"/>
          </a:p>
        </p:txBody>
      </p:sp>
    </p:spTree>
    <p:extLst>
      <p:ext uri="{BB962C8B-B14F-4D97-AF65-F5344CB8AC3E}">
        <p14:creationId xmlns:p14="http://schemas.microsoft.com/office/powerpoint/2010/main" val="1810906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package </a:t>
            </a:r>
            <a:r>
              <a:rPr lang="en-US" dirty="0" err="1" smtClean="0"/>
              <a:t>com.helloworld</a:t>
            </a:r>
            <a:r>
              <a:rPr lang="en-US" dirty="0" smtClean="0"/>
              <a:t>;</a:t>
            </a:r>
          </a:p>
          <a:p>
            <a:r>
              <a:rPr lang="en-US" dirty="0" smtClean="0"/>
              <a:t>public class Main {</a:t>
            </a:r>
          </a:p>
          <a:p>
            <a:r>
              <a:rPr lang="en-US" dirty="0" smtClean="0"/>
              <a:t>    public static void main(String[] </a:t>
            </a:r>
            <a:r>
              <a:rPr lang="en-US" dirty="0" err="1" smtClean="0"/>
              <a:t>args</a:t>
            </a:r>
            <a:r>
              <a:rPr lang="en-US" dirty="0" smtClean="0"/>
              <a:t>) {</a:t>
            </a:r>
          </a:p>
          <a:p>
            <a:r>
              <a:rPr lang="en-US" dirty="0" smtClean="0"/>
              <a:t>        </a:t>
            </a:r>
            <a:r>
              <a:rPr lang="en-US" dirty="0" err="1" smtClean="0"/>
              <a:t>CommonResource</a:t>
            </a:r>
            <a:r>
              <a:rPr lang="en-US" dirty="0" smtClean="0"/>
              <a:t> </a:t>
            </a:r>
            <a:r>
              <a:rPr lang="en-US" dirty="0" err="1" smtClean="0"/>
              <a:t>commonResource</a:t>
            </a:r>
            <a:r>
              <a:rPr lang="en-US" dirty="0" smtClean="0"/>
              <a:t>= new </a:t>
            </a:r>
            <a:r>
              <a:rPr lang="en-US" dirty="0" err="1" smtClean="0"/>
              <a:t>CommonResource</a:t>
            </a:r>
            <a:r>
              <a:rPr lang="en-US" dirty="0" smtClean="0"/>
              <a:t>();</a:t>
            </a:r>
          </a:p>
          <a:p>
            <a:r>
              <a:rPr lang="en-US" dirty="0" smtClean="0"/>
              <a:t>        for (</a:t>
            </a:r>
            <a:r>
              <a:rPr lang="en-US" dirty="0" err="1" smtClean="0"/>
              <a:t>int</a:t>
            </a:r>
            <a:r>
              <a:rPr lang="en-US" dirty="0" smtClean="0"/>
              <a:t> </a:t>
            </a:r>
            <a:r>
              <a:rPr lang="en-US" dirty="0" err="1" smtClean="0"/>
              <a:t>i</a:t>
            </a:r>
            <a:r>
              <a:rPr lang="en-US" dirty="0" smtClean="0"/>
              <a:t> = 1; </a:t>
            </a:r>
            <a:r>
              <a:rPr lang="en-US" dirty="0" err="1" smtClean="0"/>
              <a:t>i</a:t>
            </a:r>
            <a:r>
              <a:rPr lang="en-US" dirty="0" smtClean="0"/>
              <a:t> &lt; 6; </a:t>
            </a:r>
            <a:r>
              <a:rPr lang="en-US" dirty="0" err="1" smtClean="0"/>
              <a:t>i</a:t>
            </a:r>
            <a:r>
              <a:rPr lang="en-US" dirty="0" smtClean="0"/>
              <a:t>++){</a:t>
            </a:r>
          </a:p>
          <a:p>
            <a:r>
              <a:rPr lang="en-US" dirty="0" smtClean="0"/>
              <a:t>            Thread t = new Thread(new </a:t>
            </a:r>
            <a:r>
              <a:rPr lang="en-US" dirty="0" err="1" smtClean="0"/>
              <a:t>CountThread</a:t>
            </a:r>
            <a:r>
              <a:rPr lang="en-US" dirty="0" smtClean="0"/>
              <a:t>(</a:t>
            </a:r>
            <a:r>
              <a:rPr lang="en-US" dirty="0" err="1" smtClean="0"/>
              <a:t>commonResource</a:t>
            </a:r>
            <a:r>
              <a:rPr lang="en-US" dirty="0" smtClean="0"/>
              <a:t>));</a:t>
            </a:r>
          </a:p>
          <a:p>
            <a:r>
              <a:rPr lang="en-US" dirty="0" smtClean="0"/>
              <a:t>            </a:t>
            </a:r>
            <a:r>
              <a:rPr lang="en-US" dirty="0" err="1" smtClean="0"/>
              <a:t>t.setName</a:t>
            </a:r>
            <a:r>
              <a:rPr lang="en-US" dirty="0" smtClean="0"/>
              <a:t>("Thread "+ </a:t>
            </a:r>
            <a:r>
              <a:rPr lang="en-US" dirty="0" err="1" smtClean="0"/>
              <a:t>i</a:t>
            </a:r>
            <a:r>
              <a:rPr lang="en-US" dirty="0" smtClean="0"/>
              <a:t>);</a:t>
            </a:r>
          </a:p>
          <a:p>
            <a:r>
              <a:rPr lang="en-US" dirty="0" smtClean="0"/>
              <a:t>            </a:t>
            </a:r>
            <a:r>
              <a:rPr lang="en-US" dirty="0" err="1" smtClean="0"/>
              <a:t>t.start</a:t>
            </a:r>
            <a:r>
              <a:rPr lang="en-US" dirty="0" smtClean="0"/>
              <a:t>();</a:t>
            </a:r>
          </a:p>
          <a:p>
            <a:r>
              <a:rPr lang="en-US" dirty="0" smtClean="0"/>
              <a:t>        }</a:t>
            </a:r>
          </a:p>
          <a:p>
            <a:r>
              <a:rPr lang="en-US" dirty="0" smtClean="0"/>
              <a:t>    }</a:t>
            </a:r>
          </a:p>
          <a:p>
            <a:r>
              <a:rPr lang="en-US" dirty="0" smtClean="0"/>
              <a:t>}</a:t>
            </a:r>
          </a:p>
          <a:p>
            <a:r>
              <a:rPr lang="en-US" dirty="0" smtClean="0"/>
              <a:t>class </a:t>
            </a:r>
            <a:r>
              <a:rPr lang="en-US" dirty="0" err="1" smtClean="0"/>
              <a:t>CountThread</a:t>
            </a:r>
            <a:r>
              <a:rPr lang="en-US" dirty="0" smtClean="0"/>
              <a:t> implements Runnable{</a:t>
            </a:r>
          </a:p>
          <a:p>
            <a:endParaRPr lang="en-US" dirty="0" smtClean="0"/>
          </a:p>
          <a:p>
            <a:r>
              <a:rPr lang="en-US" dirty="0" smtClean="0"/>
              <a:t>    </a:t>
            </a:r>
            <a:r>
              <a:rPr lang="en-US" dirty="0" err="1" smtClean="0"/>
              <a:t>CommonResource</a:t>
            </a:r>
            <a:r>
              <a:rPr lang="en-US" dirty="0" smtClean="0"/>
              <a:t> res;</a:t>
            </a:r>
          </a:p>
          <a:p>
            <a:r>
              <a:rPr lang="en-US" dirty="0" smtClean="0"/>
              <a:t>    </a:t>
            </a:r>
            <a:r>
              <a:rPr lang="en-US" dirty="0" err="1" smtClean="0"/>
              <a:t>CountThread</a:t>
            </a:r>
            <a:r>
              <a:rPr lang="en-US" dirty="0" smtClean="0"/>
              <a:t>(</a:t>
            </a:r>
            <a:r>
              <a:rPr lang="en-US" dirty="0" err="1" smtClean="0"/>
              <a:t>CommonResource</a:t>
            </a:r>
            <a:r>
              <a:rPr lang="en-US" dirty="0" smtClean="0"/>
              <a:t> res){</a:t>
            </a:r>
          </a:p>
          <a:p>
            <a:r>
              <a:rPr lang="en-US" dirty="0" smtClean="0"/>
              <a:t>        this.res=res;</a:t>
            </a:r>
          </a:p>
          <a:p>
            <a:r>
              <a:rPr lang="en-US" dirty="0" smtClean="0"/>
              <a:t>    }</a:t>
            </a:r>
          </a:p>
          <a:p>
            <a:r>
              <a:rPr lang="en-US" dirty="0" smtClean="0"/>
              <a:t>    public void run(){</a:t>
            </a:r>
          </a:p>
          <a:p>
            <a:r>
              <a:rPr lang="en-US" dirty="0" smtClean="0"/>
              <a:t>        synchronized(res){</a:t>
            </a:r>
          </a:p>
          <a:p>
            <a:r>
              <a:rPr lang="en-US" dirty="0" smtClean="0"/>
              <a:t>            </a:t>
            </a:r>
            <a:r>
              <a:rPr lang="en-US" dirty="0" err="1" smtClean="0"/>
              <a:t>res.x</a:t>
            </a:r>
            <a:r>
              <a:rPr lang="en-US" dirty="0" smtClean="0"/>
              <a:t>=1;</a:t>
            </a:r>
          </a:p>
          <a:p>
            <a:r>
              <a:rPr lang="en-US" dirty="0" smtClean="0"/>
              <a:t>            for (</a:t>
            </a:r>
            <a:r>
              <a:rPr lang="en-US" dirty="0" err="1" smtClean="0"/>
              <a:t>int</a:t>
            </a:r>
            <a:r>
              <a:rPr lang="en-US" dirty="0" smtClean="0"/>
              <a:t> </a:t>
            </a:r>
            <a:r>
              <a:rPr lang="en-US" dirty="0" err="1" smtClean="0"/>
              <a:t>i</a:t>
            </a:r>
            <a:r>
              <a:rPr lang="en-US" dirty="0" smtClean="0"/>
              <a:t> = 1; </a:t>
            </a:r>
            <a:r>
              <a:rPr lang="en-US" dirty="0" err="1" smtClean="0"/>
              <a:t>i</a:t>
            </a:r>
            <a:r>
              <a:rPr lang="en-US" dirty="0" smtClean="0"/>
              <a:t> &lt; 5; </a:t>
            </a:r>
            <a:r>
              <a:rPr lang="en-US" dirty="0" err="1" smtClean="0"/>
              <a:t>i</a:t>
            </a:r>
            <a:r>
              <a:rPr lang="en-US" dirty="0" smtClean="0"/>
              <a:t>++){</a:t>
            </a:r>
          </a:p>
          <a:p>
            <a:r>
              <a:rPr lang="en-US" dirty="0" smtClean="0"/>
              <a:t>                </a:t>
            </a:r>
            <a:r>
              <a:rPr lang="en-US" dirty="0" err="1" smtClean="0"/>
              <a:t>System.out.printf</a:t>
            </a:r>
            <a:r>
              <a:rPr lang="en-US" dirty="0" smtClean="0"/>
              <a:t>("%s %d \n", </a:t>
            </a:r>
            <a:r>
              <a:rPr lang="en-US" dirty="0" err="1" smtClean="0"/>
              <a:t>Thread.currentThread</a:t>
            </a:r>
            <a:r>
              <a:rPr lang="en-US" dirty="0" smtClean="0"/>
              <a:t>().</a:t>
            </a:r>
            <a:r>
              <a:rPr lang="en-US" dirty="0" err="1" smtClean="0"/>
              <a:t>getName</a:t>
            </a:r>
            <a:r>
              <a:rPr lang="en-US" dirty="0" smtClean="0"/>
              <a:t>(), </a:t>
            </a:r>
            <a:r>
              <a:rPr lang="en-US" dirty="0" err="1" smtClean="0"/>
              <a:t>res.x</a:t>
            </a:r>
            <a:r>
              <a:rPr lang="en-US" dirty="0" smtClean="0"/>
              <a:t>);</a:t>
            </a:r>
          </a:p>
          <a:p>
            <a:r>
              <a:rPr lang="en-US" dirty="0" smtClean="0"/>
              <a:t>                </a:t>
            </a:r>
            <a:r>
              <a:rPr lang="en-US" dirty="0" err="1" smtClean="0"/>
              <a:t>res.x</a:t>
            </a:r>
            <a:r>
              <a:rPr lang="en-US" dirty="0" smtClean="0"/>
              <a:t>++;</a:t>
            </a:r>
          </a:p>
          <a:p>
            <a:r>
              <a:rPr lang="en-US" dirty="0" smtClean="0"/>
              <a:t>                try{</a:t>
            </a:r>
          </a:p>
          <a:p>
            <a:r>
              <a:rPr lang="en-US" dirty="0" smtClean="0"/>
              <a:t>                    </a:t>
            </a:r>
            <a:r>
              <a:rPr lang="en-US" dirty="0" err="1" smtClean="0"/>
              <a:t>Thread.sleep</a:t>
            </a:r>
            <a:r>
              <a:rPr lang="en-US" dirty="0" smtClean="0"/>
              <a:t>(100);</a:t>
            </a:r>
          </a:p>
          <a:p>
            <a:r>
              <a:rPr lang="en-US" dirty="0" smtClean="0"/>
              <a:t>                }</a:t>
            </a:r>
          </a:p>
          <a:p>
            <a:r>
              <a:rPr lang="en-US" dirty="0" smtClean="0"/>
              <a:t>                catch(</a:t>
            </a:r>
            <a:r>
              <a:rPr lang="en-US" dirty="0" err="1" smtClean="0"/>
              <a:t>InterruptedException</a:t>
            </a:r>
            <a:r>
              <a:rPr lang="en-US" dirty="0" smtClean="0"/>
              <a:t> e){}</a:t>
            </a:r>
          </a:p>
          <a:p>
            <a:r>
              <a:rPr lang="en-US" dirty="0" smtClean="0"/>
              <a:t>            }</a:t>
            </a:r>
          </a:p>
          <a:p>
            <a:r>
              <a:rPr lang="en-US" dirty="0" smtClean="0"/>
              <a:t>        }</a:t>
            </a:r>
          </a:p>
          <a:p>
            <a:r>
              <a:rPr lang="en-US" dirty="0" smtClean="0"/>
              <a:t>    }</a:t>
            </a:r>
          </a:p>
          <a:p>
            <a:r>
              <a:rPr lang="en-US" dirty="0" smtClean="0"/>
              <a:t>}</a:t>
            </a:r>
          </a:p>
          <a:p>
            <a:r>
              <a:rPr lang="en-US" dirty="0" smtClean="0"/>
              <a:t>class </a:t>
            </a:r>
            <a:r>
              <a:rPr lang="en-US" dirty="0" err="1" smtClean="0"/>
              <a:t>CommonResource</a:t>
            </a:r>
            <a:r>
              <a:rPr lang="en-US" dirty="0" smtClean="0"/>
              <a:t>{</a:t>
            </a:r>
          </a:p>
          <a:p>
            <a:r>
              <a:rPr lang="en-US" dirty="0" smtClean="0"/>
              <a:t>    </a:t>
            </a:r>
            <a:r>
              <a:rPr lang="en-US" dirty="0" err="1" smtClean="0"/>
              <a:t>int</a:t>
            </a:r>
            <a:r>
              <a:rPr lang="en-US" dirty="0" smtClean="0"/>
              <a:t> x=0;</a:t>
            </a:r>
          </a:p>
          <a:p>
            <a:r>
              <a:rPr lang="en-US" dirty="0" smtClean="0"/>
              <a:t>}</a:t>
            </a: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24</a:t>
            </a:fld>
            <a:endParaRPr lang="ru-RU" dirty="0"/>
          </a:p>
        </p:txBody>
      </p:sp>
    </p:spTree>
    <p:extLst>
      <p:ext uri="{BB962C8B-B14F-4D97-AF65-F5344CB8AC3E}">
        <p14:creationId xmlns:p14="http://schemas.microsoft.com/office/powerpoint/2010/main" val="4139240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package </a:t>
            </a:r>
            <a:r>
              <a:rPr lang="en-US" dirty="0" err="1" smtClean="0"/>
              <a:t>com.helloworld</a:t>
            </a:r>
            <a:r>
              <a:rPr lang="en-US" dirty="0" smtClean="0"/>
              <a:t>;</a:t>
            </a:r>
          </a:p>
          <a:p>
            <a:r>
              <a:rPr lang="en-US" dirty="0" smtClean="0"/>
              <a:t>public class Main {</a:t>
            </a:r>
          </a:p>
          <a:p>
            <a:r>
              <a:rPr lang="en-US" dirty="0" smtClean="0"/>
              <a:t>    public static void main(String[] </a:t>
            </a:r>
            <a:r>
              <a:rPr lang="en-US" dirty="0" err="1" smtClean="0"/>
              <a:t>args</a:t>
            </a:r>
            <a:r>
              <a:rPr lang="en-US" dirty="0" smtClean="0"/>
              <a:t>) {</a:t>
            </a:r>
          </a:p>
          <a:p>
            <a:r>
              <a:rPr lang="en-US" dirty="0" smtClean="0"/>
              <a:t>        </a:t>
            </a:r>
            <a:r>
              <a:rPr lang="en-US" dirty="0" err="1" smtClean="0"/>
              <a:t>CommonResource</a:t>
            </a:r>
            <a:r>
              <a:rPr lang="en-US" dirty="0" smtClean="0"/>
              <a:t> </a:t>
            </a:r>
            <a:r>
              <a:rPr lang="en-US" dirty="0" err="1" smtClean="0"/>
              <a:t>commonResource</a:t>
            </a:r>
            <a:r>
              <a:rPr lang="en-US" dirty="0" smtClean="0"/>
              <a:t>= new </a:t>
            </a:r>
            <a:r>
              <a:rPr lang="en-US" dirty="0" err="1" smtClean="0"/>
              <a:t>CommonResource</a:t>
            </a:r>
            <a:r>
              <a:rPr lang="en-US" dirty="0" smtClean="0"/>
              <a:t>();</a:t>
            </a:r>
          </a:p>
          <a:p>
            <a:r>
              <a:rPr lang="en-US" dirty="0" smtClean="0"/>
              <a:t>        for (</a:t>
            </a:r>
            <a:r>
              <a:rPr lang="en-US" dirty="0" err="1" smtClean="0"/>
              <a:t>int</a:t>
            </a:r>
            <a:r>
              <a:rPr lang="en-US" dirty="0" smtClean="0"/>
              <a:t> </a:t>
            </a:r>
            <a:r>
              <a:rPr lang="en-US" dirty="0" err="1" smtClean="0"/>
              <a:t>i</a:t>
            </a:r>
            <a:r>
              <a:rPr lang="en-US" dirty="0" smtClean="0"/>
              <a:t> = 1; </a:t>
            </a:r>
            <a:r>
              <a:rPr lang="en-US" dirty="0" err="1" smtClean="0"/>
              <a:t>i</a:t>
            </a:r>
            <a:r>
              <a:rPr lang="en-US" dirty="0" smtClean="0"/>
              <a:t> &lt; 6; </a:t>
            </a:r>
            <a:r>
              <a:rPr lang="en-US" dirty="0" err="1" smtClean="0"/>
              <a:t>i</a:t>
            </a:r>
            <a:r>
              <a:rPr lang="en-US" dirty="0" smtClean="0"/>
              <a:t>++){</a:t>
            </a:r>
          </a:p>
          <a:p>
            <a:endParaRPr lang="en-US" dirty="0" smtClean="0"/>
          </a:p>
          <a:p>
            <a:r>
              <a:rPr lang="en-US" dirty="0" smtClean="0"/>
              <a:t>            Thread t = new Thread(new </a:t>
            </a:r>
            <a:r>
              <a:rPr lang="en-US" dirty="0" err="1" smtClean="0"/>
              <a:t>CountThread</a:t>
            </a:r>
            <a:r>
              <a:rPr lang="en-US" dirty="0" smtClean="0"/>
              <a:t>(</a:t>
            </a:r>
            <a:r>
              <a:rPr lang="en-US" dirty="0" err="1" smtClean="0"/>
              <a:t>commonResource</a:t>
            </a:r>
            <a:r>
              <a:rPr lang="en-US" dirty="0" smtClean="0"/>
              <a:t>));</a:t>
            </a:r>
          </a:p>
          <a:p>
            <a:r>
              <a:rPr lang="en-US" dirty="0" smtClean="0"/>
              <a:t>            </a:t>
            </a:r>
            <a:r>
              <a:rPr lang="en-US" dirty="0" err="1" smtClean="0"/>
              <a:t>t.setName</a:t>
            </a:r>
            <a:r>
              <a:rPr lang="en-US" dirty="0" smtClean="0"/>
              <a:t>("Thread "+ </a:t>
            </a:r>
            <a:r>
              <a:rPr lang="en-US" dirty="0" err="1" smtClean="0"/>
              <a:t>i</a:t>
            </a:r>
            <a:r>
              <a:rPr lang="en-US" dirty="0" smtClean="0"/>
              <a:t>);</a:t>
            </a:r>
          </a:p>
          <a:p>
            <a:r>
              <a:rPr lang="en-US" dirty="0" smtClean="0"/>
              <a:t>            </a:t>
            </a:r>
            <a:r>
              <a:rPr lang="en-US" dirty="0" err="1" smtClean="0"/>
              <a:t>t.start</a:t>
            </a:r>
            <a:r>
              <a:rPr lang="en-US" dirty="0" smtClean="0"/>
              <a:t>();</a:t>
            </a:r>
          </a:p>
          <a:p>
            <a:r>
              <a:rPr lang="en-US" dirty="0" smtClean="0"/>
              <a:t>        }</a:t>
            </a:r>
          </a:p>
          <a:p>
            <a:r>
              <a:rPr lang="en-US" dirty="0" smtClean="0"/>
              <a:t>    }</a:t>
            </a:r>
          </a:p>
          <a:p>
            <a:r>
              <a:rPr lang="en-US" dirty="0" smtClean="0"/>
              <a:t>}</a:t>
            </a:r>
          </a:p>
          <a:p>
            <a:r>
              <a:rPr lang="en-US" dirty="0" smtClean="0"/>
              <a:t>class </a:t>
            </a:r>
            <a:r>
              <a:rPr lang="en-US" dirty="0" err="1" smtClean="0"/>
              <a:t>CommonResource</a:t>
            </a:r>
            <a:r>
              <a:rPr lang="en-US" dirty="0" smtClean="0"/>
              <a:t>{</a:t>
            </a:r>
          </a:p>
          <a:p>
            <a:r>
              <a:rPr lang="en-US" dirty="0" smtClean="0"/>
              <a:t>    </a:t>
            </a:r>
            <a:r>
              <a:rPr lang="en-US" dirty="0" err="1" smtClean="0"/>
              <a:t>int</a:t>
            </a:r>
            <a:r>
              <a:rPr lang="en-US" dirty="0" smtClean="0"/>
              <a:t> x;</a:t>
            </a:r>
          </a:p>
          <a:p>
            <a:r>
              <a:rPr lang="en-US" dirty="0" smtClean="0"/>
              <a:t>    synchronized void increment(){</a:t>
            </a:r>
          </a:p>
          <a:p>
            <a:r>
              <a:rPr lang="en-US" dirty="0" smtClean="0"/>
              <a:t>        x=1;</a:t>
            </a:r>
          </a:p>
          <a:p>
            <a:r>
              <a:rPr lang="en-US" dirty="0" smtClean="0"/>
              <a:t>        for (</a:t>
            </a:r>
            <a:r>
              <a:rPr lang="en-US" dirty="0" err="1" smtClean="0"/>
              <a:t>int</a:t>
            </a:r>
            <a:r>
              <a:rPr lang="en-US" dirty="0" smtClean="0"/>
              <a:t> </a:t>
            </a:r>
            <a:r>
              <a:rPr lang="en-US" dirty="0" err="1" smtClean="0"/>
              <a:t>i</a:t>
            </a:r>
            <a:r>
              <a:rPr lang="en-US" dirty="0" smtClean="0"/>
              <a:t> = 1; </a:t>
            </a:r>
            <a:r>
              <a:rPr lang="en-US" dirty="0" err="1" smtClean="0"/>
              <a:t>i</a:t>
            </a:r>
            <a:r>
              <a:rPr lang="en-US" dirty="0" smtClean="0"/>
              <a:t> &lt; 5; </a:t>
            </a:r>
            <a:r>
              <a:rPr lang="en-US" dirty="0" err="1" smtClean="0"/>
              <a:t>i</a:t>
            </a:r>
            <a:r>
              <a:rPr lang="en-US" dirty="0" smtClean="0"/>
              <a:t>++){</a:t>
            </a:r>
          </a:p>
          <a:p>
            <a:r>
              <a:rPr lang="en-US" dirty="0" smtClean="0"/>
              <a:t>            </a:t>
            </a:r>
            <a:r>
              <a:rPr lang="en-US" dirty="0" err="1" smtClean="0"/>
              <a:t>System.out.printf</a:t>
            </a:r>
            <a:r>
              <a:rPr lang="en-US" dirty="0" smtClean="0"/>
              <a:t>("%s %d \n", </a:t>
            </a:r>
            <a:r>
              <a:rPr lang="en-US" dirty="0" err="1" smtClean="0"/>
              <a:t>Thread.currentThread</a:t>
            </a:r>
            <a:r>
              <a:rPr lang="en-US" dirty="0" smtClean="0"/>
              <a:t>().</a:t>
            </a:r>
            <a:r>
              <a:rPr lang="en-US" dirty="0" err="1" smtClean="0"/>
              <a:t>getName</a:t>
            </a:r>
            <a:r>
              <a:rPr lang="en-US" dirty="0" smtClean="0"/>
              <a:t>(), x);</a:t>
            </a:r>
          </a:p>
          <a:p>
            <a:r>
              <a:rPr lang="en-US" dirty="0" smtClean="0"/>
              <a:t>            x++;</a:t>
            </a:r>
          </a:p>
          <a:p>
            <a:r>
              <a:rPr lang="en-US" dirty="0" smtClean="0"/>
              <a:t>            try{</a:t>
            </a:r>
          </a:p>
          <a:p>
            <a:r>
              <a:rPr lang="en-US" dirty="0" smtClean="0"/>
              <a:t>                </a:t>
            </a:r>
            <a:r>
              <a:rPr lang="en-US" dirty="0" err="1" smtClean="0"/>
              <a:t>Thread.sleep</a:t>
            </a:r>
            <a:r>
              <a:rPr lang="en-US" dirty="0" smtClean="0"/>
              <a:t>(100);</a:t>
            </a:r>
          </a:p>
          <a:p>
            <a:r>
              <a:rPr lang="en-US" dirty="0" smtClean="0"/>
              <a:t>            }</a:t>
            </a:r>
          </a:p>
          <a:p>
            <a:r>
              <a:rPr lang="en-US" dirty="0" smtClean="0"/>
              <a:t>            catch(</a:t>
            </a:r>
            <a:r>
              <a:rPr lang="en-US" dirty="0" err="1" smtClean="0"/>
              <a:t>InterruptedException</a:t>
            </a:r>
            <a:r>
              <a:rPr lang="en-US" dirty="0" smtClean="0"/>
              <a:t> e){}</a:t>
            </a:r>
          </a:p>
          <a:p>
            <a:r>
              <a:rPr lang="en-US" dirty="0" smtClean="0"/>
              <a:t>        }</a:t>
            </a:r>
          </a:p>
          <a:p>
            <a:r>
              <a:rPr lang="en-US" dirty="0" smtClean="0"/>
              <a:t>    }</a:t>
            </a:r>
          </a:p>
          <a:p>
            <a:r>
              <a:rPr lang="en-US" dirty="0" smtClean="0"/>
              <a:t>}</a:t>
            </a:r>
          </a:p>
          <a:p>
            <a:r>
              <a:rPr lang="en-US" dirty="0" smtClean="0"/>
              <a:t>class </a:t>
            </a:r>
            <a:r>
              <a:rPr lang="en-US" dirty="0" err="1" smtClean="0"/>
              <a:t>CountThread</a:t>
            </a:r>
            <a:r>
              <a:rPr lang="en-US" dirty="0" smtClean="0"/>
              <a:t> implements Runnable{</a:t>
            </a:r>
          </a:p>
          <a:p>
            <a:r>
              <a:rPr lang="en-US" dirty="0" smtClean="0"/>
              <a:t>    </a:t>
            </a:r>
            <a:r>
              <a:rPr lang="en-US" dirty="0" err="1" smtClean="0"/>
              <a:t>CommonResource</a:t>
            </a:r>
            <a:r>
              <a:rPr lang="en-US" dirty="0" smtClean="0"/>
              <a:t> res;</a:t>
            </a:r>
          </a:p>
          <a:p>
            <a:r>
              <a:rPr lang="en-US" dirty="0" smtClean="0"/>
              <a:t>    </a:t>
            </a:r>
            <a:r>
              <a:rPr lang="en-US" dirty="0" err="1" smtClean="0"/>
              <a:t>CountThread</a:t>
            </a:r>
            <a:r>
              <a:rPr lang="en-US" dirty="0" smtClean="0"/>
              <a:t>(</a:t>
            </a:r>
            <a:r>
              <a:rPr lang="en-US" dirty="0" err="1" smtClean="0"/>
              <a:t>CommonResource</a:t>
            </a:r>
            <a:r>
              <a:rPr lang="en-US" dirty="0" smtClean="0"/>
              <a:t> res){</a:t>
            </a:r>
          </a:p>
          <a:p>
            <a:r>
              <a:rPr lang="en-US" dirty="0" smtClean="0"/>
              <a:t>        this.res=res;</a:t>
            </a:r>
          </a:p>
          <a:p>
            <a:r>
              <a:rPr lang="en-US" dirty="0" smtClean="0"/>
              <a:t>    }</a:t>
            </a:r>
          </a:p>
          <a:p>
            <a:r>
              <a:rPr lang="en-US" dirty="0" smtClean="0"/>
              <a:t>    public void run(){</a:t>
            </a:r>
          </a:p>
          <a:p>
            <a:r>
              <a:rPr lang="en-US" dirty="0" smtClean="0"/>
              <a:t>        </a:t>
            </a:r>
            <a:r>
              <a:rPr lang="en-US" dirty="0" err="1" smtClean="0"/>
              <a:t>res.increment</a:t>
            </a:r>
            <a:r>
              <a:rPr lang="en-US" dirty="0" smtClean="0"/>
              <a:t>();</a:t>
            </a:r>
          </a:p>
          <a:p>
            <a:r>
              <a:rPr lang="en-US" dirty="0" smtClean="0"/>
              <a:t>    }</a:t>
            </a:r>
          </a:p>
          <a:p>
            <a:r>
              <a:rPr lang="en-US" dirty="0" smtClean="0"/>
              <a:t>}</a:t>
            </a: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26</a:t>
            </a:fld>
            <a:endParaRPr lang="ru-RU" dirty="0"/>
          </a:p>
        </p:txBody>
      </p:sp>
    </p:spTree>
    <p:extLst>
      <p:ext uri="{BB962C8B-B14F-4D97-AF65-F5344CB8AC3E}">
        <p14:creationId xmlns:p14="http://schemas.microsoft.com/office/powerpoint/2010/main" val="35530840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ru-RU"/>
              <a:t>Образец заголовка</a:t>
            </a:r>
            <a:endParaRPr lang="ru-RU" dirty="0"/>
          </a:p>
        </p:txBody>
      </p:sp>
      <p:sp>
        <p:nvSpPr>
          <p:cNvPr id="3" name="Подзаголовок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ru-RU"/>
              <a:t>Образец подзаголовка</a:t>
            </a:r>
            <a:endParaRPr lang="ru-RU"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a:t>Образец заголовка</a:t>
            </a:r>
            <a:endParaRPr lang="ru-RU" dirty="0"/>
          </a:p>
        </p:txBody>
      </p:sp>
      <p:sp>
        <p:nvSpPr>
          <p:cNvPr id="3" name="Вертикальный текст 2"/>
          <p:cNvSpPr>
            <a:spLocks noGrp="1"/>
          </p:cNvSpPr>
          <p:nvPr>
            <p:ph type="body" orient="vert" idx="1"/>
          </p:nvPr>
        </p:nvSpPr>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lvl1pPr>
              <a:defRPr/>
            </a:lvl1pPr>
          </a:lstStyle>
          <a:p>
            <a:fld id="{1A680347-8CB2-4BC6-9CD2-ABDD556782DE}" type="datetime1">
              <a:rPr lang="ru-RU" smtClean="0"/>
              <a:pPr/>
              <a:t>25.08.2024</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142412" y="381001"/>
            <a:ext cx="1524001" cy="5638800"/>
          </a:xfrm>
        </p:spPr>
        <p:txBody>
          <a:bodyPr vert="eaVert" rtlCol="0"/>
          <a:lstStyle>
            <a:lvl1pPr rtl="0">
              <a:defRPr/>
            </a:lvl1pPr>
          </a:lstStyle>
          <a:p>
            <a:pPr rtl="0"/>
            <a:r>
              <a:rPr lang="ru-RU"/>
              <a:t>Образец заголовка</a:t>
            </a:r>
            <a:endParaRPr lang="ru-RU" dirty="0"/>
          </a:p>
        </p:txBody>
      </p:sp>
      <p:sp>
        <p:nvSpPr>
          <p:cNvPr id="3" name="Вертикальный текст 2"/>
          <p:cNvSpPr>
            <a:spLocks noGrp="1"/>
          </p:cNvSpPr>
          <p:nvPr>
            <p:ph type="body" orient="vert" idx="1"/>
          </p:nvPr>
        </p:nvSpPr>
        <p:spPr>
          <a:xfrm>
            <a:off x="1522412" y="381001"/>
            <a:ext cx="7391399" cy="5638800"/>
          </a:xfrm>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lvl1pPr>
              <a:defRPr/>
            </a:lvl1pPr>
          </a:lstStyle>
          <a:p>
            <a:fld id="{29032FF7-F906-4C17-885C-6356C5B13C33}" type="datetime1">
              <a:rPr lang="ru-RU" smtClean="0"/>
              <a:pPr/>
              <a:t>25.08.2024</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a:t>Образец заголовка</a:t>
            </a:r>
            <a:endParaRPr lang="ru-RU" dirty="0"/>
          </a:p>
        </p:txBody>
      </p:sp>
      <p:sp>
        <p:nvSpPr>
          <p:cNvPr id="3" name="Объект 2"/>
          <p:cNvSpPr>
            <a:spLocks noGrp="1"/>
          </p:cNvSpPr>
          <p:nvPr>
            <p:ph idx="1"/>
          </p:nvPr>
        </p:nvSpPr>
        <p:spPr/>
        <p:txBody>
          <a:bodyPr rtlCol="0"/>
          <a:lstStyle>
            <a:lvl5pPr algn="l" rtl="0">
              <a:defRPr/>
            </a:lvl5pPr>
            <a:lvl6pPr algn="l" rtl="0">
              <a:defRPr/>
            </a:lvl6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lvl1pPr>
              <a:defRPr/>
            </a:lvl1pPr>
          </a:lstStyle>
          <a:p>
            <a:fld id="{8E08C5DC-7690-41E4-921F-0CCD86F95B69}" type="datetime1">
              <a:rPr lang="ru-RU" smtClean="0"/>
              <a:pPr/>
              <a:t>25.08.2024</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ru-RU"/>
              <a:t>Образец заголовка</a:t>
            </a:r>
            <a:endParaRPr lang="ru-RU" dirty="0"/>
          </a:p>
        </p:txBody>
      </p:sp>
      <p:sp>
        <p:nvSpPr>
          <p:cNvPr id="3" name="Замещающий текст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ru-RU"/>
              <a:t>Образец текста</a:t>
            </a:r>
          </a:p>
        </p:txBody>
      </p:sp>
      <p:sp>
        <p:nvSpPr>
          <p:cNvPr id="4" name="Дата 3"/>
          <p:cNvSpPr>
            <a:spLocks noGrp="1"/>
          </p:cNvSpPr>
          <p:nvPr>
            <p:ph type="dt" sz="half" idx="10"/>
          </p:nvPr>
        </p:nvSpPr>
        <p:spPr/>
        <p:txBody>
          <a:bodyPr rtlCol="0"/>
          <a:lstStyle>
            <a:lvl1pPr>
              <a:defRPr/>
            </a:lvl1pPr>
          </a:lstStyle>
          <a:p>
            <a:fld id="{F175A814-E90F-481F-9D66-10F3829730B9}" type="datetime1">
              <a:rPr lang="ru-RU" smtClean="0"/>
              <a:pPr/>
              <a:t>25.08.2024</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a:t>Образец заголовка</a:t>
            </a:r>
            <a:endParaRPr lang="ru-RU" dirty="0"/>
          </a:p>
        </p:txBody>
      </p:sp>
      <p:sp>
        <p:nvSpPr>
          <p:cNvPr id="3" name="Объект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Объект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Дата 4"/>
          <p:cNvSpPr>
            <a:spLocks noGrp="1"/>
          </p:cNvSpPr>
          <p:nvPr>
            <p:ph type="dt" sz="half" idx="10"/>
          </p:nvPr>
        </p:nvSpPr>
        <p:spPr/>
        <p:txBody>
          <a:bodyPr rtlCol="0"/>
          <a:lstStyle/>
          <a:p>
            <a:r>
              <a:rPr lang="ru-RU" dirty="0"/>
              <a:t>​</a:t>
            </a:r>
            <a:fld id="{37209019-E585-49FC-B62B-4F8E88B75BBF}" type="datetime1">
              <a:rPr lang="ru-RU" smtClean="0"/>
              <a:pPr/>
              <a:t>25.08.2024</a:t>
            </a:fld>
            <a:r>
              <a:rPr lang="ru-RU" dirty="0"/>
              <a:t>​</a:t>
            </a:r>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algn="l" rtl="0">
              <a:defRPr/>
            </a:lvl1pPr>
          </a:lstStyle>
          <a:p>
            <a:pPr rtl="0"/>
            <a:r>
              <a:rPr lang="ru-RU"/>
              <a:t>Образец заголовка</a:t>
            </a:r>
            <a:endParaRPr lang="ru-RU" dirty="0"/>
          </a:p>
        </p:txBody>
      </p:sp>
      <p:sp>
        <p:nvSpPr>
          <p:cNvPr id="3" name="Текст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ru-RU"/>
              <a:t>Образец текста</a:t>
            </a:r>
          </a:p>
        </p:txBody>
      </p:sp>
      <p:sp>
        <p:nvSpPr>
          <p:cNvPr id="4" name="Объект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Текст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ru-RU"/>
              <a:t>Образец текста</a:t>
            </a:r>
          </a:p>
        </p:txBody>
      </p:sp>
      <p:sp>
        <p:nvSpPr>
          <p:cNvPr id="6" name="Объект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7" name="Дата 6"/>
          <p:cNvSpPr>
            <a:spLocks noGrp="1"/>
          </p:cNvSpPr>
          <p:nvPr>
            <p:ph type="dt" sz="half" idx="10"/>
          </p:nvPr>
        </p:nvSpPr>
        <p:spPr/>
        <p:txBody>
          <a:bodyPr rtlCol="0"/>
          <a:lstStyle>
            <a:lvl1pPr>
              <a:defRPr/>
            </a:lvl1pPr>
          </a:lstStyle>
          <a:p>
            <a:fld id="{F9553319-FCD4-4339-95E3-CA608CFF30E2}" type="datetime1">
              <a:rPr lang="ru-RU" smtClean="0"/>
              <a:pPr/>
              <a:t>25.08.2024</a:t>
            </a:fld>
            <a:endParaRPr lang="ru-RU" dirty="0"/>
          </a:p>
        </p:txBody>
      </p:sp>
      <p:sp>
        <p:nvSpPr>
          <p:cNvPr id="8" name="Нижний колонтитул 7"/>
          <p:cNvSpPr>
            <a:spLocks noGrp="1"/>
          </p:cNvSpPr>
          <p:nvPr>
            <p:ph type="ftr" sz="quarter" idx="11"/>
          </p:nvPr>
        </p:nvSpPr>
        <p:spPr/>
        <p:txBody>
          <a:bodyPr rtlCol="0"/>
          <a:lstStyle/>
          <a:p>
            <a:pPr rtl="0"/>
            <a:endParaRPr lang="ru-RU" dirty="0"/>
          </a:p>
        </p:txBody>
      </p:sp>
      <p:sp>
        <p:nvSpPr>
          <p:cNvPr id="9" name="Номер слайда 8"/>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a:t>Образец заголовка</a:t>
            </a:r>
            <a:endParaRPr lang="ru-RU" dirty="0"/>
          </a:p>
        </p:txBody>
      </p:sp>
      <p:sp>
        <p:nvSpPr>
          <p:cNvPr id="3" name="Дата 2"/>
          <p:cNvSpPr>
            <a:spLocks noGrp="1"/>
          </p:cNvSpPr>
          <p:nvPr>
            <p:ph type="dt" sz="half" idx="10"/>
          </p:nvPr>
        </p:nvSpPr>
        <p:spPr/>
        <p:txBody>
          <a:bodyPr rtlCol="0"/>
          <a:lstStyle>
            <a:lvl1pPr>
              <a:defRPr/>
            </a:lvl1pPr>
          </a:lstStyle>
          <a:p>
            <a:fld id="{AEE4BD36-0D92-42E0-A6BC-3DE49444FD88}" type="datetime1">
              <a:rPr lang="ru-RU" smtClean="0"/>
              <a:pPr/>
              <a:t>25.08.2024</a:t>
            </a:fld>
            <a:endParaRPr lang="ru-RU" dirty="0"/>
          </a:p>
        </p:txBody>
      </p:sp>
      <p:sp>
        <p:nvSpPr>
          <p:cNvPr id="4" name="Нижний колонтитул 3"/>
          <p:cNvSpPr>
            <a:spLocks noGrp="1"/>
          </p:cNvSpPr>
          <p:nvPr>
            <p:ph type="ftr" sz="quarter" idx="11"/>
          </p:nvPr>
        </p:nvSpPr>
        <p:spPr/>
        <p:txBody>
          <a:bodyPr rtlCol="0"/>
          <a:lstStyle/>
          <a:p>
            <a:pPr rtl="0"/>
            <a:endParaRPr lang="ru-RU" dirty="0"/>
          </a:p>
        </p:txBody>
      </p:sp>
      <p:sp>
        <p:nvSpPr>
          <p:cNvPr id="5" name="Номер слайда 4"/>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bg>
      <p:bgPr>
        <a:solidFill>
          <a:schemeClr val="bg2"/>
        </a:solidFill>
        <a:effectLst/>
      </p:bgPr>
    </p:bg>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lvl1pPr>
              <a:defRPr/>
            </a:lvl1pPr>
          </a:lstStyle>
          <a:p>
            <a:fld id="{33AA0470-602E-4818-A25C-047C8515CFC6}" type="datetime1">
              <a:rPr lang="ru-RU" smtClean="0"/>
              <a:pPr/>
              <a:t>25.08.2024</a:t>
            </a:fld>
            <a:endParaRPr lang="ru-RU" dirty="0"/>
          </a:p>
        </p:txBody>
      </p:sp>
      <p:sp>
        <p:nvSpPr>
          <p:cNvPr id="3" name="Нижний колонтитул 2"/>
          <p:cNvSpPr>
            <a:spLocks noGrp="1"/>
          </p:cNvSpPr>
          <p:nvPr>
            <p:ph type="ftr" sz="quarter" idx="11"/>
          </p:nvPr>
        </p:nvSpPr>
        <p:spPr/>
        <p:txBody>
          <a:bodyPr rtlCol="0"/>
          <a:lstStyle/>
          <a:p>
            <a:pPr rtl="0"/>
            <a:endParaRPr lang="ru-RU" dirty="0"/>
          </a:p>
        </p:txBody>
      </p:sp>
      <p:sp>
        <p:nvSpPr>
          <p:cNvPr id="4" name="Номер слайда 3"/>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ru-RU"/>
              <a:t>Образец заголовка</a:t>
            </a:r>
            <a:endParaRPr lang="ru-RU" dirty="0"/>
          </a:p>
        </p:txBody>
      </p:sp>
      <p:sp>
        <p:nvSpPr>
          <p:cNvPr id="3" name="Объект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Текст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ru-RU"/>
              <a:t>Образец текста</a:t>
            </a:r>
          </a:p>
        </p:txBody>
      </p:sp>
      <p:sp>
        <p:nvSpPr>
          <p:cNvPr id="5" name="Дата 4"/>
          <p:cNvSpPr>
            <a:spLocks noGrp="1"/>
          </p:cNvSpPr>
          <p:nvPr>
            <p:ph type="dt" sz="half" idx="10"/>
          </p:nvPr>
        </p:nvSpPr>
        <p:spPr/>
        <p:txBody>
          <a:bodyPr rtlCol="0"/>
          <a:lstStyle>
            <a:lvl1pPr>
              <a:defRPr/>
            </a:lvl1pPr>
          </a:lstStyle>
          <a:p>
            <a:fld id="{9B9837FC-FBB6-4C6B-A6BE-B70FBC32743C}" type="datetime1">
              <a:rPr lang="ru-RU" smtClean="0"/>
              <a:pPr/>
              <a:t>25.08.2024</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Рисунок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ru-RU"/>
              <a:t>Вставка рисунка</a:t>
            </a:r>
            <a:endParaRPr lang="ru-RU" dirty="0"/>
          </a:p>
        </p:txBody>
      </p:sp>
      <p:sp>
        <p:nvSpPr>
          <p:cNvPr id="2" name="Заголовок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ru-RU"/>
              <a:t>Образец заголовка</a:t>
            </a:r>
            <a:endParaRPr lang="ru-RU" dirty="0"/>
          </a:p>
        </p:txBody>
      </p:sp>
      <p:sp>
        <p:nvSpPr>
          <p:cNvPr id="4" name="Текст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ru-RU"/>
              <a:t>Образец текста</a:t>
            </a:r>
          </a:p>
        </p:txBody>
      </p:sp>
      <p:sp>
        <p:nvSpPr>
          <p:cNvPr id="5" name="Дата 4"/>
          <p:cNvSpPr>
            <a:spLocks noGrp="1"/>
          </p:cNvSpPr>
          <p:nvPr>
            <p:ph type="dt" sz="half" idx="10"/>
          </p:nvPr>
        </p:nvSpPr>
        <p:spPr/>
        <p:txBody>
          <a:bodyPr rtlCol="0"/>
          <a:lstStyle>
            <a:lvl1pPr>
              <a:defRPr/>
            </a:lvl1pPr>
          </a:lstStyle>
          <a:p>
            <a:fld id="{6DD946C2-3993-4E07-A8EC-429B93E58A31}" type="datetime1">
              <a:rPr lang="ru-RU" smtClean="0"/>
              <a:pPr/>
              <a:t>25.08.2024</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2A013F82-EE5E-44EE-A61D-E31C6657F26F}" type="slidenum">
              <a:rPr lang="ru-RU" smtClean="0"/>
              <a:pPr/>
              <a:t>‹#›</a:t>
            </a:fld>
            <a:endParaRPr lang="ru-RU"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полнитель заголовка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ru-RU" dirty="0"/>
              <a:t>Образец заголовка</a:t>
            </a:r>
          </a:p>
        </p:txBody>
      </p:sp>
      <p:sp>
        <p:nvSpPr>
          <p:cNvPr id="3" name="Замещающий текст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ru-RU" dirty="0"/>
              <a:t>Образец текста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4" name="Дата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D2B5FE10-96C7-4D4D-AAC7-3367C5776B31}" type="datetime1">
              <a:rPr lang="ru-RU" smtClean="0"/>
              <a:pPr/>
              <a:t>25.08.2024</a:t>
            </a:fld>
            <a:endParaRPr lang="ru-RU" dirty="0"/>
          </a:p>
        </p:txBody>
      </p:sp>
      <p:sp>
        <p:nvSpPr>
          <p:cNvPr id="5" name="Нижний колонтитул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ru-RU" dirty="0"/>
          </a:p>
        </p:txBody>
      </p:sp>
      <p:sp>
        <p:nvSpPr>
          <p:cNvPr id="6" name="Номер слайда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ru-RU" smtClean="0"/>
              <a:pPr/>
              <a:t>‹#›</a:t>
            </a:fld>
            <a:endParaRPr lang="ru-RU"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microsoft.com/office/2007/relationships/hdphoto" Target="../media/hdphoto2.wdp"/><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7.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p:cNvGrpSpPr/>
          <p:nvPr/>
        </p:nvGrpSpPr>
        <p:grpSpPr>
          <a:xfrm>
            <a:off x="0" y="0"/>
            <a:ext cx="12188824" cy="6858000"/>
            <a:chOff x="0" y="770737"/>
            <a:chExt cx="12188824" cy="6858000"/>
          </a:xfrm>
        </p:grpSpPr>
        <p:sp>
          <p:nvSpPr>
            <p:cNvPr id="5" name="object 3"/>
            <p:cNvSpPr/>
            <p:nvPr/>
          </p:nvSpPr>
          <p:spPr>
            <a:xfrm>
              <a:off x="3809503" y="770737"/>
              <a:ext cx="8379321" cy="6858000"/>
            </a:xfrm>
            <a:custGeom>
              <a:avLst/>
              <a:gdLst/>
              <a:ahLst/>
              <a:cxnLst/>
              <a:rect l="l" t="t" r="r" b="b"/>
              <a:pathLst>
                <a:path w="6884034" h="6015355">
                  <a:moveTo>
                    <a:pt x="0" y="6015037"/>
                  </a:moveTo>
                  <a:lnTo>
                    <a:pt x="6883895" y="6015037"/>
                  </a:lnTo>
                  <a:lnTo>
                    <a:pt x="6883895" y="0"/>
                  </a:lnTo>
                  <a:lnTo>
                    <a:pt x="0" y="0"/>
                  </a:lnTo>
                  <a:lnTo>
                    <a:pt x="0" y="6015037"/>
                  </a:lnTo>
                  <a:close/>
                </a:path>
              </a:pathLst>
            </a:custGeom>
            <a:solidFill>
              <a:srgbClr val="045CA7"/>
            </a:solidFill>
          </p:spPr>
          <p:txBody>
            <a:bodyPr wrap="square" lIns="0" tIns="0" rIns="0" bIns="0" rtlCol="0"/>
            <a:lstStyle/>
            <a:p>
              <a:endParaRPr/>
            </a:p>
          </p:txBody>
        </p:sp>
        <p:sp>
          <p:nvSpPr>
            <p:cNvPr id="6" name="object 4"/>
            <p:cNvSpPr/>
            <p:nvPr/>
          </p:nvSpPr>
          <p:spPr>
            <a:xfrm>
              <a:off x="0" y="770737"/>
              <a:ext cx="3810000" cy="6858000"/>
            </a:xfrm>
            <a:custGeom>
              <a:avLst/>
              <a:gdLst/>
              <a:ahLst/>
              <a:cxnLst/>
              <a:rect l="l" t="t" r="r" b="b"/>
              <a:pathLst>
                <a:path w="3810000" h="6015355">
                  <a:moveTo>
                    <a:pt x="3809504" y="6015037"/>
                  </a:moveTo>
                  <a:lnTo>
                    <a:pt x="0" y="6015037"/>
                  </a:lnTo>
                  <a:lnTo>
                    <a:pt x="0" y="0"/>
                  </a:lnTo>
                  <a:lnTo>
                    <a:pt x="3809504" y="0"/>
                  </a:lnTo>
                  <a:lnTo>
                    <a:pt x="3809504" y="6015037"/>
                  </a:lnTo>
                  <a:close/>
                </a:path>
              </a:pathLst>
            </a:custGeom>
            <a:solidFill>
              <a:srgbClr val="F7F4F9"/>
            </a:solidFill>
          </p:spPr>
          <p:txBody>
            <a:bodyPr wrap="square" lIns="0" tIns="0" rIns="0" bIns="0" rtlCol="0"/>
            <a:lstStyle/>
            <a:p>
              <a:endParaRPr/>
            </a:p>
          </p:txBody>
        </p:sp>
        <p:sp>
          <p:nvSpPr>
            <p:cNvPr id="7" name="object 5"/>
            <p:cNvSpPr/>
            <p:nvPr/>
          </p:nvSpPr>
          <p:spPr>
            <a:xfrm>
              <a:off x="2727617" y="1783156"/>
              <a:ext cx="1632585" cy="1729105"/>
            </a:xfrm>
            <a:custGeom>
              <a:avLst/>
              <a:gdLst/>
              <a:ahLst/>
              <a:cxnLst/>
              <a:rect l="l" t="t" r="r" b="b"/>
              <a:pathLst>
                <a:path w="1632585" h="1729104">
                  <a:moveTo>
                    <a:pt x="1598523" y="66078"/>
                  </a:moveTo>
                  <a:lnTo>
                    <a:pt x="1585741" y="63463"/>
                  </a:lnTo>
                  <a:lnTo>
                    <a:pt x="1575228" y="56353"/>
                  </a:lnTo>
                  <a:lnTo>
                    <a:pt x="1568101" y="45846"/>
                  </a:lnTo>
                  <a:lnTo>
                    <a:pt x="1565478" y="33045"/>
                  </a:lnTo>
                  <a:lnTo>
                    <a:pt x="1568101" y="20263"/>
                  </a:lnTo>
                  <a:lnTo>
                    <a:pt x="1575228" y="9750"/>
                  </a:lnTo>
                  <a:lnTo>
                    <a:pt x="1585741" y="2623"/>
                  </a:lnTo>
                  <a:lnTo>
                    <a:pt x="1598523" y="0"/>
                  </a:lnTo>
                  <a:lnTo>
                    <a:pt x="1611298" y="2623"/>
                  </a:lnTo>
                  <a:lnTo>
                    <a:pt x="1621807" y="9750"/>
                  </a:lnTo>
                  <a:lnTo>
                    <a:pt x="1628932" y="20263"/>
                  </a:lnTo>
                  <a:lnTo>
                    <a:pt x="1631556" y="33045"/>
                  </a:lnTo>
                  <a:lnTo>
                    <a:pt x="1628932" y="46093"/>
                  </a:lnTo>
                  <a:lnTo>
                    <a:pt x="1621807" y="56572"/>
                  </a:lnTo>
                  <a:lnTo>
                    <a:pt x="1611298" y="63545"/>
                  </a:lnTo>
                  <a:lnTo>
                    <a:pt x="1598523" y="66078"/>
                  </a:lnTo>
                  <a:close/>
                </a:path>
                <a:path w="1632585" h="1729104">
                  <a:moveTo>
                    <a:pt x="1599158" y="481952"/>
                  </a:moveTo>
                  <a:lnTo>
                    <a:pt x="1586362" y="479330"/>
                  </a:lnTo>
                  <a:lnTo>
                    <a:pt x="1575855" y="472208"/>
                  </a:lnTo>
                  <a:lnTo>
                    <a:pt x="1568742" y="461699"/>
                  </a:lnTo>
                  <a:lnTo>
                    <a:pt x="1566125" y="448919"/>
                  </a:lnTo>
                  <a:lnTo>
                    <a:pt x="1568742" y="436116"/>
                  </a:lnTo>
                  <a:lnTo>
                    <a:pt x="1575855" y="425605"/>
                  </a:lnTo>
                  <a:lnTo>
                    <a:pt x="1586362" y="418490"/>
                  </a:lnTo>
                  <a:lnTo>
                    <a:pt x="1599158" y="415874"/>
                  </a:lnTo>
                  <a:lnTo>
                    <a:pt x="1611932" y="418490"/>
                  </a:lnTo>
                  <a:lnTo>
                    <a:pt x="1622428" y="425605"/>
                  </a:lnTo>
                  <a:lnTo>
                    <a:pt x="1629537" y="436116"/>
                  </a:lnTo>
                  <a:lnTo>
                    <a:pt x="1632153" y="448919"/>
                  </a:lnTo>
                  <a:lnTo>
                    <a:pt x="1629537" y="461699"/>
                  </a:lnTo>
                  <a:lnTo>
                    <a:pt x="1622428" y="472208"/>
                  </a:lnTo>
                  <a:lnTo>
                    <a:pt x="1611932" y="479330"/>
                  </a:lnTo>
                  <a:lnTo>
                    <a:pt x="1599158" y="481952"/>
                  </a:lnTo>
                  <a:close/>
                </a:path>
                <a:path w="1632585" h="1729104">
                  <a:moveTo>
                    <a:pt x="1599158" y="897140"/>
                  </a:moveTo>
                  <a:lnTo>
                    <a:pt x="1586362" y="894524"/>
                  </a:lnTo>
                  <a:lnTo>
                    <a:pt x="1575855" y="887409"/>
                  </a:lnTo>
                  <a:lnTo>
                    <a:pt x="1568742" y="876898"/>
                  </a:lnTo>
                  <a:lnTo>
                    <a:pt x="1566125" y="864095"/>
                  </a:lnTo>
                  <a:lnTo>
                    <a:pt x="1568742" y="851315"/>
                  </a:lnTo>
                  <a:lnTo>
                    <a:pt x="1575855" y="840806"/>
                  </a:lnTo>
                  <a:lnTo>
                    <a:pt x="1586362" y="833684"/>
                  </a:lnTo>
                  <a:lnTo>
                    <a:pt x="1599158" y="831062"/>
                  </a:lnTo>
                  <a:lnTo>
                    <a:pt x="1611932" y="833684"/>
                  </a:lnTo>
                  <a:lnTo>
                    <a:pt x="1622428" y="840806"/>
                  </a:lnTo>
                  <a:lnTo>
                    <a:pt x="1629537" y="851315"/>
                  </a:lnTo>
                  <a:lnTo>
                    <a:pt x="1632153" y="864095"/>
                  </a:lnTo>
                  <a:lnTo>
                    <a:pt x="1629537" y="877150"/>
                  </a:lnTo>
                  <a:lnTo>
                    <a:pt x="1622428" y="887633"/>
                  </a:lnTo>
                  <a:lnTo>
                    <a:pt x="1611932" y="894608"/>
                  </a:lnTo>
                  <a:lnTo>
                    <a:pt x="1599158" y="897140"/>
                  </a:lnTo>
                  <a:close/>
                </a:path>
                <a:path w="1632585" h="1729104">
                  <a:moveTo>
                    <a:pt x="1599158" y="1313014"/>
                  </a:moveTo>
                  <a:lnTo>
                    <a:pt x="1586362" y="1310391"/>
                  </a:lnTo>
                  <a:lnTo>
                    <a:pt x="1575855" y="1303264"/>
                  </a:lnTo>
                  <a:lnTo>
                    <a:pt x="1568742" y="1292751"/>
                  </a:lnTo>
                  <a:lnTo>
                    <a:pt x="1566125" y="1279969"/>
                  </a:lnTo>
                  <a:lnTo>
                    <a:pt x="1568742" y="1267165"/>
                  </a:lnTo>
                  <a:lnTo>
                    <a:pt x="1575855" y="1256641"/>
                  </a:lnTo>
                  <a:lnTo>
                    <a:pt x="1586362" y="1249510"/>
                  </a:lnTo>
                  <a:lnTo>
                    <a:pt x="1599158" y="1246886"/>
                  </a:lnTo>
                  <a:lnTo>
                    <a:pt x="1611932" y="1249510"/>
                  </a:lnTo>
                  <a:lnTo>
                    <a:pt x="1622428" y="1256641"/>
                  </a:lnTo>
                  <a:lnTo>
                    <a:pt x="1629537" y="1267165"/>
                  </a:lnTo>
                  <a:lnTo>
                    <a:pt x="1632153" y="1279969"/>
                  </a:lnTo>
                  <a:lnTo>
                    <a:pt x="1629537" y="1292751"/>
                  </a:lnTo>
                  <a:lnTo>
                    <a:pt x="1622428" y="1303264"/>
                  </a:lnTo>
                  <a:lnTo>
                    <a:pt x="1611932" y="1310391"/>
                  </a:lnTo>
                  <a:lnTo>
                    <a:pt x="1599158" y="1313014"/>
                  </a:lnTo>
                  <a:close/>
                </a:path>
                <a:path w="1632585" h="1729104">
                  <a:moveTo>
                    <a:pt x="1598523" y="1728190"/>
                  </a:moveTo>
                  <a:lnTo>
                    <a:pt x="1585741" y="1725575"/>
                  </a:lnTo>
                  <a:lnTo>
                    <a:pt x="1575228" y="1718465"/>
                  </a:lnTo>
                  <a:lnTo>
                    <a:pt x="1568101" y="1707959"/>
                  </a:lnTo>
                  <a:lnTo>
                    <a:pt x="1565478" y="1695157"/>
                  </a:lnTo>
                  <a:lnTo>
                    <a:pt x="1568101" y="1682375"/>
                  </a:lnTo>
                  <a:lnTo>
                    <a:pt x="1575228" y="1671862"/>
                  </a:lnTo>
                  <a:lnTo>
                    <a:pt x="1585741" y="1664736"/>
                  </a:lnTo>
                  <a:lnTo>
                    <a:pt x="1598523" y="1662112"/>
                  </a:lnTo>
                  <a:lnTo>
                    <a:pt x="1611298" y="1664736"/>
                  </a:lnTo>
                  <a:lnTo>
                    <a:pt x="1621807" y="1671862"/>
                  </a:lnTo>
                  <a:lnTo>
                    <a:pt x="1628932" y="1682375"/>
                  </a:lnTo>
                  <a:lnTo>
                    <a:pt x="1631556" y="1695157"/>
                  </a:lnTo>
                  <a:lnTo>
                    <a:pt x="1628932" y="1707959"/>
                  </a:lnTo>
                  <a:lnTo>
                    <a:pt x="1621807" y="1718465"/>
                  </a:lnTo>
                  <a:lnTo>
                    <a:pt x="1611298" y="1725575"/>
                  </a:lnTo>
                  <a:lnTo>
                    <a:pt x="1598523" y="1728190"/>
                  </a:lnTo>
                  <a:close/>
                </a:path>
                <a:path w="1632585" h="1729104">
                  <a:moveTo>
                    <a:pt x="1216025" y="66078"/>
                  </a:moveTo>
                  <a:lnTo>
                    <a:pt x="1203250" y="63463"/>
                  </a:lnTo>
                  <a:lnTo>
                    <a:pt x="1192741" y="56353"/>
                  </a:lnTo>
                  <a:lnTo>
                    <a:pt x="1185615" y="45846"/>
                  </a:lnTo>
                  <a:lnTo>
                    <a:pt x="1182992" y="33045"/>
                  </a:lnTo>
                  <a:lnTo>
                    <a:pt x="1185615" y="20263"/>
                  </a:lnTo>
                  <a:lnTo>
                    <a:pt x="1192741" y="9750"/>
                  </a:lnTo>
                  <a:lnTo>
                    <a:pt x="1203250" y="2623"/>
                  </a:lnTo>
                  <a:lnTo>
                    <a:pt x="1216025" y="0"/>
                  </a:lnTo>
                  <a:lnTo>
                    <a:pt x="1228799" y="2623"/>
                  </a:lnTo>
                  <a:lnTo>
                    <a:pt x="1239294" y="9750"/>
                  </a:lnTo>
                  <a:lnTo>
                    <a:pt x="1246403" y="20263"/>
                  </a:lnTo>
                  <a:lnTo>
                    <a:pt x="1249019" y="33045"/>
                  </a:lnTo>
                  <a:lnTo>
                    <a:pt x="1246403" y="46184"/>
                  </a:lnTo>
                  <a:lnTo>
                    <a:pt x="1239294" y="56815"/>
                  </a:lnTo>
                  <a:lnTo>
                    <a:pt x="1228799" y="63818"/>
                  </a:lnTo>
                  <a:lnTo>
                    <a:pt x="1216025" y="66078"/>
                  </a:lnTo>
                  <a:close/>
                </a:path>
                <a:path w="1632585" h="1729104">
                  <a:moveTo>
                    <a:pt x="1216025" y="481952"/>
                  </a:moveTo>
                  <a:lnTo>
                    <a:pt x="1203250" y="479330"/>
                  </a:lnTo>
                  <a:lnTo>
                    <a:pt x="1192741" y="472208"/>
                  </a:lnTo>
                  <a:lnTo>
                    <a:pt x="1185615" y="461699"/>
                  </a:lnTo>
                  <a:lnTo>
                    <a:pt x="1182992" y="448919"/>
                  </a:lnTo>
                  <a:lnTo>
                    <a:pt x="1185615" y="436116"/>
                  </a:lnTo>
                  <a:lnTo>
                    <a:pt x="1192741" y="425605"/>
                  </a:lnTo>
                  <a:lnTo>
                    <a:pt x="1203250" y="418490"/>
                  </a:lnTo>
                  <a:lnTo>
                    <a:pt x="1216025" y="415874"/>
                  </a:lnTo>
                  <a:lnTo>
                    <a:pt x="1228799" y="418490"/>
                  </a:lnTo>
                  <a:lnTo>
                    <a:pt x="1239294" y="425605"/>
                  </a:lnTo>
                  <a:lnTo>
                    <a:pt x="1246403" y="436116"/>
                  </a:lnTo>
                  <a:lnTo>
                    <a:pt x="1249019" y="448919"/>
                  </a:lnTo>
                  <a:lnTo>
                    <a:pt x="1246403" y="461699"/>
                  </a:lnTo>
                  <a:lnTo>
                    <a:pt x="1239294" y="472208"/>
                  </a:lnTo>
                  <a:lnTo>
                    <a:pt x="1228799" y="479330"/>
                  </a:lnTo>
                  <a:lnTo>
                    <a:pt x="1216025" y="481952"/>
                  </a:lnTo>
                  <a:close/>
                </a:path>
                <a:path w="1632585" h="1729104">
                  <a:moveTo>
                    <a:pt x="1216025" y="897140"/>
                  </a:moveTo>
                  <a:lnTo>
                    <a:pt x="1203250" y="894524"/>
                  </a:lnTo>
                  <a:lnTo>
                    <a:pt x="1192741" y="887409"/>
                  </a:lnTo>
                  <a:lnTo>
                    <a:pt x="1185615" y="876898"/>
                  </a:lnTo>
                  <a:lnTo>
                    <a:pt x="1182992" y="864095"/>
                  </a:lnTo>
                  <a:lnTo>
                    <a:pt x="1185615" y="851315"/>
                  </a:lnTo>
                  <a:lnTo>
                    <a:pt x="1192741" y="840806"/>
                  </a:lnTo>
                  <a:lnTo>
                    <a:pt x="1203250" y="833684"/>
                  </a:lnTo>
                  <a:lnTo>
                    <a:pt x="1216025" y="831062"/>
                  </a:lnTo>
                  <a:lnTo>
                    <a:pt x="1228799" y="833684"/>
                  </a:lnTo>
                  <a:lnTo>
                    <a:pt x="1239294" y="840806"/>
                  </a:lnTo>
                  <a:lnTo>
                    <a:pt x="1246403" y="851315"/>
                  </a:lnTo>
                  <a:lnTo>
                    <a:pt x="1249019" y="864095"/>
                  </a:lnTo>
                  <a:lnTo>
                    <a:pt x="1246403" y="877241"/>
                  </a:lnTo>
                  <a:lnTo>
                    <a:pt x="1239294" y="887876"/>
                  </a:lnTo>
                  <a:lnTo>
                    <a:pt x="1228799" y="894881"/>
                  </a:lnTo>
                  <a:lnTo>
                    <a:pt x="1216025" y="897140"/>
                  </a:lnTo>
                  <a:close/>
                </a:path>
                <a:path w="1632585" h="1729104">
                  <a:moveTo>
                    <a:pt x="1216025" y="1313014"/>
                  </a:moveTo>
                  <a:lnTo>
                    <a:pt x="1203250" y="1310391"/>
                  </a:lnTo>
                  <a:lnTo>
                    <a:pt x="1192741" y="1303264"/>
                  </a:lnTo>
                  <a:lnTo>
                    <a:pt x="1185615" y="1292751"/>
                  </a:lnTo>
                  <a:lnTo>
                    <a:pt x="1182992" y="1279969"/>
                  </a:lnTo>
                  <a:lnTo>
                    <a:pt x="1185615" y="1267165"/>
                  </a:lnTo>
                  <a:lnTo>
                    <a:pt x="1192741" y="1256641"/>
                  </a:lnTo>
                  <a:lnTo>
                    <a:pt x="1203250" y="1249510"/>
                  </a:lnTo>
                  <a:lnTo>
                    <a:pt x="1216025" y="1246886"/>
                  </a:lnTo>
                  <a:lnTo>
                    <a:pt x="1228799" y="1249510"/>
                  </a:lnTo>
                  <a:lnTo>
                    <a:pt x="1239294" y="1256641"/>
                  </a:lnTo>
                  <a:lnTo>
                    <a:pt x="1246403" y="1267165"/>
                  </a:lnTo>
                  <a:lnTo>
                    <a:pt x="1249019" y="1279969"/>
                  </a:lnTo>
                  <a:lnTo>
                    <a:pt x="1246403" y="1293024"/>
                  </a:lnTo>
                  <a:lnTo>
                    <a:pt x="1239294" y="1303507"/>
                  </a:lnTo>
                  <a:lnTo>
                    <a:pt x="1228799" y="1310482"/>
                  </a:lnTo>
                  <a:lnTo>
                    <a:pt x="1216025" y="1313014"/>
                  </a:lnTo>
                  <a:close/>
                </a:path>
                <a:path w="1632585" h="1729104">
                  <a:moveTo>
                    <a:pt x="1216025" y="1728838"/>
                  </a:moveTo>
                  <a:lnTo>
                    <a:pt x="1203250" y="1726214"/>
                  </a:lnTo>
                  <a:lnTo>
                    <a:pt x="1192741" y="1719089"/>
                  </a:lnTo>
                  <a:lnTo>
                    <a:pt x="1185615" y="1708580"/>
                  </a:lnTo>
                  <a:lnTo>
                    <a:pt x="1182992" y="1695805"/>
                  </a:lnTo>
                  <a:lnTo>
                    <a:pt x="1185615" y="1683002"/>
                  </a:lnTo>
                  <a:lnTo>
                    <a:pt x="1192741" y="1672491"/>
                  </a:lnTo>
                  <a:lnTo>
                    <a:pt x="1203250" y="1665376"/>
                  </a:lnTo>
                  <a:lnTo>
                    <a:pt x="1216025" y="1662760"/>
                  </a:lnTo>
                  <a:lnTo>
                    <a:pt x="1228799" y="1665376"/>
                  </a:lnTo>
                  <a:lnTo>
                    <a:pt x="1239294" y="1672491"/>
                  </a:lnTo>
                  <a:lnTo>
                    <a:pt x="1246403" y="1683002"/>
                  </a:lnTo>
                  <a:lnTo>
                    <a:pt x="1249019" y="1695805"/>
                  </a:lnTo>
                  <a:lnTo>
                    <a:pt x="1246403" y="1708580"/>
                  </a:lnTo>
                  <a:lnTo>
                    <a:pt x="1239294" y="1719089"/>
                  </a:lnTo>
                  <a:lnTo>
                    <a:pt x="1228799" y="1726214"/>
                  </a:lnTo>
                  <a:lnTo>
                    <a:pt x="1216025" y="1728838"/>
                  </a:lnTo>
                  <a:close/>
                </a:path>
                <a:path w="1632585" h="1729104">
                  <a:moveTo>
                    <a:pt x="821690" y="66078"/>
                  </a:moveTo>
                  <a:lnTo>
                    <a:pt x="808915" y="63463"/>
                  </a:lnTo>
                  <a:lnTo>
                    <a:pt x="798420" y="56353"/>
                  </a:lnTo>
                  <a:lnTo>
                    <a:pt x="791311" y="45846"/>
                  </a:lnTo>
                  <a:lnTo>
                    <a:pt x="788695" y="33045"/>
                  </a:lnTo>
                  <a:lnTo>
                    <a:pt x="791311" y="20263"/>
                  </a:lnTo>
                  <a:lnTo>
                    <a:pt x="798420" y="9750"/>
                  </a:lnTo>
                  <a:lnTo>
                    <a:pt x="808915" y="2623"/>
                  </a:lnTo>
                  <a:lnTo>
                    <a:pt x="821690" y="0"/>
                  </a:lnTo>
                  <a:lnTo>
                    <a:pt x="834470" y="2623"/>
                  </a:lnTo>
                  <a:lnTo>
                    <a:pt x="844978" y="9750"/>
                  </a:lnTo>
                  <a:lnTo>
                    <a:pt x="852100" y="20263"/>
                  </a:lnTo>
                  <a:lnTo>
                    <a:pt x="854722" y="33045"/>
                  </a:lnTo>
                  <a:lnTo>
                    <a:pt x="852100" y="46184"/>
                  </a:lnTo>
                  <a:lnTo>
                    <a:pt x="844978" y="56815"/>
                  </a:lnTo>
                  <a:lnTo>
                    <a:pt x="834470" y="63818"/>
                  </a:lnTo>
                  <a:lnTo>
                    <a:pt x="821690" y="66078"/>
                  </a:lnTo>
                  <a:close/>
                </a:path>
                <a:path w="1632585" h="1729104">
                  <a:moveTo>
                    <a:pt x="821690" y="481952"/>
                  </a:moveTo>
                  <a:lnTo>
                    <a:pt x="808915" y="479330"/>
                  </a:lnTo>
                  <a:lnTo>
                    <a:pt x="798420" y="472208"/>
                  </a:lnTo>
                  <a:lnTo>
                    <a:pt x="791311" y="461699"/>
                  </a:lnTo>
                  <a:lnTo>
                    <a:pt x="788695" y="448919"/>
                  </a:lnTo>
                  <a:lnTo>
                    <a:pt x="791311" y="436116"/>
                  </a:lnTo>
                  <a:lnTo>
                    <a:pt x="798420" y="425605"/>
                  </a:lnTo>
                  <a:lnTo>
                    <a:pt x="808915" y="418490"/>
                  </a:lnTo>
                  <a:lnTo>
                    <a:pt x="821690" y="415874"/>
                  </a:lnTo>
                  <a:lnTo>
                    <a:pt x="834470" y="418490"/>
                  </a:lnTo>
                  <a:lnTo>
                    <a:pt x="844978" y="425605"/>
                  </a:lnTo>
                  <a:lnTo>
                    <a:pt x="852100" y="436116"/>
                  </a:lnTo>
                  <a:lnTo>
                    <a:pt x="854722" y="448919"/>
                  </a:lnTo>
                  <a:lnTo>
                    <a:pt x="852100" y="461699"/>
                  </a:lnTo>
                  <a:lnTo>
                    <a:pt x="844978" y="472208"/>
                  </a:lnTo>
                  <a:lnTo>
                    <a:pt x="834470" y="479330"/>
                  </a:lnTo>
                  <a:lnTo>
                    <a:pt x="821690" y="481952"/>
                  </a:lnTo>
                  <a:close/>
                </a:path>
                <a:path w="1632585" h="1729104">
                  <a:moveTo>
                    <a:pt x="821690" y="897788"/>
                  </a:moveTo>
                  <a:lnTo>
                    <a:pt x="808915" y="895164"/>
                  </a:lnTo>
                  <a:lnTo>
                    <a:pt x="798420" y="888037"/>
                  </a:lnTo>
                  <a:lnTo>
                    <a:pt x="791311" y="877525"/>
                  </a:lnTo>
                  <a:lnTo>
                    <a:pt x="788695" y="864743"/>
                  </a:lnTo>
                  <a:lnTo>
                    <a:pt x="791311" y="851941"/>
                  </a:lnTo>
                  <a:lnTo>
                    <a:pt x="798420" y="841435"/>
                  </a:lnTo>
                  <a:lnTo>
                    <a:pt x="808915" y="834324"/>
                  </a:lnTo>
                  <a:lnTo>
                    <a:pt x="821690" y="831710"/>
                  </a:lnTo>
                  <a:lnTo>
                    <a:pt x="834470" y="834324"/>
                  </a:lnTo>
                  <a:lnTo>
                    <a:pt x="844978" y="841435"/>
                  </a:lnTo>
                  <a:lnTo>
                    <a:pt x="852100" y="851941"/>
                  </a:lnTo>
                  <a:lnTo>
                    <a:pt x="854722" y="864743"/>
                  </a:lnTo>
                  <a:lnTo>
                    <a:pt x="852100" y="877525"/>
                  </a:lnTo>
                  <a:lnTo>
                    <a:pt x="844978" y="888037"/>
                  </a:lnTo>
                  <a:lnTo>
                    <a:pt x="834470" y="895164"/>
                  </a:lnTo>
                  <a:lnTo>
                    <a:pt x="821690" y="897788"/>
                  </a:lnTo>
                  <a:close/>
                </a:path>
                <a:path w="1632585" h="1729104">
                  <a:moveTo>
                    <a:pt x="821690" y="1313014"/>
                  </a:moveTo>
                  <a:lnTo>
                    <a:pt x="808915" y="1310391"/>
                  </a:lnTo>
                  <a:lnTo>
                    <a:pt x="798420" y="1303264"/>
                  </a:lnTo>
                  <a:lnTo>
                    <a:pt x="791311" y="1292751"/>
                  </a:lnTo>
                  <a:lnTo>
                    <a:pt x="788695" y="1279969"/>
                  </a:lnTo>
                  <a:lnTo>
                    <a:pt x="791311" y="1267165"/>
                  </a:lnTo>
                  <a:lnTo>
                    <a:pt x="798420" y="1256641"/>
                  </a:lnTo>
                  <a:lnTo>
                    <a:pt x="808915" y="1249510"/>
                  </a:lnTo>
                  <a:lnTo>
                    <a:pt x="821690" y="1246886"/>
                  </a:lnTo>
                  <a:lnTo>
                    <a:pt x="834470" y="1249510"/>
                  </a:lnTo>
                  <a:lnTo>
                    <a:pt x="844978" y="1256641"/>
                  </a:lnTo>
                  <a:lnTo>
                    <a:pt x="852100" y="1267165"/>
                  </a:lnTo>
                  <a:lnTo>
                    <a:pt x="854722" y="1279969"/>
                  </a:lnTo>
                  <a:lnTo>
                    <a:pt x="852100" y="1293024"/>
                  </a:lnTo>
                  <a:lnTo>
                    <a:pt x="844978" y="1303507"/>
                  </a:lnTo>
                  <a:lnTo>
                    <a:pt x="834470" y="1310482"/>
                  </a:lnTo>
                  <a:lnTo>
                    <a:pt x="821690" y="1313014"/>
                  </a:lnTo>
                  <a:close/>
                </a:path>
                <a:path w="1632585" h="1729104">
                  <a:moveTo>
                    <a:pt x="821690" y="1728838"/>
                  </a:moveTo>
                  <a:lnTo>
                    <a:pt x="808915" y="1726214"/>
                  </a:lnTo>
                  <a:lnTo>
                    <a:pt x="798420" y="1719089"/>
                  </a:lnTo>
                  <a:lnTo>
                    <a:pt x="791311" y="1708580"/>
                  </a:lnTo>
                  <a:lnTo>
                    <a:pt x="788695" y="1695805"/>
                  </a:lnTo>
                  <a:lnTo>
                    <a:pt x="791311" y="1683002"/>
                  </a:lnTo>
                  <a:lnTo>
                    <a:pt x="798420" y="1672491"/>
                  </a:lnTo>
                  <a:lnTo>
                    <a:pt x="808915" y="1665376"/>
                  </a:lnTo>
                  <a:lnTo>
                    <a:pt x="821690" y="1662760"/>
                  </a:lnTo>
                  <a:lnTo>
                    <a:pt x="834470" y="1665376"/>
                  </a:lnTo>
                  <a:lnTo>
                    <a:pt x="844978" y="1672491"/>
                  </a:lnTo>
                  <a:lnTo>
                    <a:pt x="852100" y="1683002"/>
                  </a:lnTo>
                  <a:lnTo>
                    <a:pt x="854722" y="1695805"/>
                  </a:lnTo>
                  <a:lnTo>
                    <a:pt x="852100" y="1708580"/>
                  </a:lnTo>
                  <a:lnTo>
                    <a:pt x="844978" y="1719089"/>
                  </a:lnTo>
                  <a:lnTo>
                    <a:pt x="834470" y="1726214"/>
                  </a:lnTo>
                  <a:lnTo>
                    <a:pt x="821690" y="1728838"/>
                  </a:lnTo>
                  <a:close/>
                </a:path>
                <a:path w="1632585" h="1729104">
                  <a:moveTo>
                    <a:pt x="438556" y="66725"/>
                  </a:moveTo>
                  <a:lnTo>
                    <a:pt x="425782" y="64102"/>
                  </a:lnTo>
                  <a:lnTo>
                    <a:pt x="415286" y="56976"/>
                  </a:lnTo>
                  <a:lnTo>
                    <a:pt x="408177" y="46467"/>
                  </a:lnTo>
                  <a:lnTo>
                    <a:pt x="405561" y="33693"/>
                  </a:lnTo>
                  <a:lnTo>
                    <a:pt x="408177" y="20910"/>
                  </a:lnTo>
                  <a:lnTo>
                    <a:pt x="415286" y="10398"/>
                  </a:lnTo>
                  <a:lnTo>
                    <a:pt x="425782" y="3271"/>
                  </a:lnTo>
                  <a:lnTo>
                    <a:pt x="438556" y="647"/>
                  </a:lnTo>
                  <a:lnTo>
                    <a:pt x="451352" y="3271"/>
                  </a:lnTo>
                  <a:lnTo>
                    <a:pt x="461859" y="10398"/>
                  </a:lnTo>
                  <a:lnTo>
                    <a:pt x="468972" y="20910"/>
                  </a:lnTo>
                  <a:lnTo>
                    <a:pt x="471589" y="33693"/>
                  </a:lnTo>
                  <a:lnTo>
                    <a:pt x="468972" y="46467"/>
                  </a:lnTo>
                  <a:lnTo>
                    <a:pt x="461859" y="56976"/>
                  </a:lnTo>
                  <a:lnTo>
                    <a:pt x="451352" y="64102"/>
                  </a:lnTo>
                  <a:lnTo>
                    <a:pt x="438556" y="66725"/>
                  </a:lnTo>
                  <a:close/>
                </a:path>
                <a:path w="1632585" h="1729104">
                  <a:moveTo>
                    <a:pt x="438556" y="481952"/>
                  </a:moveTo>
                  <a:lnTo>
                    <a:pt x="425782" y="479330"/>
                  </a:lnTo>
                  <a:lnTo>
                    <a:pt x="415286" y="472208"/>
                  </a:lnTo>
                  <a:lnTo>
                    <a:pt x="408177" y="461699"/>
                  </a:lnTo>
                  <a:lnTo>
                    <a:pt x="405561" y="448919"/>
                  </a:lnTo>
                  <a:lnTo>
                    <a:pt x="408177" y="436116"/>
                  </a:lnTo>
                  <a:lnTo>
                    <a:pt x="415286" y="425605"/>
                  </a:lnTo>
                  <a:lnTo>
                    <a:pt x="425782" y="418490"/>
                  </a:lnTo>
                  <a:lnTo>
                    <a:pt x="438556" y="415874"/>
                  </a:lnTo>
                  <a:lnTo>
                    <a:pt x="451352" y="418490"/>
                  </a:lnTo>
                  <a:lnTo>
                    <a:pt x="461859" y="425605"/>
                  </a:lnTo>
                  <a:lnTo>
                    <a:pt x="468972" y="436116"/>
                  </a:lnTo>
                  <a:lnTo>
                    <a:pt x="471589" y="448919"/>
                  </a:lnTo>
                  <a:lnTo>
                    <a:pt x="468972" y="461973"/>
                  </a:lnTo>
                  <a:lnTo>
                    <a:pt x="461859" y="472451"/>
                  </a:lnTo>
                  <a:lnTo>
                    <a:pt x="451352" y="479421"/>
                  </a:lnTo>
                  <a:lnTo>
                    <a:pt x="438556" y="481952"/>
                  </a:lnTo>
                  <a:close/>
                </a:path>
                <a:path w="1632585" h="1729104">
                  <a:moveTo>
                    <a:pt x="438556" y="897788"/>
                  </a:moveTo>
                  <a:lnTo>
                    <a:pt x="425782" y="895164"/>
                  </a:lnTo>
                  <a:lnTo>
                    <a:pt x="415286" y="888037"/>
                  </a:lnTo>
                  <a:lnTo>
                    <a:pt x="408177" y="877525"/>
                  </a:lnTo>
                  <a:lnTo>
                    <a:pt x="405561" y="864743"/>
                  </a:lnTo>
                  <a:lnTo>
                    <a:pt x="408177" y="851941"/>
                  </a:lnTo>
                  <a:lnTo>
                    <a:pt x="415286" y="841435"/>
                  </a:lnTo>
                  <a:lnTo>
                    <a:pt x="425782" y="834324"/>
                  </a:lnTo>
                  <a:lnTo>
                    <a:pt x="438556" y="831710"/>
                  </a:lnTo>
                  <a:lnTo>
                    <a:pt x="451352" y="834324"/>
                  </a:lnTo>
                  <a:lnTo>
                    <a:pt x="461859" y="841435"/>
                  </a:lnTo>
                  <a:lnTo>
                    <a:pt x="468972" y="851941"/>
                  </a:lnTo>
                  <a:lnTo>
                    <a:pt x="471589" y="864743"/>
                  </a:lnTo>
                  <a:lnTo>
                    <a:pt x="468972" y="877525"/>
                  </a:lnTo>
                  <a:lnTo>
                    <a:pt x="461859" y="888037"/>
                  </a:lnTo>
                  <a:lnTo>
                    <a:pt x="451352" y="895164"/>
                  </a:lnTo>
                  <a:lnTo>
                    <a:pt x="438556" y="897788"/>
                  </a:lnTo>
                  <a:close/>
                </a:path>
                <a:path w="1632585" h="1729104">
                  <a:moveTo>
                    <a:pt x="438556" y="1313014"/>
                  </a:moveTo>
                  <a:lnTo>
                    <a:pt x="425782" y="1310391"/>
                  </a:lnTo>
                  <a:lnTo>
                    <a:pt x="415286" y="1303264"/>
                  </a:lnTo>
                  <a:lnTo>
                    <a:pt x="408177" y="1292751"/>
                  </a:lnTo>
                  <a:lnTo>
                    <a:pt x="405561" y="1279969"/>
                  </a:lnTo>
                  <a:lnTo>
                    <a:pt x="408177" y="1267165"/>
                  </a:lnTo>
                  <a:lnTo>
                    <a:pt x="415286" y="1256641"/>
                  </a:lnTo>
                  <a:lnTo>
                    <a:pt x="425782" y="1249510"/>
                  </a:lnTo>
                  <a:lnTo>
                    <a:pt x="438556" y="1246886"/>
                  </a:lnTo>
                  <a:lnTo>
                    <a:pt x="451352" y="1249510"/>
                  </a:lnTo>
                  <a:lnTo>
                    <a:pt x="461859" y="1256641"/>
                  </a:lnTo>
                  <a:lnTo>
                    <a:pt x="468972" y="1267165"/>
                  </a:lnTo>
                  <a:lnTo>
                    <a:pt x="471589" y="1279969"/>
                  </a:lnTo>
                  <a:lnTo>
                    <a:pt x="468972" y="1293108"/>
                  </a:lnTo>
                  <a:lnTo>
                    <a:pt x="461859" y="1303731"/>
                  </a:lnTo>
                  <a:lnTo>
                    <a:pt x="451352" y="1310734"/>
                  </a:lnTo>
                  <a:lnTo>
                    <a:pt x="438556" y="1313014"/>
                  </a:lnTo>
                  <a:close/>
                </a:path>
                <a:path w="1632585" h="1729104">
                  <a:moveTo>
                    <a:pt x="438556" y="1728838"/>
                  </a:moveTo>
                  <a:lnTo>
                    <a:pt x="425782" y="1726214"/>
                  </a:lnTo>
                  <a:lnTo>
                    <a:pt x="415286" y="1719089"/>
                  </a:lnTo>
                  <a:lnTo>
                    <a:pt x="408177" y="1708580"/>
                  </a:lnTo>
                  <a:lnTo>
                    <a:pt x="405561" y="1695805"/>
                  </a:lnTo>
                  <a:lnTo>
                    <a:pt x="408177" y="1683002"/>
                  </a:lnTo>
                  <a:lnTo>
                    <a:pt x="415286" y="1672491"/>
                  </a:lnTo>
                  <a:lnTo>
                    <a:pt x="425782" y="1665376"/>
                  </a:lnTo>
                  <a:lnTo>
                    <a:pt x="438556" y="1662760"/>
                  </a:lnTo>
                  <a:lnTo>
                    <a:pt x="451352" y="1665376"/>
                  </a:lnTo>
                  <a:lnTo>
                    <a:pt x="461859" y="1672491"/>
                  </a:lnTo>
                  <a:lnTo>
                    <a:pt x="468972" y="1683002"/>
                  </a:lnTo>
                  <a:lnTo>
                    <a:pt x="471589" y="1695805"/>
                  </a:lnTo>
                  <a:lnTo>
                    <a:pt x="468972" y="1708580"/>
                  </a:lnTo>
                  <a:lnTo>
                    <a:pt x="461859" y="1719089"/>
                  </a:lnTo>
                  <a:lnTo>
                    <a:pt x="451352" y="1726214"/>
                  </a:lnTo>
                  <a:lnTo>
                    <a:pt x="438556" y="1728838"/>
                  </a:lnTo>
                  <a:close/>
                </a:path>
                <a:path w="1632585" h="1729104">
                  <a:moveTo>
                    <a:pt x="33045" y="66725"/>
                  </a:moveTo>
                  <a:lnTo>
                    <a:pt x="20241" y="64102"/>
                  </a:lnTo>
                  <a:lnTo>
                    <a:pt x="9731" y="56976"/>
                  </a:lnTo>
                  <a:lnTo>
                    <a:pt x="2616" y="46467"/>
                  </a:lnTo>
                  <a:lnTo>
                    <a:pt x="0" y="33693"/>
                  </a:lnTo>
                  <a:lnTo>
                    <a:pt x="2616" y="20910"/>
                  </a:lnTo>
                  <a:lnTo>
                    <a:pt x="9731" y="10398"/>
                  </a:lnTo>
                  <a:lnTo>
                    <a:pt x="20241" y="3271"/>
                  </a:lnTo>
                  <a:lnTo>
                    <a:pt x="33045" y="647"/>
                  </a:lnTo>
                  <a:lnTo>
                    <a:pt x="45819" y="3271"/>
                  </a:lnTo>
                  <a:lnTo>
                    <a:pt x="56314" y="10398"/>
                  </a:lnTo>
                  <a:lnTo>
                    <a:pt x="63424" y="20910"/>
                  </a:lnTo>
                  <a:lnTo>
                    <a:pt x="66040" y="33693"/>
                  </a:lnTo>
                  <a:lnTo>
                    <a:pt x="63424" y="46467"/>
                  </a:lnTo>
                  <a:lnTo>
                    <a:pt x="56314" y="56976"/>
                  </a:lnTo>
                  <a:lnTo>
                    <a:pt x="45819" y="64102"/>
                  </a:lnTo>
                  <a:lnTo>
                    <a:pt x="33045" y="66725"/>
                  </a:lnTo>
                  <a:close/>
                </a:path>
                <a:path w="1632585" h="1729104">
                  <a:moveTo>
                    <a:pt x="33045" y="481952"/>
                  </a:moveTo>
                  <a:lnTo>
                    <a:pt x="20241" y="479330"/>
                  </a:lnTo>
                  <a:lnTo>
                    <a:pt x="9731" y="472208"/>
                  </a:lnTo>
                  <a:lnTo>
                    <a:pt x="2616" y="461699"/>
                  </a:lnTo>
                  <a:lnTo>
                    <a:pt x="0" y="448919"/>
                  </a:lnTo>
                  <a:lnTo>
                    <a:pt x="2616" y="436116"/>
                  </a:lnTo>
                  <a:lnTo>
                    <a:pt x="9731" y="425605"/>
                  </a:lnTo>
                  <a:lnTo>
                    <a:pt x="20241" y="418490"/>
                  </a:lnTo>
                  <a:lnTo>
                    <a:pt x="33045" y="415874"/>
                  </a:lnTo>
                  <a:lnTo>
                    <a:pt x="45819" y="418490"/>
                  </a:lnTo>
                  <a:lnTo>
                    <a:pt x="56314" y="425605"/>
                  </a:lnTo>
                  <a:lnTo>
                    <a:pt x="63424" y="436116"/>
                  </a:lnTo>
                  <a:lnTo>
                    <a:pt x="66040" y="448919"/>
                  </a:lnTo>
                  <a:lnTo>
                    <a:pt x="63424" y="462056"/>
                  </a:lnTo>
                  <a:lnTo>
                    <a:pt x="56314" y="472674"/>
                  </a:lnTo>
                  <a:lnTo>
                    <a:pt x="45819" y="479673"/>
                  </a:lnTo>
                  <a:lnTo>
                    <a:pt x="33045" y="481952"/>
                  </a:lnTo>
                  <a:close/>
                </a:path>
                <a:path w="1632585" h="1729104">
                  <a:moveTo>
                    <a:pt x="33045" y="897788"/>
                  </a:moveTo>
                  <a:lnTo>
                    <a:pt x="20241" y="895164"/>
                  </a:lnTo>
                  <a:lnTo>
                    <a:pt x="9731" y="888037"/>
                  </a:lnTo>
                  <a:lnTo>
                    <a:pt x="2616" y="877525"/>
                  </a:lnTo>
                  <a:lnTo>
                    <a:pt x="0" y="864743"/>
                  </a:lnTo>
                  <a:lnTo>
                    <a:pt x="2616" y="851941"/>
                  </a:lnTo>
                  <a:lnTo>
                    <a:pt x="9731" y="841435"/>
                  </a:lnTo>
                  <a:lnTo>
                    <a:pt x="20241" y="834324"/>
                  </a:lnTo>
                  <a:lnTo>
                    <a:pt x="33045" y="831710"/>
                  </a:lnTo>
                  <a:lnTo>
                    <a:pt x="45819" y="834324"/>
                  </a:lnTo>
                  <a:lnTo>
                    <a:pt x="56314" y="841435"/>
                  </a:lnTo>
                  <a:lnTo>
                    <a:pt x="63424" y="851941"/>
                  </a:lnTo>
                  <a:lnTo>
                    <a:pt x="66040" y="864743"/>
                  </a:lnTo>
                  <a:lnTo>
                    <a:pt x="63424" y="877525"/>
                  </a:lnTo>
                  <a:lnTo>
                    <a:pt x="56314" y="888037"/>
                  </a:lnTo>
                  <a:lnTo>
                    <a:pt x="45819" y="895164"/>
                  </a:lnTo>
                  <a:lnTo>
                    <a:pt x="33045" y="897788"/>
                  </a:lnTo>
                  <a:close/>
                </a:path>
                <a:path w="1632585" h="1729104">
                  <a:moveTo>
                    <a:pt x="33045" y="1313014"/>
                  </a:moveTo>
                  <a:lnTo>
                    <a:pt x="20241" y="1310391"/>
                  </a:lnTo>
                  <a:lnTo>
                    <a:pt x="9731" y="1303264"/>
                  </a:lnTo>
                  <a:lnTo>
                    <a:pt x="2616" y="1292751"/>
                  </a:lnTo>
                  <a:lnTo>
                    <a:pt x="0" y="1279969"/>
                  </a:lnTo>
                  <a:lnTo>
                    <a:pt x="2616" y="1267165"/>
                  </a:lnTo>
                  <a:lnTo>
                    <a:pt x="9731" y="1256641"/>
                  </a:lnTo>
                  <a:lnTo>
                    <a:pt x="20241" y="1249510"/>
                  </a:lnTo>
                  <a:lnTo>
                    <a:pt x="33045" y="1246886"/>
                  </a:lnTo>
                  <a:lnTo>
                    <a:pt x="45819" y="1249510"/>
                  </a:lnTo>
                  <a:lnTo>
                    <a:pt x="56314" y="1256641"/>
                  </a:lnTo>
                  <a:lnTo>
                    <a:pt x="63424" y="1267165"/>
                  </a:lnTo>
                  <a:lnTo>
                    <a:pt x="66040" y="1279969"/>
                  </a:lnTo>
                  <a:lnTo>
                    <a:pt x="63424" y="1293108"/>
                  </a:lnTo>
                  <a:lnTo>
                    <a:pt x="56314" y="1303731"/>
                  </a:lnTo>
                  <a:lnTo>
                    <a:pt x="45819" y="1310734"/>
                  </a:lnTo>
                  <a:lnTo>
                    <a:pt x="33045" y="1313014"/>
                  </a:lnTo>
                  <a:close/>
                </a:path>
                <a:path w="1632585" h="1729104">
                  <a:moveTo>
                    <a:pt x="33045" y="1728838"/>
                  </a:moveTo>
                  <a:lnTo>
                    <a:pt x="20241" y="1726214"/>
                  </a:lnTo>
                  <a:lnTo>
                    <a:pt x="9731" y="1719089"/>
                  </a:lnTo>
                  <a:lnTo>
                    <a:pt x="2616" y="1708580"/>
                  </a:lnTo>
                  <a:lnTo>
                    <a:pt x="0" y="1695805"/>
                  </a:lnTo>
                  <a:lnTo>
                    <a:pt x="2616" y="1683002"/>
                  </a:lnTo>
                  <a:lnTo>
                    <a:pt x="9731" y="1672491"/>
                  </a:lnTo>
                  <a:lnTo>
                    <a:pt x="20241" y="1665376"/>
                  </a:lnTo>
                  <a:lnTo>
                    <a:pt x="33045" y="1662760"/>
                  </a:lnTo>
                  <a:lnTo>
                    <a:pt x="45819" y="1665376"/>
                  </a:lnTo>
                  <a:lnTo>
                    <a:pt x="56314" y="1672491"/>
                  </a:lnTo>
                  <a:lnTo>
                    <a:pt x="63424" y="1683002"/>
                  </a:lnTo>
                  <a:lnTo>
                    <a:pt x="66040" y="1695805"/>
                  </a:lnTo>
                  <a:lnTo>
                    <a:pt x="63424" y="1708580"/>
                  </a:lnTo>
                  <a:lnTo>
                    <a:pt x="56314" y="1719089"/>
                  </a:lnTo>
                  <a:lnTo>
                    <a:pt x="45819" y="1726214"/>
                  </a:lnTo>
                  <a:lnTo>
                    <a:pt x="33045" y="1728838"/>
                  </a:lnTo>
                  <a:close/>
                </a:path>
              </a:pathLst>
            </a:custGeom>
            <a:solidFill>
              <a:srgbClr val="16151C"/>
            </a:solidFill>
          </p:spPr>
          <p:txBody>
            <a:bodyPr wrap="square" lIns="0" tIns="0" rIns="0" bIns="0" rtlCol="0"/>
            <a:lstStyle/>
            <a:p>
              <a:endParaRPr/>
            </a:p>
          </p:txBody>
        </p:sp>
        <p:sp>
          <p:nvSpPr>
            <p:cNvPr id="8" name="object 6"/>
            <p:cNvSpPr/>
            <p:nvPr/>
          </p:nvSpPr>
          <p:spPr>
            <a:xfrm>
              <a:off x="2701328" y="3930205"/>
              <a:ext cx="1108710" cy="1974214"/>
            </a:xfrm>
            <a:custGeom>
              <a:avLst/>
              <a:gdLst/>
              <a:ahLst/>
              <a:cxnLst/>
              <a:rect l="l" t="t" r="r" b="b"/>
              <a:pathLst>
                <a:path w="1108710" h="1974214">
                  <a:moveTo>
                    <a:pt x="1108329" y="1973999"/>
                  </a:moveTo>
                  <a:lnTo>
                    <a:pt x="1061324" y="1973255"/>
                  </a:lnTo>
                  <a:lnTo>
                    <a:pt x="1014733" y="1971026"/>
                  </a:lnTo>
                  <a:lnTo>
                    <a:pt x="968599" y="1967313"/>
                  </a:lnTo>
                  <a:lnTo>
                    <a:pt x="922970" y="1962115"/>
                  </a:lnTo>
                  <a:lnTo>
                    <a:pt x="877892" y="1955435"/>
                  </a:lnTo>
                  <a:lnTo>
                    <a:pt x="833410" y="1947273"/>
                  </a:lnTo>
                  <a:lnTo>
                    <a:pt x="789571" y="1937630"/>
                  </a:lnTo>
                  <a:lnTo>
                    <a:pt x="746420" y="1926508"/>
                  </a:lnTo>
                  <a:lnTo>
                    <a:pt x="704005" y="1913907"/>
                  </a:lnTo>
                  <a:lnTo>
                    <a:pt x="662371" y="1899828"/>
                  </a:lnTo>
                  <a:lnTo>
                    <a:pt x="621564" y="1884273"/>
                  </a:lnTo>
                  <a:lnTo>
                    <a:pt x="581630" y="1867242"/>
                  </a:lnTo>
                  <a:lnTo>
                    <a:pt x="542615" y="1848736"/>
                  </a:lnTo>
                  <a:lnTo>
                    <a:pt x="504566" y="1828757"/>
                  </a:lnTo>
                  <a:lnTo>
                    <a:pt x="467528" y="1807306"/>
                  </a:lnTo>
                  <a:lnTo>
                    <a:pt x="431548" y="1784383"/>
                  </a:lnTo>
                  <a:lnTo>
                    <a:pt x="396671" y="1759989"/>
                  </a:lnTo>
                  <a:lnTo>
                    <a:pt x="362945" y="1734126"/>
                  </a:lnTo>
                  <a:lnTo>
                    <a:pt x="330414" y="1706794"/>
                  </a:lnTo>
                  <a:lnTo>
                    <a:pt x="299125" y="1677995"/>
                  </a:lnTo>
                  <a:lnTo>
                    <a:pt x="269124" y="1647729"/>
                  </a:lnTo>
                  <a:lnTo>
                    <a:pt x="240458" y="1615998"/>
                  </a:lnTo>
                  <a:lnTo>
                    <a:pt x="213171" y="1582802"/>
                  </a:lnTo>
                  <a:lnTo>
                    <a:pt x="187311" y="1548143"/>
                  </a:lnTo>
                  <a:lnTo>
                    <a:pt x="162924" y="1512022"/>
                  </a:lnTo>
                  <a:lnTo>
                    <a:pt x="140055" y="1474439"/>
                  </a:lnTo>
                  <a:lnTo>
                    <a:pt x="118750" y="1435396"/>
                  </a:lnTo>
                  <a:lnTo>
                    <a:pt x="99056" y="1394893"/>
                  </a:lnTo>
                  <a:lnTo>
                    <a:pt x="81020" y="1352932"/>
                  </a:lnTo>
                  <a:lnTo>
                    <a:pt x="64686" y="1309514"/>
                  </a:lnTo>
                  <a:lnTo>
                    <a:pt x="50101" y="1264640"/>
                  </a:lnTo>
                  <a:lnTo>
                    <a:pt x="37311" y="1218310"/>
                  </a:lnTo>
                  <a:lnTo>
                    <a:pt x="26362" y="1170526"/>
                  </a:lnTo>
                  <a:lnTo>
                    <a:pt x="17301" y="1121289"/>
                  </a:lnTo>
                  <a:lnTo>
                    <a:pt x="10173" y="1070599"/>
                  </a:lnTo>
                  <a:lnTo>
                    <a:pt x="5024" y="1018459"/>
                  </a:lnTo>
                  <a:lnTo>
                    <a:pt x="1902" y="964868"/>
                  </a:lnTo>
                  <a:lnTo>
                    <a:pt x="850" y="909828"/>
                  </a:lnTo>
                  <a:lnTo>
                    <a:pt x="0" y="0"/>
                  </a:lnTo>
                  <a:lnTo>
                    <a:pt x="1108329" y="0"/>
                  </a:lnTo>
                  <a:lnTo>
                    <a:pt x="1108329" y="1973999"/>
                  </a:lnTo>
                  <a:close/>
                </a:path>
              </a:pathLst>
            </a:custGeom>
            <a:solidFill>
              <a:srgbClr val="055DA8"/>
            </a:solidFill>
          </p:spPr>
          <p:txBody>
            <a:bodyPr wrap="square" lIns="0" tIns="0" rIns="0" bIns="0" rtlCol="0"/>
            <a:lstStyle/>
            <a:p>
              <a:endParaRPr/>
            </a:p>
          </p:txBody>
        </p:sp>
        <p:sp>
          <p:nvSpPr>
            <p:cNvPr id="9" name="object 7"/>
            <p:cNvSpPr/>
            <p:nvPr/>
          </p:nvSpPr>
          <p:spPr>
            <a:xfrm>
              <a:off x="601459" y="3979417"/>
              <a:ext cx="1876425" cy="1926589"/>
            </a:xfrm>
            <a:custGeom>
              <a:avLst/>
              <a:gdLst/>
              <a:ahLst/>
              <a:cxnLst/>
              <a:rect l="l" t="t" r="r" b="b"/>
              <a:pathLst>
                <a:path w="1876425" h="1926589">
                  <a:moveTo>
                    <a:pt x="310108" y="1279918"/>
                  </a:moveTo>
                  <a:lnTo>
                    <a:pt x="307492" y="1267117"/>
                  </a:lnTo>
                  <a:lnTo>
                    <a:pt x="300380" y="1256614"/>
                  </a:lnTo>
                  <a:lnTo>
                    <a:pt x="289864" y="1249502"/>
                  </a:lnTo>
                  <a:lnTo>
                    <a:pt x="277075" y="1246886"/>
                  </a:lnTo>
                  <a:lnTo>
                    <a:pt x="264299" y="1249502"/>
                  </a:lnTo>
                  <a:lnTo>
                    <a:pt x="253796" y="1256614"/>
                  </a:lnTo>
                  <a:lnTo>
                    <a:pt x="246684" y="1267117"/>
                  </a:lnTo>
                  <a:lnTo>
                    <a:pt x="244081" y="1279918"/>
                  </a:lnTo>
                  <a:lnTo>
                    <a:pt x="246684" y="1292707"/>
                  </a:lnTo>
                  <a:lnTo>
                    <a:pt x="253796" y="1303223"/>
                  </a:lnTo>
                  <a:lnTo>
                    <a:pt x="264299" y="1310347"/>
                  </a:lnTo>
                  <a:lnTo>
                    <a:pt x="277075" y="1312964"/>
                  </a:lnTo>
                  <a:lnTo>
                    <a:pt x="289877" y="1310690"/>
                  </a:lnTo>
                  <a:lnTo>
                    <a:pt x="300380" y="1303680"/>
                  </a:lnTo>
                  <a:lnTo>
                    <a:pt x="307492" y="1293063"/>
                  </a:lnTo>
                  <a:lnTo>
                    <a:pt x="310108" y="1279918"/>
                  </a:lnTo>
                  <a:close/>
                </a:path>
                <a:path w="1876425" h="1926589">
                  <a:moveTo>
                    <a:pt x="310108" y="864692"/>
                  </a:moveTo>
                  <a:lnTo>
                    <a:pt x="307492" y="851916"/>
                  </a:lnTo>
                  <a:lnTo>
                    <a:pt x="300380" y="841400"/>
                  </a:lnTo>
                  <a:lnTo>
                    <a:pt x="289864" y="834275"/>
                  </a:lnTo>
                  <a:lnTo>
                    <a:pt x="277075" y="831646"/>
                  </a:lnTo>
                  <a:lnTo>
                    <a:pt x="264299" y="834275"/>
                  </a:lnTo>
                  <a:lnTo>
                    <a:pt x="253796" y="841400"/>
                  </a:lnTo>
                  <a:lnTo>
                    <a:pt x="246684" y="851916"/>
                  </a:lnTo>
                  <a:lnTo>
                    <a:pt x="244081" y="864692"/>
                  </a:lnTo>
                  <a:lnTo>
                    <a:pt x="246684" y="877493"/>
                  </a:lnTo>
                  <a:lnTo>
                    <a:pt x="253796" y="888009"/>
                  </a:lnTo>
                  <a:lnTo>
                    <a:pt x="264299" y="895121"/>
                  </a:lnTo>
                  <a:lnTo>
                    <a:pt x="277075" y="897724"/>
                  </a:lnTo>
                  <a:lnTo>
                    <a:pt x="289877" y="895121"/>
                  </a:lnTo>
                  <a:lnTo>
                    <a:pt x="300380" y="888009"/>
                  </a:lnTo>
                  <a:lnTo>
                    <a:pt x="307492" y="877493"/>
                  </a:lnTo>
                  <a:lnTo>
                    <a:pt x="310108" y="864692"/>
                  </a:lnTo>
                  <a:close/>
                </a:path>
                <a:path w="1876425" h="1926589">
                  <a:moveTo>
                    <a:pt x="310108" y="448868"/>
                  </a:moveTo>
                  <a:lnTo>
                    <a:pt x="307492" y="436067"/>
                  </a:lnTo>
                  <a:lnTo>
                    <a:pt x="300380" y="425564"/>
                  </a:lnTo>
                  <a:lnTo>
                    <a:pt x="289864" y="418452"/>
                  </a:lnTo>
                  <a:lnTo>
                    <a:pt x="277075" y="415823"/>
                  </a:lnTo>
                  <a:lnTo>
                    <a:pt x="264299" y="418452"/>
                  </a:lnTo>
                  <a:lnTo>
                    <a:pt x="253796" y="425564"/>
                  </a:lnTo>
                  <a:lnTo>
                    <a:pt x="246684" y="436067"/>
                  </a:lnTo>
                  <a:lnTo>
                    <a:pt x="244081" y="448868"/>
                  </a:lnTo>
                  <a:lnTo>
                    <a:pt x="246684" y="461645"/>
                  </a:lnTo>
                  <a:lnTo>
                    <a:pt x="253796" y="472160"/>
                  </a:lnTo>
                  <a:lnTo>
                    <a:pt x="264299" y="479285"/>
                  </a:lnTo>
                  <a:lnTo>
                    <a:pt x="277075" y="481901"/>
                  </a:lnTo>
                  <a:lnTo>
                    <a:pt x="289877" y="479628"/>
                  </a:lnTo>
                  <a:lnTo>
                    <a:pt x="300380" y="472630"/>
                  </a:lnTo>
                  <a:lnTo>
                    <a:pt x="307492" y="462013"/>
                  </a:lnTo>
                  <a:lnTo>
                    <a:pt x="310108" y="448868"/>
                  </a:lnTo>
                  <a:close/>
                </a:path>
                <a:path w="1876425" h="1926589">
                  <a:moveTo>
                    <a:pt x="310108" y="33629"/>
                  </a:moveTo>
                  <a:lnTo>
                    <a:pt x="307492" y="20853"/>
                  </a:lnTo>
                  <a:lnTo>
                    <a:pt x="300380" y="10350"/>
                  </a:lnTo>
                  <a:lnTo>
                    <a:pt x="289864" y="3225"/>
                  </a:lnTo>
                  <a:lnTo>
                    <a:pt x="277075" y="596"/>
                  </a:lnTo>
                  <a:lnTo>
                    <a:pt x="264299" y="3225"/>
                  </a:lnTo>
                  <a:lnTo>
                    <a:pt x="253796" y="10350"/>
                  </a:lnTo>
                  <a:lnTo>
                    <a:pt x="246684" y="20853"/>
                  </a:lnTo>
                  <a:lnTo>
                    <a:pt x="244081" y="33629"/>
                  </a:lnTo>
                  <a:lnTo>
                    <a:pt x="246684" y="46443"/>
                  </a:lnTo>
                  <a:lnTo>
                    <a:pt x="253796" y="56946"/>
                  </a:lnTo>
                  <a:lnTo>
                    <a:pt x="264299" y="64058"/>
                  </a:lnTo>
                  <a:lnTo>
                    <a:pt x="277075" y="66675"/>
                  </a:lnTo>
                  <a:lnTo>
                    <a:pt x="289877" y="64058"/>
                  </a:lnTo>
                  <a:lnTo>
                    <a:pt x="300380" y="56946"/>
                  </a:lnTo>
                  <a:lnTo>
                    <a:pt x="307492" y="46443"/>
                  </a:lnTo>
                  <a:lnTo>
                    <a:pt x="310108" y="33629"/>
                  </a:lnTo>
                  <a:close/>
                </a:path>
                <a:path w="1876425" h="1926589">
                  <a:moveTo>
                    <a:pt x="409384" y="1715046"/>
                  </a:moveTo>
                  <a:lnTo>
                    <a:pt x="404177" y="1675257"/>
                  </a:lnTo>
                  <a:lnTo>
                    <a:pt x="393801" y="1643405"/>
                  </a:lnTo>
                  <a:lnTo>
                    <a:pt x="391274" y="1637207"/>
                  </a:lnTo>
                  <a:lnTo>
                    <a:pt x="371182" y="1602435"/>
                  </a:lnTo>
                  <a:lnTo>
                    <a:pt x="362953" y="1591919"/>
                  </a:lnTo>
                  <a:lnTo>
                    <a:pt x="358686" y="1586699"/>
                  </a:lnTo>
                  <a:lnTo>
                    <a:pt x="329361" y="1559267"/>
                  </a:lnTo>
                  <a:lnTo>
                    <a:pt x="295275" y="1538084"/>
                  </a:lnTo>
                  <a:lnTo>
                    <a:pt x="257721" y="1523898"/>
                  </a:lnTo>
                  <a:lnTo>
                    <a:pt x="218084" y="1517396"/>
                  </a:lnTo>
                  <a:lnTo>
                    <a:pt x="211391" y="1517053"/>
                  </a:lnTo>
                  <a:lnTo>
                    <a:pt x="197993" y="1517053"/>
                  </a:lnTo>
                  <a:lnTo>
                    <a:pt x="158203" y="1522310"/>
                  </a:lnTo>
                  <a:lnTo>
                    <a:pt x="120154" y="1535214"/>
                  </a:lnTo>
                  <a:lnTo>
                    <a:pt x="85432" y="1555254"/>
                  </a:lnTo>
                  <a:lnTo>
                    <a:pt x="74866" y="1563535"/>
                  </a:lnTo>
                  <a:lnTo>
                    <a:pt x="69659" y="1567751"/>
                  </a:lnTo>
                  <a:lnTo>
                    <a:pt x="64693" y="1572272"/>
                  </a:lnTo>
                  <a:lnTo>
                    <a:pt x="59982" y="1577035"/>
                  </a:lnTo>
                  <a:lnTo>
                    <a:pt x="55219" y="1581746"/>
                  </a:lnTo>
                  <a:lnTo>
                    <a:pt x="50711" y="1586699"/>
                  </a:lnTo>
                  <a:lnTo>
                    <a:pt x="46494" y="1591919"/>
                  </a:lnTo>
                  <a:lnTo>
                    <a:pt x="42227" y="1597075"/>
                  </a:lnTo>
                  <a:lnTo>
                    <a:pt x="38252" y="1602435"/>
                  </a:lnTo>
                  <a:lnTo>
                    <a:pt x="34531" y="1608035"/>
                  </a:lnTo>
                  <a:lnTo>
                    <a:pt x="30759" y="1613598"/>
                  </a:lnTo>
                  <a:lnTo>
                    <a:pt x="13055" y="1649603"/>
                  </a:lnTo>
                  <a:lnTo>
                    <a:pt x="2628" y="1688401"/>
                  </a:lnTo>
                  <a:lnTo>
                    <a:pt x="0" y="1715046"/>
                  </a:lnTo>
                  <a:lnTo>
                    <a:pt x="0" y="1728444"/>
                  </a:lnTo>
                  <a:lnTo>
                    <a:pt x="5257" y="1768271"/>
                  </a:lnTo>
                  <a:lnTo>
                    <a:pt x="18161" y="1806270"/>
                  </a:lnTo>
                  <a:lnTo>
                    <a:pt x="34531" y="1835442"/>
                  </a:lnTo>
                  <a:lnTo>
                    <a:pt x="38252" y="1841055"/>
                  </a:lnTo>
                  <a:lnTo>
                    <a:pt x="64693" y="1871218"/>
                  </a:lnTo>
                  <a:lnTo>
                    <a:pt x="96545" y="1895665"/>
                  </a:lnTo>
                  <a:lnTo>
                    <a:pt x="132562" y="1913432"/>
                  </a:lnTo>
                  <a:lnTo>
                    <a:pt x="171361" y="1923796"/>
                  </a:lnTo>
                  <a:lnTo>
                    <a:pt x="197993" y="1926424"/>
                  </a:lnTo>
                  <a:lnTo>
                    <a:pt x="211391" y="1926424"/>
                  </a:lnTo>
                  <a:lnTo>
                    <a:pt x="251231" y="1921217"/>
                  </a:lnTo>
                  <a:lnTo>
                    <a:pt x="289229" y="1908276"/>
                  </a:lnTo>
                  <a:lnTo>
                    <a:pt x="324002" y="1888236"/>
                  </a:lnTo>
                  <a:lnTo>
                    <a:pt x="354164" y="1861743"/>
                  </a:lnTo>
                  <a:lnTo>
                    <a:pt x="374904" y="1835442"/>
                  </a:lnTo>
                  <a:lnTo>
                    <a:pt x="378625" y="1829892"/>
                  </a:lnTo>
                  <a:lnTo>
                    <a:pt x="382041" y="1824139"/>
                  </a:lnTo>
                  <a:lnTo>
                    <a:pt x="388391" y="1812328"/>
                  </a:lnTo>
                  <a:lnTo>
                    <a:pt x="391274" y="1806270"/>
                  </a:lnTo>
                  <a:lnTo>
                    <a:pt x="393801" y="1800072"/>
                  </a:lnTo>
                  <a:lnTo>
                    <a:pt x="396379" y="1793875"/>
                  </a:lnTo>
                  <a:lnTo>
                    <a:pt x="406755" y="1755127"/>
                  </a:lnTo>
                  <a:lnTo>
                    <a:pt x="409384" y="1728444"/>
                  </a:lnTo>
                  <a:lnTo>
                    <a:pt x="409384" y="1715046"/>
                  </a:lnTo>
                  <a:close/>
                </a:path>
                <a:path w="1876425" h="1926589">
                  <a:moveTo>
                    <a:pt x="715670" y="1695742"/>
                  </a:moveTo>
                  <a:lnTo>
                    <a:pt x="713041" y="1682965"/>
                  </a:lnTo>
                  <a:lnTo>
                    <a:pt x="705916" y="1672463"/>
                  </a:lnTo>
                  <a:lnTo>
                    <a:pt x="695401" y="1665338"/>
                  </a:lnTo>
                  <a:lnTo>
                    <a:pt x="682625" y="1662709"/>
                  </a:lnTo>
                  <a:lnTo>
                    <a:pt x="669848" y="1665338"/>
                  </a:lnTo>
                  <a:lnTo>
                    <a:pt x="659358" y="1672463"/>
                  </a:lnTo>
                  <a:lnTo>
                    <a:pt x="652246" y="1682965"/>
                  </a:lnTo>
                  <a:lnTo>
                    <a:pt x="649643" y="1695742"/>
                  </a:lnTo>
                  <a:lnTo>
                    <a:pt x="652246" y="1708531"/>
                  </a:lnTo>
                  <a:lnTo>
                    <a:pt x="659358" y="1719046"/>
                  </a:lnTo>
                  <a:lnTo>
                    <a:pt x="669848" y="1726171"/>
                  </a:lnTo>
                  <a:lnTo>
                    <a:pt x="682625" y="1728787"/>
                  </a:lnTo>
                  <a:lnTo>
                    <a:pt x="695401" y="1726171"/>
                  </a:lnTo>
                  <a:lnTo>
                    <a:pt x="705916" y="1719046"/>
                  </a:lnTo>
                  <a:lnTo>
                    <a:pt x="713041" y="1708531"/>
                  </a:lnTo>
                  <a:lnTo>
                    <a:pt x="715670" y="1695742"/>
                  </a:lnTo>
                  <a:close/>
                </a:path>
                <a:path w="1876425" h="1926589">
                  <a:moveTo>
                    <a:pt x="715670" y="1279918"/>
                  </a:moveTo>
                  <a:lnTo>
                    <a:pt x="713041" y="1267117"/>
                  </a:lnTo>
                  <a:lnTo>
                    <a:pt x="705916" y="1256614"/>
                  </a:lnTo>
                  <a:lnTo>
                    <a:pt x="695401" y="1249502"/>
                  </a:lnTo>
                  <a:lnTo>
                    <a:pt x="682625" y="1246886"/>
                  </a:lnTo>
                  <a:lnTo>
                    <a:pt x="669848" y="1249502"/>
                  </a:lnTo>
                  <a:lnTo>
                    <a:pt x="659358" y="1256614"/>
                  </a:lnTo>
                  <a:lnTo>
                    <a:pt x="652246" y="1267117"/>
                  </a:lnTo>
                  <a:lnTo>
                    <a:pt x="649643" y="1279918"/>
                  </a:lnTo>
                  <a:lnTo>
                    <a:pt x="652246" y="1292707"/>
                  </a:lnTo>
                  <a:lnTo>
                    <a:pt x="659358" y="1303223"/>
                  </a:lnTo>
                  <a:lnTo>
                    <a:pt x="669848" y="1310347"/>
                  </a:lnTo>
                  <a:lnTo>
                    <a:pt x="682625" y="1312964"/>
                  </a:lnTo>
                  <a:lnTo>
                    <a:pt x="695401" y="1310690"/>
                  </a:lnTo>
                  <a:lnTo>
                    <a:pt x="705916" y="1303680"/>
                  </a:lnTo>
                  <a:lnTo>
                    <a:pt x="713041" y="1293063"/>
                  </a:lnTo>
                  <a:lnTo>
                    <a:pt x="715670" y="1279918"/>
                  </a:lnTo>
                  <a:close/>
                </a:path>
                <a:path w="1876425" h="1926589">
                  <a:moveTo>
                    <a:pt x="715670" y="864692"/>
                  </a:moveTo>
                  <a:lnTo>
                    <a:pt x="713041" y="851916"/>
                  </a:lnTo>
                  <a:lnTo>
                    <a:pt x="705916" y="841400"/>
                  </a:lnTo>
                  <a:lnTo>
                    <a:pt x="695401" y="834275"/>
                  </a:lnTo>
                  <a:lnTo>
                    <a:pt x="682625" y="831646"/>
                  </a:lnTo>
                  <a:lnTo>
                    <a:pt x="669848" y="834275"/>
                  </a:lnTo>
                  <a:lnTo>
                    <a:pt x="659358" y="841400"/>
                  </a:lnTo>
                  <a:lnTo>
                    <a:pt x="652246" y="851916"/>
                  </a:lnTo>
                  <a:lnTo>
                    <a:pt x="649643" y="864692"/>
                  </a:lnTo>
                  <a:lnTo>
                    <a:pt x="652246" y="877493"/>
                  </a:lnTo>
                  <a:lnTo>
                    <a:pt x="659358" y="888009"/>
                  </a:lnTo>
                  <a:lnTo>
                    <a:pt x="669848" y="895121"/>
                  </a:lnTo>
                  <a:lnTo>
                    <a:pt x="682625" y="897724"/>
                  </a:lnTo>
                  <a:lnTo>
                    <a:pt x="695401" y="895121"/>
                  </a:lnTo>
                  <a:lnTo>
                    <a:pt x="705916" y="888009"/>
                  </a:lnTo>
                  <a:lnTo>
                    <a:pt x="713041" y="877493"/>
                  </a:lnTo>
                  <a:lnTo>
                    <a:pt x="715670" y="864692"/>
                  </a:lnTo>
                  <a:close/>
                </a:path>
                <a:path w="1876425" h="1926589">
                  <a:moveTo>
                    <a:pt x="715670" y="448868"/>
                  </a:moveTo>
                  <a:lnTo>
                    <a:pt x="713041" y="436067"/>
                  </a:lnTo>
                  <a:lnTo>
                    <a:pt x="705916" y="425564"/>
                  </a:lnTo>
                  <a:lnTo>
                    <a:pt x="695401" y="418452"/>
                  </a:lnTo>
                  <a:lnTo>
                    <a:pt x="682625" y="415823"/>
                  </a:lnTo>
                  <a:lnTo>
                    <a:pt x="669848" y="418452"/>
                  </a:lnTo>
                  <a:lnTo>
                    <a:pt x="659358" y="425564"/>
                  </a:lnTo>
                  <a:lnTo>
                    <a:pt x="652246" y="436067"/>
                  </a:lnTo>
                  <a:lnTo>
                    <a:pt x="649643" y="448868"/>
                  </a:lnTo>
                  <a:lnTo>
                    <a:pt x="652246" y="461645"/>
                  </a:lnTo>
                  <a:lnTo>
                    <a:pt x="659358" y="472160"/>
                  </a:lnTo>
                  <a:lnTo>
                    <a:pt x="669848" y="479285"/>
                  </a:lnTo>
                  <a:lnTo>
                    <a:pt x="682625" y="481901"/>
                  </a:lnTo>
                  <a:lnTo>
                    <a:pt x="695401" y="479374"/>
                  </a:lnTo>
                  <a:lnTo>
                    <a:pt x="705916" y="472401"/>
                  </a:lnTo>
                  <a:lnTo>
                    <a:pt x="713041" y="461924"/>
                  </a:lnTo>
                  <a:lnTo>
                    <a:pt x="715670" y="448868"/>
                  </a:lnTo>
                  <a:close/>
                </a:path>
                <a:path w="1876425" h="1926589">
                  <a:moveTo>
                    <a:pt x="715670" y="33629"/>
                  </a:moveTo>
                  <a:lnTo>
                    <a:pt x="713041" y="20853"/>
                  </a:lnTo>
                  <a:lnTo>
                    <a:pt x="705916" y="10350"/>
                  </a:lnTo>
                  <a:lnTo>
                    <a:pt x="695401" y="3225"/>
                  </a:lnTo>
                  <a:lnTo>
                    <a:pt x="682625" y="596"/>
                  </a:lnTo>
                  <a:lnTo>
                    <a:pt x="669848" y="3225"/>
                  </a:lnTo>
                  <a:lnTo>
                    <a:pt x="659358" y="10350"/>
                  </a:lnTo>
                  <a:lnTo>
                    <a:pt x="652246" y="20853"/>
                  </a:lnTo>
                  <a:lnTo>
                    <a:pt x="649643" y="33629"/>
                  </a:lnTo>
                  <a:lnTo>
                    <a:pt x="652246" y="46443"/>
                  </a:lnTo>
                  <a:lnTo>
                    <a:pt x="659358" y="56946"/>
                  </a:lnTo>
                  <a:lnTo>
                    <a:pt x="669848" y="64058"/>
                  </a:lnTo>
                  <a:lnTo>
                    <a:pt x="682625" y="66675"/>
                  </a:lnTo>
                  <a:lnTo>
                    <a:pt x="695401" y="64058"/>
                  </a:lnTo>
                  <a:lnTo>
                    <a:pt x="705916" y="56946"/>
                  </a:lnTo>
                  <a:lnTo>
                    <a:pt x="713041" y="46443"/>
                  </a:lnTo>
                  <a:lnTo>
                    <a:pt x="715670" y="33629"/>
                  </a:lnTo>
                  <a:close/>
                </a:path>
                <a:path w="1876425" h="1926589">
                  <a:moveTo>
                    <a:pt x="1098753" y="1695742"/>
                  </a:moveTo>
                  <a:lnTo>
                    <a:pt x="1096137" y="1682965"/>
                  </a:lnTo>
                  <a:lnTo>
                    <a:pt x="1089025" y="1672463"/>
                  </a:lnTo>
                  <a:lnTo>
                    <a:pt x="1078522" y="1665338"/>
                  </a:lnTo>
                  <a:lnTo>
                    <a:pt x="1065758" y="1662709"/>
                  </a:lnTo>
                  <a:lnTo>
                    <a:pt x="1052969" y="1665338"/>
                  </a:lnTo>
                  <a:lnTo>
                    <a:pt x="1042466" y="1672463"/>
                  </a:lnTo>
                  <a:lnTo>
                    <a:pt x="1035342" y="1682965"/>
                  </a:lnTo>
                  <a:lnTo>
                    <a:pt x="1032713" y="1695742"/>
                  </a:lnTo>
                  <a:lnTo>
                    <a:pt x="1035342" y="1708531"/>
                  </a:lnTo>
                  <a:lnTo>
                    <a:pt x="1042466" y="1719046"/>
                  </a:lnTo>
                  <a:lnTo>
                    <a:pt x="1052969" y="1726171"/>
                  </a:lnTo>
                  <a:lnTo>
                    <a:pt x="1065758" y="1728787"/>
                  </a:lnTo>
                  <a:lnTo>
                    <a:pt x="1078522" y="1726171"/>
                  </a:lnTo>
                  <a:lnTo>
                    <a:pt x="1089025" y="1719046"/>
                  </a:lnTo>
                  <a:lnTo>
                    <a:pt x="1096137" y="1708531"/>
                  </a:lnTo>
                  <a:lnTo>
                    <a:pt x="1098753" y="1695742"/>
                  </a:lnTo>
                  <a:close/>
                </a:path>
                <a:path w="1876425" h="1926589">
                  <a:moveTo>
                    <a:pt x="1098753" y="1279918"/>
                  </a:moveTo>
                  <a:lnTo>
                    <a:pt x="1096137" y="1267117"/>
                  </a:lnTo>
                  <a:lnTo>
                    <a:pt x="1089025" y="1256614"/>
                  </a:lnTo>
                  <a:lnTo>
                    <a:pt x="1078522" y="1249502"/>
                  </a:lnTo>
                  <a:lnTo>
                    <a:pt x="1065758" y="1246886"/>
                  </a:lnTo>
                  <a:lnTo>
                    <a:pt x="1052969" y="1249502"/>
                  </a:lnTo>
                  <a:lnTo>
                    <a:pt x="1042466" y="1256614"/>
                  </a:lnTo>
                  <a:lnTo>
                    <a:pt x="1035342" y="1267117"/>
                  </a:lnTo>
                  <a:lnTo>
                    <a:pt x="1032713" y="1279918"/>
                  </a:lnTo>
                  <a:lnTo>
                    <a:pt x="1035342" y="1292707"/>
                  </a:lnTo>
                  <a:lnTo>
                    <a:pt x="1042466" y="1303223"/>
                  </a:lnTo>
                  <a:lnTo>
                    <a:pt x="1052969" y="1310347"/>
                  </a:lnTo>
                  <a:lnTo>
                    <a:pt x="1065758" y="1312964"/>
                  </a:lnTo>
                  <a:lnTo>
                    <a:pt x="1078522" y="1310436"/>
                  </a:lnTo>
                  <a:lnTo>
                    <a:pt x="1089025" y="1303464"/>
                  </a:lnTo>
                  <a:lnTo>
                    <a:pt x="1096137" y="1292974"/>
                  </a:lnTo>
                  <a:lnTo>
                    <a:pt x="1098753" y="1279918"/>
                  </a:lnTo>
                  <a:close/>
                </a:path>
                <a:path w="1876425" h="1926589">
                  <a:moveTo>
                    <a:pt x="1098753" y="864692"/>
                  </a:moveTo>
                  <a:lnTo>
                    <a:pt x="1096137" y="851916"/>
                  </a:lnTo>
                  <a:lnTo>
                    <a:pt x="1089025" y="841400"/>
                  </a:lnTo>
                  <a:lnTo>
                    <a:pt x="1078522" y="834275"/>
                  </a:lnTo>
                  <a:lnTo>
                    <a:pt x="1065758" y="831646"/>
                  </a:lnTo>
                  <a:lnTo>
                    <a:pt x="1052969" y="834275"/>
                  </a:lnTo>
                  <a:lnTo>
                    <a:pt x="1042466" y="841400"/>
                  </a:lnTo>
                  <a:lnTo>
                    <a:pt x="1035342" y="851916"/>
                  </a:lnTo>
                  <a:lnTo>
                    <a:pt x="1032713" y="864692"/>
                  </a:lnTo>
                  <a:lnTo>
                    <a:pt x="1035342" y="877493"/>
                  </a:lnTo>
                  <a:lnTo>
                    <a:pt x="1042466" y="888009"/>
                  </a:lnTo>
                  <a:lnTo>
                    <a:pt x="1052969" y="895121"/>
                  </a:lnTo>
                  <a:lnTo>
                    <a:pt x="1065758" y="897724"/>
                  </a:lnTo>
                  <a:lnTo>
                    <a:pt x="1078522" y="895121"/>
                  </a:lnTo>
                  <a:lnTo>
                    <a:pt x="1089025" y="888009"/>
                  </a:lnTo>
                  <a:lnTo>
                    <a:pt x="1096137" y="877493"/>
                  </a:lnTo>
                  <a:lnTo>
                    <a:pt x="1098753" y="864692"/>
                  </a:lnTo>
                  <a:close/>
                </a:path>
                <a:path w="1876425" h="1926589">
                  <a:moveTo>
                    <a:pt x="1098753" y="448868"/>
                  </a:moveTo>
                  <a:lnTo>
                    <a:pt x="1096137" y="436067"/>
                  </a:lnTo>
                  <a:lnTo>
                    <a:pt x="1089025" y="425564"/>
                  </a:lnTo>
                  <a:lnTo>
                    <a:pt x="1078522" y="418452"/>
                  </a:lnTo>
                  <a:lnTo>
                    <a:pt x="1065758" y="415823"/>
                  </a:lnTo>
                  <a:lnTo>
                    <a:pt x="1052969" y="418452"/>
                  </a:lnTo>
                  <a:lnTo>
                    <a:pt x="1042466" y="425564"/>
                  </a:lnTo>
                  <a:lnTo>
                    <a:pt x="1035342" y="436067"/>
                  </a:lnTo>
                  <a:lnTo>
                    <a:pt x="1032713" y="448868"/>
                  </a:lnTo>
                  <a:lnTo>
                    <a:pt x="1035342" y="461645"/>
                  </a:lnTo>
                  <a:lnTo>
                    <a:pt x="1042466" y="472160"/>
                  </a:lnTo>
                  <a:lnTo>
                    <a:pt x="1052969" y="479285"/>
                  </a:lnTo>
                  <a:lnTo>
                    <a:pt x="1065758" y="481901"/>
                  </a:lnTo>
                  <a:lnTo>
                    <a:pt x="1078522" y="479285"/>
                  </a:lnTo>
                  <a:lnTo>
                    <a:pt x="1089025" y="472160"/>
                  </a:lnTo>
                  <a:lnTo>
                    <a:pt x="1096137" y="461645"/>
                  </a:lnTo>
                  <a:lnTo>
                    <a:pt x="1098753" y="448868"/>
                  </a:lnTo>
                  <a:close/>
                </a:path>
                <a:path w="1876425" h="1926589">
                  <a:moveTo>
                    <a:pt x="1098753" y="33032"/>
                  </a:moveTo>
                  <a:lnTo>
                    <a:pt x="1096137" y="20243"/>
                  </a:lnTo>
                  <a:lnTo>
                    <a:pt x="1089025" y="9740"/>
                  </a:lnTo>
                  <a:lnTo>
                    <a:pt x="1078522" y="2628"/>
                  </a:lnTo>
                  <a:lnTo>
                    <a:pt x="1065758" y="0"/>
                  </a:lnTo>
                  <a:lnTo>
                    <a:pt x="1052969" y="2628"/>
                  </a:lnTo>
                  <a:lnTo>
                    <a:pt x="1042466" y="9740"/>
                  </a:lnTo>
                  <a:lnTo>
                    <a:pt x="1035342" y="20243"/>
                  </a:lnTo>
                  <a:lnTo>
                    <a:pt x="1032713" y="33032"/>
                  </a:lnTo>
                  <a:lnTo>
                    <a:pt x="1035342" y="45821"/>
                  </a:lnTo>
                  <a:lnTo>
                    <a:pt x="1042466" y="56337"/>
                  </a:lnTo>
                  <a:lnTo>
                    <a:pt x="1052969" y="63461"/>
                  </a:lnTo>
                  <a:lnTo>
                    <a:pt x="1065758" y="66078"/>
                  </a:lnTo>
                  <a:lnTo>
                    <a:pt x="1078522" y="63804"/>
                  </a:lnTo>
                  <a:lnTo>
                    <a:pt x="1089025" y="56794"/>
                  </a:lnTo>
                  <a:lnTo>
                    <a:pt x="1096137" y="46177"/>
                  </a:lnTo>
                  <a:lnTo>
                    <a:pt x="1098753" y="33032"/>
                  </a:lnTo>
                  <a:close/>
                </a:path>
                <a:path w="1876425" h="1926589">
                  <a:moveTo>
                    <a:pt x="1493100" y="1695742"/>
                  </a:moveTo>
                  <a:lnTo>
                    <a:pt x="1490484" y="1682965"/>
                  </a:lnTo>
                  <a:lnTo>
                    <a:pt x="1483372" y="1672463"/>
                  </a:lnTo>
                  <a:lnTo>
                    <a:pt x="1472869" y="1665338"/>
                  </a:lnTo>
                  <a:lnTo>
                    <a:pt x="1460106" y="1662709"/>
                  </a:lnTo>
                  <a:lnTo>
                    <a:pt x="1447304" y="1665338"/>
                  </a:lnTo>
                  <a:lnTo>
                    <a:pt x="1436789" y="1672463"/>
                  </a:lnTo>
                  <a:lnTo>
                    <a:pt x="1429677" y="1682965"/>
                  </a:lnTo>
                  <a:lnTo>
                    <a:pt x="1427073" y="1695742"/>
                  </a:lnTo>
                  <a:lnTo>
                    <a:pt x="1429677" y="1708531"/>
                  </a:lnTo>
                  <a:lnTo>
                    <a:pt x="1436789" y="1719046"/>
                  </a:lnTo>
                  <a:lnTo>
                    <a:pt x="1447304" y="1726171"/>
                  </a:lnTo>
                  <a:lnTo>
                    <a:pt x="1460106" y="1728787"/>
                  </a:lnTo>
                  <a:lnTo>
                    <a:pt x="1472869" y="1726171"/>
                  </a:lnTo>
                  <a:lnTo>
                    <a:pt x="1483372" y="1719046"/>
                  </a:lnTo>
                  <a:lnTo>
                    <a:pt x="1490484" y="1708531"/>
                  </a:lnTo>
                  <a:lnTo>
                    <a:pt x="1493100" y="1695742"/>
                  </a:lnTo>
                  <a:close/>
                </a:path>
                <a:path w="1876425" h="1926589">
                  <a:moveTo>
                    <a:pt x="1493100" y="1279918"/>
                  </a:moveTo>
                  <a:lnTo>
                    <a:pt x="1490484" y="1267117"/>
                  </a:lnTo>
                  <a:lnTo>
                    <a:pt x="1483372" y="1256614"/>
                  </a:lnTo>
                  <a:lnTo>
                    <a:pt x="1472869" y="1249502"/>
                  </a:lnTo>
                  <a:lnTo>
                    <a:pt x="1460106" y="1246886"/>
                  </a:lnTo>
                  <a:lnTo>
                    <a:pt x="1447304" y="1249502"/>
                  </a:lnTo>
                  <a:lnTo>
                    <a:pt x="1436789" y="1256614"/>
                  </a:lnTo>
                  <a:lnTo>
                    <a:pt x="1429677" y="1267117"/>
                  </a:lnTo>
                  <a:lnTo>
                    <a:pt x="1427073" y="1279918"/>
                  </a:lnTo>
                  <a:lnTo>
                    <a:pt x="1429677" y="1292707"/>
                  </a:lnTo>
                  <a:lnTo>
                    <a:pt x="1436789" y="1303223"/>
                  </a:lnTo>
                  <a:lnTo>
                    <a:pt x="1447304" y="1310347"/>
                  </a:lnTo>
                  <a:lnTo>
                    <a:pt x="1460106" y="1312964"/>
                  </a:lnTo>
                  <a:lnTo>
                    <a:pt x="1472869" y="1310436"/>
                  </a:lnTo>
                  <a:lnTo>
                    <a:pt x="1483372" y="1303464"/>
                  </a:lnTo>
                  <a:lnTo>
                    <a:pt x="1490484" y="1292974"/>
                  </a:lnTo>
                  <a:lnTo>
                    <a:pt x="1493100" y="1279918"/>
                  </a:lnTo>
                  <a:close/>
                </a:path>
                <a:path w="1876425" h="1926589">
                  <a:moveTo>
                    <a:pt x="1493100" y="864095"/>
                  </a:moveTo>
                  <a:lnTo>
                    <a:pt x="1490484" y="851293"/>
                  </a:lnTo>
                  <a:lnTo>
                    <a:pt x="1483372" y="840765"/>
                  </a:lnTo>
                  <a:lnTo>
                    <a:pt x="1472869" y="833628"/>
                  </a:lnTo>
                  <a:lnTo>
                    <a:pt x="1460106" y="830999"/>
                  </a:lnTo>
                  <a:lnTo>
                    <a:pt x="1447304" y="833628"/>
                  </a:lnTo>
                  <a:lnTo>
                    <a:pt x="1436789" y="840765"/>
                  </a:lnTo>
                  <a:lnTo>
                    <a:pt x="1429677" y="851293"/>
                  </a:lnTo>
                  <a:lnTo>
                    <a:pt x="1427073" y="864095"/>
                  </a:lnTo>
                  <a:lnTo>
                    <a:pt x="1429677" y="876884"/>
                  </a:lnTo>
                  <a:lnTo>
                    <a:pt x="1436789" y="887387"/>
                  </a:lnTo>
                  <a:lnTo>
                    <a:pt x="1447304" y="894511"/>
                  </a:lnTo>
                  <a:lnTo>
                    <a:pt x="1460106" y="897128"/>
                  </a:lnTo>
                  <a:lnTo>
                    <a:pt x="1472869" y="894854"/>
                  </a:lnTo>
                  <a:lnTo>
                    <a:pt x="1483372" y="887857"/>
                  </a:lnTo>
                  <a:lnTo>
                    <a:pt x="1490484" y="877239"/>
                  </a:lnTo>
                  <a:lnTo>
                    <a:pt x="1493100" y="864095"/>
                  </a:lnTo>
                  <a:close/>
                </a:path>
                <a:path w="1876425" h="1926589">
                  <a:moveTo>
                    <a:pt x="1493100" y="448868"/>
                  </a:moveTo>
                  <a:lnTo>
                    <a:pt x="1490484" y="436067"/>
                  </a:lnTo>
                  <a:lnTo>
                    <a:pt x="1483372" y="425564"/>
                  </a:lnTo>
                  <a:lnTo>
                    <a:pt x="1472869" y="418452"/>
                  </a:lnTo>
                  <a:lnTo>
                    <a:pt x="1460106" y="415823"/>
                  </a:lnTo>
                  <a:lnTo>
                    <a:pt x="1447304" y="418452"/>
                  </a:lnTo>
                  <a:lnTo>
                    <a:pt x="1436789" y="425564"/>
                  </a:lnTo>
                  <a:lnTo>
                    <a:pt x="1429677" y="436067"/>
                  </a:lnTo>
                  <a:lnTo>
                    <a:pt x="1427073" y="448868"/>
                  </a:lnTo>
                  <a:lnTo>
                    <a:pt x="1429677" y="461645"/>
                  </a:lnTo>
                  <a:lnTo>
                    <a:pt x="1436789" y="472160"/>
                  </a:lnTo>
                  <a:lnTo>
                    <a:pt x="1447304" y="479285"/>
                  </a:lnTo>
                  <a:lnTo>
                    <a:pt x="1460106" y="481901"/>
                  </a:lnTo>
                  <a:lnTo>
                    <a:pt x="1472869" y="479285"/>
                  </a:lnTo>
                  <a:lnTo>
                    <a:pt x="1483372" y="472160"/>
                  </a:lnTo>
                  <a:lnTo>
                    <a:pt x="1490484" y="461645"/>
                  </a:lnTo>
                  <a:lnTo>
                    <a:pt x="1493100" y="448868"/>
                  </a:lnTo>
                  <a:close/>
                </a:path>
                <a:path w="1876425" h="1926589">
                  <a:moveTo>
                    <a:pt x="1493100" y="33032"/>
                  </a:moveTo>
                  <a:lnTo>
                    <a:pt x="1490484" y="20243"/>
                  </a:lnTo>
                  <a:lnTo>
                    <a:pt x="1483372" y="9740"/>
                  </a:lnTo>
                  <a:lnTo>
                    <a:pt x="1472869" y="2628"/>
                  </a:lnTo>
                  <a:lnTo>
                    <a:pt x="1460106" y="0"/>
                  </a:lnTo>
                  <a:lnTo>
                    <a:pt x="1447304" y="2628"/>
                  </a:lnTo>
                  <a:lnTo>
                    <a:pt x="1436789" y="9740"/>
                  </a:lnTo>
                  <a:lnTo>
                    <a:pt x="1429677" y="20243"/>
                  </a:lnTo>
                  <a:lnTo>
                    <a:pt x="1427073" y="33032"/>
                  </a:lnTo>
                  <a:lnTo>
                    <a:pt x="1429677" y="45821"/>
                  </a:lnTo>
                  <a:lnTo>
                    <a:pt x="1436789" y="56337"/>
                  </a:lnTo>
                  <a:lnTo>
                    <a:pt x="1447304" y="63461"/>
                  </a:lnTo>
                  <a:lnTo>
                    <a:pt x="1460106" y="66078"/>
                  </a:lnTo>
                  <a:lnTo>
                    <a:pt x="1472869" y="63804"/>
                  </a:lnTo>
                  <a:lnTo>
                    <a:pt x="1483372" y="56794"/>
                  </a:lnTo>
                  <a:lnTo>
                    <a:pt x="1490484" y="46177"/>
                  </a:lnTo>
                  <a:lnTo>
                    <a:pt x="1493100" y="33032"/>
                  </a:lnTo>
                  <a:close/>
                </a:path>
                <a:path w="1876425" h="1926589">
                  <a:moveTo>
                    <a:pt x="1875586" y="1695094"/>
                  </a:moveTo>
                  <a:lnTo>
                    <a:pt x="1872970" y="1682330"/>
                  </a:lnTo>
                  <a:lnTo>
                    <a:pt x="1865858" y="1671815"/>
                  </a:lnTo>
                  <a:lnTo>
                    <a:pt x="1855355" y="1664690"/>
                  </a:lnTo>
                  <a:lnTo>
                    <a:pt x="1842592" y="1662061"/>
                  </a:lnTo>
                  <a:lnTo>
                    <a:pt x="1829803" y="1664690"/>
                  </a:lnTo>
                  <a:lnTo>
                    <a:pt x="1819300" y="1671815"/>
                  </a:lnTo>
                  <a:lnTo>
                    <a:pt x="1812175" y="1682330"/>
                  </a:lnTo>
                  <a:lnTo>
                    <a:pt x="1809559" y="1695094"/>
                  </a:lnTo>
                  <a:lnTo>
                    <a:pt x="1812175" y="1707908"/>
                  </a:lnTo>
                  <a:lnTo>
                    <a:pt x="1819300" y="1718411"/>
                  </a:lnTo>
                  <a:lnTo>
                    <a:pt x="1829803" y="1725523"/>
                  </a:lnTo>
                  <a:lnTo>
                    <a:pt x="1842592" y="1728139"/>
                  </a:lnTo>
                  <a:lnTo>
                    <a:pt x="1855355" y="1725523"/>
                  </a:lnTo>
                  <a:lnTo>
                    <a:pt x="1865858" y="1718411"/>
                  </a:lnTo>
                  <a:lnTo>
                    <a:pt x="1872970" y="1707908"/>
                  </a:lnTo>
                  <a:lnTo>
                    <a:pt x="1875586" y="1695094"/>
                  </a:lnTo>
                  <a:close/>
                </a:path>
                <a:path w="1876425" h="1926589">
                  <a:moveTo>
                    <a:pt x="1875586" y="33032"/>
                  </a:moveTo>
                  <a:lnTo>
                    <a:pt x="1872970" y="20243"/>
                  </a:lnTo>
                  <a:lnTo>
                    <a:pt x="1865858" y="9740"/>
                  </a:lnTo>
                  <a:lnTo>
                    <a:pt x="1855355" y="2628"/>
                  </a:lnTo>
                  <a:lnTo>
                    <a:pt x="1842592" y="0"/>
                  </a:lnTo>
                  <a:lnTo>
                    <a:pt x="1829803" y="2628"/>
                  </a:lnTo>
                  <a:lnTo>
                    <a:pt x="1819300" y="9740"/>
                  </a:lnTo>
                  <a:lnTo>
                    <a:pt x="1812175" y="20243"/>
                  </a:lnTo>
                  <a:lnTo>
                    <a:pt x="1809559" y="33032"/>
                  </a:lnTo>
                  <a:lnTo>
                    <a:pt x="1812175" y="45821"/>
                  </a:lnTo>
                  <a:lnTo>
                    <a:pt x="1819300" y="56337"/>
                  </a:lnTo>
                  <a:lnTo>
                    <a:pt x="1829803" y="63461"/>
                  </a:lnTo>
                  <a:lnTo>
                    <a:pt x="1842592" y="66078"/>
                  </a:lnTo>
                  <a:lnTo>
                    <a:pt x="1855355" y="63550"/>
                  </a:lnTo>
                  <a:lnTo>
                    <a:pt x="1865858" y="56578"/>
                  </a:lnTo>
                  <a:lnTo>
                    <a:pt x="1872970" y="46088"/>
                  </a:lnTo>
                  <a:lnTo>
                    <a:pt x="1875586" y="33032"/>
                  </a:lnTo>
                  <a:close/>
                </a:path>
                <a:path w="1876425" h="1926589">
                  <a:moveTo>
                    <a:pt x="1876234" y="1279918"/>
                  </a:moveTo>
                  <a:lnTo>
                    <a:pt x="1873605" y="1267117"/>
                  </a:lnTo>
                  <a:lnTo>
                    <a:pt x="1866493" y="1256614"/>
                  </a:lnTo>
                  <a:lnTo>
                    <a:pt x="1855990" y="1249502"/>
                  </a:lnTo>
                  <a:lnTo>
                    <a:pt x="1843189" y="1246886"/>
                  </a:lnTo>
                  <a:lnTo>
                    <a:pt x="1830412" y="1249502"/>
                  </a:lnTo>
                  <a:lnTo>
                    <a:pt x="1819922" y="1256614"/>
                  </a:lnTo>
                  <a:lnTo>
                    <a:pt x="1812810" y="1267117"/>
                  </a:lnTo>
                  <a:lnTo>
                    <a:pt x="1810207" y="1279918"/>
                  </a:lnTo>
                  <a:lnTo>
                    <a:pt x="1812810" y="1292707"/>
                  </a:lnTo>
                  <a:lnTo>
                    <a:pt x="1819922" y="1303223"/>
                  </a:lnTo>
                  <a:lnTo>
                    <a:pt x="1830412" y="1310347"/>
                  </a:lnTo>
                  <a:lnTo>
                    <a:pt x="1843189" y="1312964"/>
                  </a:lnTo>
                  <a:lnTo>
                    <a:pt x="1855990" y="1310347"/>
                  </a:lnTo>
                  <a:lnTo>
                    <a:pt x="1866493" y="1303223"/>
                  </a:lnTo>
                  <a:lnTo>
                    <a:pt x="1873605" y="1292707"/>
                  </a:lnTo>
                  <a:lnTo>
                    <a:pt x="1876234" y="1279918"/>
                  </a:lnTo>
                  <a:close/>
                </a:path>
                <a:path w="1876425" h="1926589">
                  <a:moveTo>
                    <a:pt x="1876234" y="864095"/>
                  </a:moveTo>
                  <a:lnTo>
                    <a:pt x="1873605" y="851293"/>
                  </a:lnTo>
                  <a:lnTo>
                    <a:pt x="1866493" y="840765"/>
                  </a:lnTo>
                  <a:lnTo>
                    <a:pt x="1855990" y="833628"/>
                  </a:lnTo>
                  <a:lnTo>
                    <a:pt x="1843189" y="830999"/>
                  </a:lnTo>
                  <a:lnTo>
                    <a:pt x="1830412" y="833628"/>
                  </a:lnTo>
                  <a:lnTo>
                    <a:pt x="1819922" y="840765"/>
                  </a:lnTo>
                  <a:lnTo>
                    <a:pt x="1812810" y="851293"/>
                  </a:lnTo>
                  <a:lnTo>
                    <a:pt x="1810207" y="864095"/>
                  </a:lnTo>
                  <a:lnTo>
                    <a:pt x="1812810" y="876884"/>
                  </a:lnTo>
                  <a:lnTo>
                    <a:pt x="1819922" y="887387"/>
                  </a:lnTo>
                  <a:lnTo>
                    <a:pt x="1830412" y="894511"/>
                  </a:lnTo>
                  <a:lnTo>
                    <a:pt x="1843189" y="897128"/>
                  </a:lnTo>
                  <a:lnTo>
                    <a:pt x="1855990" y="894600"/>
                  </a:lnTo>
                  <a:lnTo>
                    <a:pt x="1866493" y="887628"/>
                  </a:lnTo>
                  <a:lnTo>
                    <a:pt x="1873605" y="877150"/>
                  </a:lnTo>
                  <a:lnTo>
                    <a:pt x="1876234" y="864095"/>
                  </a:lnTo>
                  <a:close/>
                </a:path>
                <a:path w="1876425" h="1926589">
                  <a:moveTo>
                    <a:pt x="1876234" y="448868"/>
                  </a:moveTo>
                  <a:lnTo>
                    <a:pt x="1873605" y="436067"/>
                  </a:lnTo>
                  <a:lnTo>
                    <a:pt x="1866493" y="425564"/>
                  </a:lnTo>
                  <a:lnTo>
                    <a:pt x="1855990" y="418452"/>
                  </a:lnTo>
                  <a:lnTo>
                    <a:pt x="1843189" y="415823"/>
                  </a:lnTo>
                  <a:lnTo>
                    <a:pt x="1830412" y="418452"/>
                  </a:lnTo>
                  <a:lnTo>
                    <a:pt x="1819922" y="425564"/>
                  </a:lnTo>
                  <a:lnTo>
                    <a:pt x="1812810" y="436067"/>
                  </a:lnTo>
                  <a:lnTo>
                    <a:pt x="1810207" y="448868"/>
                  </a:lnTo>
                  <a:lnTo>
                    <a:pt x="1812810" y="461645"/>
                  </a:lnTo>
                  <a:lnTo>
                    <a:pt x="1819922" y="472160"/>
                  </a:lnTo>
                  <a:lnTo>
                    <a:pt x="1830412" y="479285"/>
                  </a:lnTo>
                  <a:lnTo>
                    <a:pt x="1843189" y="481901"/>
                  </a:lnTo>
                  <a:lnTo>
                    <a:pt x="1855990" y="479285"/>
                  </a:lnTo>
                  <a:lnTo>
                    <a:pt x="1866493" y="472160"/>
                  </a:lnTo>
                  <a:lnTo>
                    <a:pt x="1873605" y="461645"/>
                  </a:lnTo>
                  <a:lnTo>
                    <a:pt x="1876234" y="448868"/>
                  </a:lnTo>
                  <a:close/>
                </a:path>
              </a:pathLst>
            </a:custGeom>
            <a:solidFill>
              <a:srgbClr val="16151C"/>
            </a:solidFill>
          </p:spPr>
          <p:txBody>
            <a:bodyPr wrap="square" lIns="0" tIns="0" rIns="0" bIns="0" rtlCol="0"/>
            <a:lstStyle/>
            <a:p>
              <a:endParaRPr/>
            </a:p>
          </p:txBody>
        </p:sp>
        <p:pic>
          <p:nvPicPr>
            <p:cNvPr id="10" name="object 8"/>
            <p:cNvPicPr/>
            <p:nvPr/>
          </p:nvPicPr>
          <p:blipFill>
            <a:blip r:embed="rId3" cstate="print"/>
            <a:stretch>
              <a:fillRect/>
            </a:stretch>
          </p:blipFill>
          <p:spPr>
            <a:xfrm>
              <a:off x="11855052" y="1103393"/>
              <a:ext cx="150356" cy="222543"/>
            </a:xfrm>
            <a:prstGeom prst="rect">
              <a:avLst/>
            </a:prstGeom>
          </p:spPr>
        </p:pic>
        <p:pic>
          <p:nvPicPr>
            <p:cNvPr id="11" name="object 9"/>
            <p:cNvPicPr/>
            <p:nvPr/>
          </p:nvPicPr>
          <p:blipFill>
            <a:blip r:embed="rId4" cstate="print"/>
            <a:stretch>
              <a:fillRect/>
            </a:stretch>
          </p:blipFill>
          <p:spPr>
            <a:xfrm>
              <a:off x="444500" y="1485900"/>
              <a:ext cx="2057400" cy="2057146"/>
            </a:xfrm>
            <a:prstGeom prst="rect">
              <a:avLst/>
            </a:prstGeom>
          </p:spPr>
        </p:pic>
      </p:grpSp>
      <p:sp>
        <p:nvSpPr>
          <p:cNvPr id="3" name="Заголовок 2"/>
          <p:cNvSpPr>
            <a:spLocks noGrp="1"/>
          </p:cNvSpPr>
          <p:nvPr>
            <p:ph type="ctrTitle"/>
          </p:nvPr>
        </p:nvSpPr>
        <p:spPr>
          <a:xfrm>
            <a:off x="4033444" y="2204864"/>
            <a:ext cx="8155380" cy="3600400"/>
          </a:xfrm>
        </p:spPr>
        <p:txBody>
          <a:bodyPr rtlCol="0">
            <a:noAutofit/>
          </a:bodyPr>
          <a:lstStyle/>
          <a:p>
            <a:r>
              <a:rPr lang="ru-RU"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Модуль 6. </a:t>
            </a:r>
            <a:r>
              <a:rPr lang="ru-RU"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Многопоточность</a:t>
            </a:r>
            <a:r>
              <a:rPr lang="ru-RU"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ru-RU"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26"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54852" y="685943"/>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917948" y="729001"/>
            <a:ext cx="10270877" cy="6128999"/>
          </a:xfrm>
          <a:solidFill>
            <a:srgbClr val="0E4895"/>
          </a:solidFill>
        </p:spPr>
        <p:txBody>
          <a:bodyPr numCol="2" anchor="ctr">
            <a:noAutofit/>
          </a:bodyPr>
          <a:lstStyle/>
          <a:p>
            <a:r>
              <a:rPr lang="ru-RU" sz="21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Для создания нового потока мы можем создать новый класс, либо наследуя его от класса </a:t>
            </a:r>
            <a:r>
              <a:rPr lang="ru-RU" sz="21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ru-RU" sz="21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либо реализуя в классе интерфейс </a:t>
            </a:r>
            <a:r>
              <a:rPr lang="ru-RU" sz="21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Runnable</a:t>
            </a:r>
            <a:r>
              <a:rPr lang="ru-RU" sz="21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ru-RU" sz="21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Наследование от класса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endPar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Создадим свой класс на основе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ru-RU"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package </a:t>
            </a:r>
            <a:r>
              <a:rPr lang="en-US" altLang="en-US" sz="21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com.helloworld</a:t>
            </a: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 </a:t>
            </a:r>
            <a:r>
              <a:rPr lang="en-US" altLang="en-US" sz="21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JThread</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extends </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 {</a:t>
            </a:r>
            <a:b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dirty="0" err="1">
                <a:solidFill>
                  <a:srgbClr val="FFC66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JThread</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name){</a:t>
            </a:r>
            <a:b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super</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(name)</a:t>
            </a: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 void </a:t>
            </a:r>
            <a:r>
              <a:rPr lang="en-US" altLang="en-US" sz="2100" dirty="0">
                <a:solidFill>
                  <a:srgbClr val="FFC66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r>
              <a:rPr lang="en-US" altLang="en-US" sz="2100" i="1"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a:t>
            </a:r>
            <a:r>
              <a:rPr lang="en-US" altLang="en-US" sz="21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.printf</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1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 started... </a:t>
            </a: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altLang="en-US" sz="21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en-US" altLang="en-US" sz="2100" i="1"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currentThread</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1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getName</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try</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en-US" altLang="en-US" sz="2100" i="1"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sleep</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100" dirty="0">
                <a:solidFill>
                  <a:srgbClr val="6897B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500</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catch</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1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InterruptedException</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a:t>
            </a:r>
            <a:b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r>
              <a:rPr lang="en-US" altLang="en-US" sz="2100" i="1"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a:t>
            </a:r>
            <a:r>
              <a:rPr lang="en-US" altLang="en-US" sz="21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.println</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1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 has been interrupted"</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r>
              <a:rPr lang="en-US" altLang="en-US" sz="2100" i="1"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a:t>
            </a:r>
            <a:r>
              <a:rPr lang="en-US" altLang="en-US" sz="21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.printf</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1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 </a:t>
            </a:r>
            <a:r>
              <a:rPr lang="en-US" altLang="en-US" sz="21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fiished</a:t>
            </a:r>
            <a:r>
              <a:rPr lang="en-US" altLang="en-US" sz="21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altLang="en-US" sz="21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en-US" altLang="en-US" sz="2100" i="1"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currentThread</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1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getName</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 class </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 {</a:t>
            </a:r>
            <a:b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 static void </a:t>
            </a:r>
            <a:r>
              <a:rPr lang="en-US" altLang="en-US" sz="2100" dirty="0">
                <a:solidFill>
                  <a:srgbClr val="FFC66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a:t>
            </a:r>
            <a:r>
              <a:rPr lang="en-US" altLang="en-US" sz="21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args</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r>
              <a:rPr lang="en-US" altLang="en-US" sz="2100" i="1"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a:t>
            </a:r>
            <a:r>
              <a:rPr lang="en-US" altLang="en-US" sz="21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.println</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1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 thread started..."</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new </a:t>
            </a:r>
            <a:r>
              <a:rPr lang="en-US" altLang="en-US" sz="21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JThread</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1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1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JThread</a:t>
            </a:r>
            <a:r>
              <a:rPr lang="en-US" altLang="en-US" sz="21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).start()</a:t>
            </a: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r>
              <a:rPr lang="en-US" altLang="en-US" sz="2100" i="1"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a:t>
            </a:r>
            <a:r>
              <a:rPr lang="en-US" altLang="en-US" sz="21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.println</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1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 thread finished..."</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1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1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100" dirty="0" smtClean="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en-US"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uk-UA"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a:t>
            </a:r>
            <a:r>
              <a:rPr lang="ru-RU"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ласс</a:t>
            </a:r>
            <a:r>
              <a:rPr lang="ru-RU"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56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3397625" y="729001"/>
            <a:ext cx="8791200" cy="6012367"/>
          </a:xfrm>
          <a:solidFill>
            <a:srgbClr val="0E4895"/>
          </a:solidFill>
        </p:spPr>
        <p:txBody>
          <a:bodyPr anchor="ctr">
            <a:noAutofit/>
          </a:bodyPr>
          <a:lstStyle/>
          <a:p>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Класс потока называется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JThread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Предполагается, что в конструктор класса передается имя потока, которое затем передается в конструктор базового класса. В конструктор своего класса потока мы можем передать различные данные, но главное, чтобы в нем вызывался конструктор базового класса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 который передается имя потока. И также в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JThread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переопределяется метод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код которого собственно и будет представлять весь тот код, который выполняется в потоке. </a:t>
            </a:r>
            <a:endParaRPr lang="en-US"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 </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методе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для запуска потока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JThread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у него вызывается метод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start</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после чего начинается выполнение того кода, который определен в методе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new</a:t>
            </a:r>
            <a:r>
              <a:rPr lang="ru-RU"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JThread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JThread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start</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uk-UA"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a:t>
            </a:r>
            <a:r>
              <a:rPr lang="ru-RU"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ласс</a:t>
            </a:r>
            <a:r>
              <a:rPr lang="ru-RU"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78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917948" y="729001"/>
            <a:ext cx="10270877" cy="6012367"/>
          </a:xfrm>
          <a:solidFill>
            <a:srgbClr val="0E4895"/>
          </a:solidFill>
        </p:spPr>
        <p:txBody>
          <a:bodyPr anchor="ctr">
            <a:noAutofit/>
          </a:bodyPr>
          <a:lstStyle/>
          <a:p>
            <a:r>
              <a:rPr lang="ru-RU" sz="19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Ожидание завершения потока</a:t>
            </a:r>
          </a:p>
          <a:p>
            <a:r>
              <a:rPr lang="ru-RU"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При запуске потоков в примерах выше </a:t>
            </a:r>
            <a:r>
              <a:rPr lang="ru-RU"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a:t>
            </a:r>
            <a:r>
              <a:rPr lang="ru-RU"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ru-RU"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завершался до дочернего потока. Как правило, более распространенной ситуацией является случай, когда </a:t>
            </a:r>
            <a:r>
              <a:rPr lang="ru-RU"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a:t>
            </a:r>
            <a:r>
              <a:rPr lang="ru-RU"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ru-RU"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завершается самым последним. Для этого надо применить метод </a:t>
            </a:r>
            <a:r>
              <a:rPr lang="ru-RU"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join</a:t>
            </a:r>
            <a:r>
              <a:rPr lang="ru-RU"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 этом случае текущий поток будет ожидать завершения потока, для которого вызван метод </a:t>
            </a:r>
            <a:r>
              <a:rPr lang="ru-RU"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join</a:t>
            </a:r>
            <a:r>
              <a:rPr lang="ru-RU"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r>
              <a:rPr lang="en-US" altLang="en-US" sz="1900" dirty="0">
                <a:solidFill>
                  <a:srgbClr val="CC7832"/>
                </a:solidFill>
                <a:effectLst>
                  <a:outerShdw blurRad="38100" dist="38100" dir="2700000" algn="tl">
                    <a:srgbClr val="000000">
                      <a:alpha val="43137"/>
                    </a:srgbClr>
                  </a:outerShdw>
                </a:effectLst>
                <a:latin typeface="JetBrains Mono"/>
              </a:rPr>
              <a:t>public static void </a:t>
            </a:r>
            <a:r>
              <a:rPr lang="en-US" altLang="en-US" sz="1900" dirty="0">
                <a:solidFill>
                  <a:srgbClr val="FFC66D"/>
                </a:solidFill>
                <a:effectLst>
                  <a:outerShdw blurRad="38100" dist="38100" dir="2700000" algn="tl">
                    <a:srgbClr val="000000">
                      <a:alpha val="43137"/>
                    </a:srgbClr>
                  </a:outerShdw>
                </a:effectLst>
                <a:latin typeface="JetBrains Mono"/>
              </a:rPr>
              <a:t>main</a:t>
            </a:r>
            <a:r>
              <a:rPr lang="en-US" altLang="en-US" sz="1900" dirty="0">
                <a:solidFill>
                  <a:srgbClr val="A9B7C6"/>
                </a:solidFill>
                <a:effectLst>
                  <a:outerShdw blurRad="38100" dist="38100" dir="2700000" algn="tl">
                    <a:srgbClr val="000000">
                      <a:alpha val="43137"/>
                    </a:srgbClr>
                  </a:outerShdw>
                </a:effectLst>
                <a:latin typeface="JetBrains Mono"/>
              </a:rPr>
              <a:t>(String[] </a:t>
            </a:r>
            <a:r>
              <a:rPr lang="en-US" altLang="en-US" sz="1900" dirty="0" err="1">
                <a:solidFill>
                  <a:srgbClr val="A9B7C6"/>
                </a:solidFill>
                <a:effectLst>
                  <a:outerShdw blurRad="38100" dist="38100" dir="2700000" algn="tl">
                    <a:srgbClr val="000000">
                      <a:alpha val="43137"/>
                    </a:srgbClr>
                  </a:outerShdw>
                </a:effectLst>
                <a:latin typeface="JetBrains Mono"/>
              </a:rPr>
              <a:t>args</a:t>
            </a:r>
            <a:r>
              <a:rPr lang="en-US" altLang="en-US" sz="1900" dirty="0">
                <a:solidFill>
                  <a:srgbClr val="A9B7C6"/>
                </a:solidFill>
                <a:effectLst>
                  <a:outerShdw blurRad="38100" dist="38100" dir="2700000" algn="tl">
                    <a:srgbClr val="000000">
                      <a:alpha val="43137"/>
                    </a:srgbClr>
                  </a:outerShdw>
                </a:effectLst>
                <a:latin typeface="JetBrains Mono"/>
              </a:rPr>
              <a:t>) {</a:t>
            </a:r>
            <a:br>
              <a:rPr lang="en-US" altLang="en-US" sz="1900" dirty="0">
                <a:solidFill>
                  <a:srgbClr val="A9B7C6"/>
                </a:solidFill>
                <a:effectLst>
                  <a:outerShdw blurRad="38100" dist="38100" dir="2700000" algn="tl">
                    <a:srgbClr val="000000">
                      <a:alpha val="43137"/>
                    </a:srgbClr>
                  </a:outerShdw>
                </a:effectLst>
                <a:latin typeface="JetBrains Mono"/>
              </a:rPr>
            </a:br>
            <a:r>
              <a:rPr lang="en-US" altLang="en-US" sz="1900" dirty="0">
                <a:solidFill>
                  <a:srgbClr val="A9B7C6"/>
                </a:solidFill>
                <a:effectLst>
                  <a:outerShdw blurRad="38100" dist="38100" dir="2700000" algn="tl">
                    <a:srgbClr val="000000">
                      <a:alpha val="43137"/>
                    </a:srgbClr>
                  </a:outerShdw>
                </a:effectLst>
                <a:latin typeface="JetBrains Mono"/>
              </a:rPr>
              <a:t>    </a:t>
            </a:r>
            <a:r>
              <a:rPr lang="en-US" altLang="en-US" sz="1900" dirty="0" err="1">
                <a:solidFill>
                  <a:srgbClr val="A9B7C6"/>
                </a:solidFill>
                <a:effectLst>
                  <a:outerShdw blurRad="38100" dist="38100" dir="2700000" algn="tl">
                    <a:srgbClr val="000000">
                      <a:alpha val="43137"/>
                    </a:srgbClr>
                  </a:outerShdw>
                </a:effectLst>
                <a:latin typeface="JetBrains Mono"/>
              </a:rPr>
              <a:t>System.</a:t>
            </a:r>
            <a:r>
              <a:rPr lang="en-US" altLang="en-US" sz="1900" i="1" dirty="0" err="1">
                <a:solidFill>
                  <a:srgbClr val="9876AA"/>
                </a:solidFill>
                <a:effectLst>
                  <a:outerShdw blurRad="38100" dist="38100" dir="2700000" algn="tl">
                    <a:srgbClr val="000000">
                      <a:alpha val="43137"/>
                    </a:srgbClr>
                  </a:outerShdw>
                </a:effectLst>
                <a:latin typeface="JetBrains Mono"/>
              </a:rPr>
              <a:t>out</a:t>
            </a:r>
            <a:r>
              <a:rPr lang="en-US" altLang="en-US" sz="1900" dirty="0" err="1">
                <a:solidFill>
                  <a:srgbClr val="A9B7C6"/>
                </a:solidFill>
                <a:effectLst>
                  <a:outerShdw blurRad="38100" dist="38100" dir="2700000" algn="tl">
                    <a:srgbClr val="000000">
                      <a:alpha val="43137"/>
                    </a:srgbClr>
                  </a:outerShdw>
                </a:effectLst>
                <a:latin typeface="JetBrains Mono"/>
              </a:rPr>
              <a:t>.println</a:t>
            </a:r>
            <a:r>
              <a:rPr lang="en-US" altLang="en-US" sz="1900" dirty="0">
                <a:solidFill>
                  <a:srgbClr val="A9B7C6"/>
                </a:solidFill>
                <a:effectLst>
                  <a:outerShdw blurRad="38100" dist="38100" dir="2700000" algn="tl">
                    <a:srgbClr val="000000">
                      <a:alpha val="43137"/>
                    </a:srgbClr>
                  </a:outerShdw>
                </a:effectLst>
                <a:latin typeface="JetBrains Mono"/>
              </a:rPr>
              <a:t>(</a:t>
            </a:r>
            <a:r>
              <a:rPr lang="en-US" altLang="en-US" sz="1900" dirty="0">
                <a:solidFill>
                  <a:srgbClr val="6A8759"/>
                </a:solidFill>
                <a:effectLst>
                  <a:outerShdw blurRad="38100" dist="38100" dir="2700000" algn="tl">
                    <a:srgbClr val="000000">
                      <a:alpha val="43137"/>
                    </a:srgbClr>
                  </a:outerShdw>
                </a:effectLst>
                <a:latin typeface="JetBrains Mono"/>
              </a:rPr>
              <a:t>"Main thread started..."</a:t>
            </a:r>
            <a:r>
              <a:rPr lang="en-US" altLang="en-US" sz="1900" dirty="0">
                <a:solidFill>
                  <a:srgbClr val="A9B7C6"/>
                </a:solidFill>
                <a:effectLst>
                  <a:outerShdw blurRad="38100" dist="38100" dir="2700000" algn="tl">
                    <a:srgbClr val="000000">
                      <a:alpha val="43137"/>
                    </a:srgbClr>
                  </a:outerShdw>
                </a:effectLst>
                <a:latin typeface="JetBrains Mono"/>
              </a:rPr>
              <a:t>)</a:t>
            </a:r>
            <a:r>
              <a:rPr lang="en-US" altLang="en-US" sz="1900" dirty="0">
                <a:solidFill>
                  <a:srgbClr val="CC7832"/>
                </a:solidFill>
                <a:effectLst>
                  <a:outerShdw blurRad="38100" dist="38100" dir="2700000" algn="tl">
                    <a:srgbClr val="000000">
                      <a:alpha val="43137"/>
                    </a:srgbClr>
                  </a:outerShdw>
                </a:effectLst>
                <a:latin typeface="JetBrains Mono"/>
              </a:rPr>
              <a:t>;</a:t>
            </a:r>
            <a:br>
              <a:rPr lang="en-US" altLang="en-US" sz="1900" dirty="0">
                <a:solidFill>
                  <a:srgbClr val="CC7832"/>
                </a:solidFill>
                <a:effectLst>
                  <a:outerShdw blurRad="38100" dist="38100" dir="2700000" algn="tl">
                    <a:srgbClr val="000000">
                      <a:alpha val="43137"/>
                    </a:srgbClr>
                  </a:outerShdw>
                </a:effectLst>
                <a:latin typeface="JetBrains Mono"/>
              </a:rPr>
            </a:br>
            <a:r>
              <a:rPr lang="en-US" altLang="en-US" sz="1900" dirty="0">
                <a:solidFill>
                  <a:srgbClr val="CC7832"/>
                </a:solidFill>
                <a:effectLst>
                  <a:outerShdw blurRad="38100" dist="38100" dir="2700000" algn="tl">
                    <a:srgbClr val="000000">
                      <a:alpha val="43137"/>
                    </a:srgbClr>
                  </a:outerShdw>
                </a:effectLst>
                <a:latin typeface="JetBrains Mono"/>
              </a:rPr>
              <a:t>    </a:t>
            </a:r>
            <a:r>
              <a:rPr lang="en-US" altLang="en-US" sz="1900" dirty="0" err="1">
                <a:solidFill>
                  <a:srgbClr val="A9B7C6"/>
                </a:solidFill>
                <a:effectLst>
                  <a:outerShdw blurRad="38100" dist="38100" dir="2700000" algn="tl">
                    <a:srgbClr val="000000">
                      <a:alpha val="43137"/>
                    </a:srgbClr>
                  </a:outerShdw>
                </a:effectLst>
                <a:latin typeface="JetBrains Mono"/>
              </a:rPr>
              <a:t>JThread</a:t>
            </a:r>
            <a:r>
              <a:rPr lang="en-US" altLang="en-US" sz="1900" dirty="0">
                <a:solidFill>
                  <a:srgbClr val="A9B7C6"/>
                </a:solidFill>
                <a:effectLst>
                  <a:outerShdw blurRad="38100" dist="38100" dir="2700000" algn="tl">
                    <a:srgbClr val="000000">
                      <a:alpha val="43137"/>
                    </a:srgbClr>
                  </a:outerShdw>
                </a:effectLst>
                <a:latin typeface="JetBrains Mono"/>
              </a:rPr>
              <a:t> t= </a:t>
            </a:r>
            <a:r>
              <a:rPr lang="en-US" altLang="en-US" sz="1900" dirty="0">
                <a:solidFill>
                  <a:srgbClr val="CC7832"/>
                </a:solidFill>
                <a:effectLst>
                  <a:outerShdw blurRad="38100" dist="38100" dir="2700000" algn="tl">
                    <a:srgbClr val="000000">
                      <a:alpha val="43137"/>
                    </a:srgbClr>
                  </a:outerShdw>
                </a:effectLst>
                <a:latin typeface="JetBrains Mono"/>
              </a:rPr>
              <a:t>new </a:t>
            </a:r>
            <a:r>
              <a:rPr lang="en-US" altLang="en-US" sz="1900" dirty="0" err="1">
                <a:solidFill>
                  <a:srgbClr val="A9B7C6"/>
                </a:solidFill>
                <a:effectLst>
                  <a:outerShdw blurRad="38100" dist="38100" dir="2700000" algn="tl">
                    <a:srgbClr val="000000">
                      <a:alpha val="43137"/>
                    </a:srgbClr>
                  </a:outerShdw>
                </a:effectLst>
                <a:latin typeface="JetBrains Mono"/>
              </a:rPr>
              <a:t>JThread</a:t>
            </a:r>
            <a:r>
              <a:rPr lang="en-US" altLang="en-US" sz="1900" dirty="0">
                <a:solidFill>
                  <a:srgbClr val="A9B7C6"/>
                </a:solidFill>
                <a:effectLst>
                  <a:outerShdw blurRad="38100" dist="38100" dir="2700000" algn="tl">
                    <a:srgbClr val="000000">
                      <a:alpha val="43137"/>
                    </a:srgbClr>
                  </a:outerShdw>
                </a:effectLst>
                <a:latin typeface="JetBrains Mono"/>
              </a:rPr>
              <a:t>(</a:t>
            </a:r>
            <a:r>
              <a:rPr lang="en-US" altLang="en-US" sz="1900" dirty="0">
                <a:solidFill>
                  <a:srgbClr val="6A8759"/>
                </a:solidFill>
                <a:effectLst>
                  <a:outerShdw blurRad="38100" dist="38100" dir="2700000" algn="tl">
                    <a:srgbClr val="000000">
                      <a:alpha val="43137"/>
                    </a:srgbClr>
                  </a:outerShdw>
                </a:effectLst>
                <a:latin typeface="JetBrains Mono"/>
              </a:rPr>
              <a:t>"</a:t>
            </a:r>
            <a:r>
              <a:rPr lang="en-US" altLang="en-US" sz="1900" dirty="0" err="1">
                <a:solidFill>
                  <a:srgbClr val="6A8759"/>
                </a:solidFill>
                <a:effectLst>
                  <a:outerShdw blurRad="38100" dist="38100" dir="2700000" algn="tl">
                    <a:srgbClr val="000000">
                      <a:alpha val="43137"/>
                    </a:srgbClr>
                  </a:outerShdw>
                </a:effectLst>
                <a:latin typeface="JetBrains Mono"/>
              </a:rPr>
              <a:t>JThread</a:t>
            </a:r>
            <a:r>
              <a:rPr lang="en-US" altLang="en-US" sz="1900" dirty="0">
                <a:solidFill>
                  <a:srgbClr val="6A8759"/>
                </a:solidFill>
                <a:effectLst>
                  <a:outerShdw blurRad="38100" dist="38100" dir="2700000" algn="tl">
                    <a:srgbClr val="000000">
                      <a:alpha val="43137"/>
                    </a:srgbClr>
                  </a:outerShdw>
                </a:effectLst>
                <a:latin typeface="JetBrains Mono"/>
              </a:rPr>
              <a:t> "</a:t>
            </a:r>
            <a:r>
              <a:rPr lang="en-US" altLang="en-US" sz="1900" dirty="0">
                <a:solidFill>
                  <a:srgbClr val="A9B7C6"/>
                </a:solidFill>
                <a:effectLst>
                  <a:outerShdw blurRad="38100" dist="38100" dir="2700000" algn="tl">
                    <a:srgbClr val="000000">
                      <a:alpha val="43137"/>
                    </a:srgbClr>
                  </a:outerShdw>
                </a:effectLst>
                <a:latin typeface="JetBrains Mono"/>
              </a:rPr>
              <a:t>)</a:t>
            </a:r>
            <a:r>
              <a:rPr lang="en-US" altLang="en-US" sz="1900" dirty="0">
                <a:solidFill>
                  <a:srgbClr val="CC7832"/>
                </a:solidFill>
                <a:effectLst>
                  <a:outerShdw blurRad="38100" dist="38100" dir="2700000" algn="tl">
                    <a:srgbClr val="000000">
                      <a:alpha val="43137"/>
                    </a:srgbClr>
                  </a:outerShdw>
                </a:effectLst>
                <a:latin typeface="JetBrains Mono"/>
              </a:rPr>
              <a:t>;</a:t>
            </a:r>
            <a:br>
              <a:rPr lang="en-US" altLang="en-US" sz="1900" dirty="0">
                <a:solidFill>
                  <a:srgbClr val="CC7832"/>
                </a:solidFill>
                <a:effectLst>
                  <a:outerShdw blurRad="38100" dist="38100" dir="2700000" algn="tl">
                    <a:srgbClr val="000000">
                      <a:alpha val="43137"/>
                    </a:srgbClr>
                  </a:outerShdw>
                </a:effectLst>
                <a:latin typeface="JetBrains Mono"/>
              </a:rPr>
            </a:br>
            <a:r>
              <a:rPr lang="en-US" altLang="en-US" sz="1900" dirty="0">
                <a:solidFill>
                  <a:srgbClr val="CC7832"/>
                </a:solidFill>
                <a:effectLst>
                  <a:outerShdw blurRad="38100" dist="38100" dir="2700000" algn="tl">
                    <a:srgbClr val="000000">
                      <a:alpha val="43137"/>
                    </a:srgbClr>
                  </a:outerShdw>
                </a:effectLst>
                <a:latin typeface="JetBrains Mono"/>
              </a:rPr>
              <a:t>    </a:t>
            </a:r>
            <a:r>
              <a:rPr lang="en-US" altLang="en-US" sz="1900" dirty="0" err="1">
                <a:solidFill>
                  <a:srgbClr val="A9B7C6"/>
                </a:solidFill>
                <a:effectLst>
                  <a:outerShdw blurRad="38100" dist="38100" dir="2700000" algn="tl">
                    <a:srgbClr val="000000">
                      <a:alpha val="43137"/>
                    </a:srgbClr>
                  </a:outerShdw>
                </a:effectLst>
                <a:latin typeface="JetBrains Mono"/>
              </a:rPr>
              <a:t>t.start</a:t>
            </a:r>
            <a:r>
              <a:rPr lang="en-US" altLang="en-US" sz="1900" dirty="0">
                <a:solidFill>
                  <a:srgbClr val="A9B7C6"/>
                </a:solidFill>
                <a:effectLst>
                  <a:outerShdw blurRad="38100" dist="38100" dir="2700000" algn="tl">
                    <a:srgbClr val="000000">
                      <a:alpha val="43137"/>
                    </a:srgbClr>
                  </a:outerShdw>
                </a:effectLst>
                <a:latin typeface="JetBrains Mono"/>
              </a:rPr>
              <a:t>()</a:t>
            </a:r>
            <a:r>
              <a:rPr lang="en-US" altLang="en-US" sz="1900" dirty="0">
                <a:solidFill>
                  <a:srgbClr val="CC7832"/>
                </a:solidFill>
                <a:effectLst>
                  <a:outerShdw blurRad="38100" dist="38100" dir="2700000" algn="tl">
                    <a:srgbClr val="000000">
                      <a:alpha val="43137"/>
                    </a:srgbClr>
                  </a:outerShdw>
                </a:effectLst>
                <a:latin typeface="JetBrains Mono"/>
              </a:rPr>
              <a:t>;</a:t>
            </a:r>
            <a:br>
              <a:rPr lang="en-US" altLang="en-US" sz="1900" dirty="0">
                <a:solidFill>
                  <a:srgbClr val="CC7832"/>
                </a:solidFill>
                <a:effectLst>
                  <a:outerShdw blurRad="38100" dist="38100" dir="2700000" algn="tl">
                    <a:srgbClr val="000000">
                      <a:alpha val="43137"/>
                    </a:srgbClr>
                  </a:outerShdw>
                </a:effectLst>
                <a:latin typeface="JetBrains Mono"/>
              </a:rPr>
            </a:br>
            <a:r>
              <a:rPr lang="en-US" altLang="en-US" sz="1900" dirty="0">
                <a:solidFill>
                  <a:srgbClr val="CC7832"/>
                </a:solidFill>
                <a:effectLst>
                  <a:outerShdw blurRad="38100" dist="38100" dir="2700000" algn="tl">
                    <a:srgbClr val="000000">
                      <a:alpha val="43137"/>
                    </a:srgbClr>
                  </a:outerShdw>
                </a:effectLst>
                <a:latin typeface="JetBrains Mono"/>
              </a:rPr>
              <a:t>    try</a:t>
            </a:r>
            <a:r>
              <a:rPr lang="en-US" altLang="en-US" sz="1900" dirty="0">
                <a:solidFill>
                  <a:srgbClr val="A9B7C6"/>
                </a:solidFill>
                <a:effectLst>
                  <a:outerShdw blurRad="38100" dist="38100" dir="2700000" algn="tl">
                    <a:srgbClr val="000000">
                      <a:alpha val="43137"/>
                    </a:srgbClr>
                  </a:outerShdw>
                </a:effectLst>
                <a:latin typeface="JetBrains Mono"/>
              </a:rPr>
              <a:t>{</a:t>
            </a:r>
            <a:br>
              <a:rPr lang="en-US" altLang="en-US" sz="1900" dirty="0">
                <a:solidFill>
                  <a:srgbClr val="A9B7C6"/>
                </a:solidFill>
                <a:effectLst>
                  <a:outerShdw blurRad="38100" dist="38100" dir="2700000" algn="tl">
                    <a:srgbClr val="000000">
                      <a:alpha val="43137"/>
                    </a:srgbClr>
                  </a:outerShdw>
                </a:effectLst>
                <a:latin typeface="JetBrains Mono"/>
              </a:rPr>
            </a:br>
            <a:r>
              <a:rPr lang="en-US" altLang="en-US" sz="1900" dirty="0">
                <a:solidFill>
                  <a:srgbClr val="A9B7C6"/>
                </a:solidFill>
                <a:effectLst>
                  <a:outerShdw blurRad="38100" dist="38100" dir="2700000" algn="tl">
                    <a:srgbClr val="000000">
                      <a:alpha val="43137"/>
                    </a:srgbClr>
                  </a:outerShdw>
                </a:effectLst>
                <a:latin typeface="JetBrains Mono"/>
              </a:rPr>
              <a:t>        </a:t>
            </a:r>
            <a:r>
              <a:rPr lang="en-US" altLang="en-US" sz="1900" dirty="0" err="1">
                <a:solidFill>
                  <a:srgbClr val="A9B7C6"/>
                </a:solidFill>
                <a:effectLst>
                  <a:outerShdw blurRad="38100" dist="38100" dir="2700000" algn="tl">
                    <a:srgbClr val="000000">
                      <a:alpha val="43137"/>
                    </a:srgbClr>
                  </a:outerShdw>
                </a:effectLst>
                <a:latin typeface="JetBrains Mono"/>
              </a:rPr>
              <a:t>t.join</a:t>
            </a:r>
            <a:r>
              <a:rPr lang="en-US" altLang="en-US" sz="1900" dirty="0">
                <a:solidFill>
                  <a:srgbClr val="A9B7C6"/>
                </a:solidFill>
                <a:effectLst>
                  <a:outerShdw blurRad="38100" dist="38100" dir="2700000" algn="tl">
                    <a:srgbClr val="000000">
                      <a:alpha val="43137"/>
                    </a:srgbClr>
                  </a:outerShdw>
                </a:effectLst>
                <a:latin typeface="JetBrains Mono"/>
              </a:rPr>
              <a:t>()</a:t>
            </a:r>
            <a:r>
              <a:rPr lang="en-US" altLang="en-US" sz="1900" dirty="0">
                <a:solidFill>
                  <a:srgbClr val="CC7832"/>
                </a:solidFill>
                <a:effectLst>
                  <a:outerShdw blurRad="38100" dist="38100" dir="2700000" algn="tl">
                    <a:srgbClr val="000000">
                      <a:alpha val="43137"/>
                    </a:srgbClr>
                  </a:outerShdw>
                </a:effectLst>
                <a:latin typeface="JetBrains Mono"/>
              </a:rPr>
              <a:t>;</a:t>
            </a:r>
            <a:br>
              <a:rPr lang="en-US" altLang="en-US" sz="1900" dirty="0">
                <a:solidFill>
                  <a:srgbClr val="CC7832"/>
                </a:solidFill>
                <a:effectLst>
                  <a:outerShdw blurRad="38100" dist="38100" dir="2700000" algn="tl">
                    <a:srgbClr val="000000">
                      <a:alpha val="43137"/>
                    </a:srgbClr>
                  </a:outerShdw>
                </a:effectLst>
                <a:latin typeface="JetBrains Mono"/>
              </a:rPr>
            </a:br>
            <a:r>
              <a:rPr lang="en-US" altLang="en-US" sz="1900" dirty="0">
                <a:solidFill>
                  <a:srgbClr val="CC7832"/>
                </a:solidFill>
                <a:effectLst>
                  <a:outerShdw blurRad="38100" dist="38100" dir="2700000" algn="tl">
                    <a:srgbClr val="000000">
                      <a:alpha val="43137"/>
                    </a:srgbClr>
                  </a:outerShdw>
                </a:effectLst>
                <a:latin typeface="JetBrains Mono"/>
              </a:rPr>
              <a:t>    </a:t>
            </a:r>
            <a:r>
              <a:rPr lang="en-US" altLang="en-US" sz="1900" dirty="0">
                <a:solidFill>
                  <a:srgbClr val="A9B7C6"/>
                </a:solidFill>
                <a:effectLst>
                  <a:outerShdw blurRad="38100" dist="38100" dir="2700000" algn="tl">
                    <a:srgbClr val="000000">
                      <a:alpha val="43137"/>
                    </a:srgbClr>
                  </a:outerShdw>
                </a:effectLst>
                <a:latin typeface="JetBrains Mono"/>
              </a:rPr>
              <a:t>}</a:t>
            </a:r>
            <a:br>
              <a:rPr lang="en-US" altLang="en-US" sz="1900" dirty="0">
                <a:solidFill>
                  <a:srgbClr val="A9B7C6"/>
                </a:solidFill>
                <a:effectLst>
                  <a:outerShdw blurRad="38100" dist="38100" dir="2700000" algn="tl">
                    <a:srgbClr val="000000">
                      <a:alpha val="43137"/>
                    </a:srgbClr>
                  </a:outerShdw>
                </a:effectLst>
                <a:latin typeface="JetBrains Mono"/>
              </a:rPr>
            </a:br>
            <a:r>
              <a:rPr lang="en-US" altLang="en-US" sz="1900" dirty="0">
                <a:solidFill>
                  <a:srgbClr val="A9B7C6"/>
                </a:solidFill>
                <a:effectLst>
                  <a:outerShdw blurRad="38100" dist="38100" dir="2700000" algn="tl">
                    <a:srgbClr val="000000">
                      <a:alpha val="43137"/>
                    </a:srgbClr>
                  </a:outerShdw>
                </a:effectLst>
                <a:latin typeface="JetBrains Mono"/>
              </a:rPr>
              <a:t>    </a:t>
            </a:r>
            <a:r>
              <a:rPr lang="en-US" altLang="en-US" sz="1900" dirty="0">
                <a:solidFill>
                  <a:srgbClr val="CC7832"/>
                </a:solidFill>
                <a:effectLst>
                  <a:outerShdw blurRad="38100" dist="38100" dir="2700000" algn="tl">
                    <a:srgbClr val="000000">
                      <a:alpha val="43137"/>
                    </a:srgbClr>
                  </a:outerShdw>
                </a:effectLst>
                <a:latin typeface="JetBrains Mono"/>
              </a:rPr>
              <a:t>catch</a:t>
            </a:r>
            <a:r>
              <a:rPr lang="en-US" altLang="en-US" sz="1900" dirty="0">
                <a:solidFill>
                  <a:srgbClr val="A9B7C6"/>
                </a:solidFill>
                <a:effectLst>
                  <a:outerShdw blurRad="38100" dist="38100" dir="2700000" algn="tl">
                    <a:srgbClr val="000000">
                      <a:alpha val="43137"/>
                    </a:srgbClr>
                  </a:outerShdw>
                </a:effectLst>
                <a:latin typeface="JetBrains Mono"/>
              </a:rPr>
              <a:t>(</a:t>
            </a:r>
            <a:r>
              <a:rPr lang="en-US" altLang="en-US" sz="1900" dirty="0" err="1">
                <a:solidFill>
                  <a:srgbClr val="A9B7C6"/>
                </a:solidFill>
                <a:effectLst>
                  <a:outerShdw blurRad="38100" dist="38100" dir="2700000" algn="tl">
                    <a:srgbClr val="000000">
                      <a:alpha val="43137"/>
                    </a:srgbClr>
                  </a:outerShdw>
                </a:effectLst>
                <a:latin typeface="JetBrains Mono"/>
              </a:rPr>
              <a:t>InterruptedException</a:t>
            </a:r>
            <a:r>
              <a:rPr lang="en-US" altLang="en-US" sz="1900" dirty="0">
                <a:solidFill>
                  <a:srgbClr val="A9B7C6"/>
                </a:solidFill>
                <a:effectLst>
                  <a:outerShdw blurRad="38100" dist="38100" dir="2700000" algn="tl">
                    <a:srgbClr val="000000">
                      <a:alpha val="43137"/>
                    </a:srgbClr>
                  </a:outerShdw>
                </a:effectLst>
                <a:latin typeface="JetBrains Mono"/>
              </a:rPr>
              <a:t> e){</a:t>
            </a:r>
            <a:br>
              <a:rPr lang="en-US" altLang="en-US" sz="1900" dirty="0">
                <a:solidFill>
                  <a:srgbClr val="A9B7C6"/>
                </a:solidFill>
                <a:effectLst>
                  <a:outerShdw blurRad="38100" dist="38100" dir="2700000" algn="tl">
                    <a:srgbClr val="000000">
                      <a:alpha val="43137"/>
                    </a:srgbClr>
                  </a:outerShdw>
                </a:effectLst>
                <a:latin typeface="JetBrains Mono"/>
              </a:rPr>
            </a:br>
            <a:r>
              <a:rPr lang="en-US" altLang="en-US" sz="1900" dirty="0">
                <a:solidFill>
                  <a:srgbClr val="A9B7C6"/>
                </a:solidFill>
                <a:effectLst>
                  <a:outerShdw blurRad="38100" dist="38100" dir="2700000" algn="tl">
                    <a:srgbClr val="000000">
                      <a:alpha val="43137"/>
                    </a:srgbClr>
                  </a:outerShdw>
                </a:effectLst>
                <a:latin typeface="JetBrains Mono"/>
              </a:rPr>
              <a:t/>
            </a:r>
            <a:br>
              <a:rPr lang="en-US" altLang="en-US" sz="1900" dirty="0">
                <a:solidFill>
                  <a:srgbClr val="A9B7C6"/>
                </a:solidFill>
                <a:effectLst>
                  <a:outerShdw blurRad="38100" dist="38100" dir="2700000" algn="tl">
                    <a:srgbClr val="000000">
                      <a:alpha val="43137"/>
                    </a:srgbClr>
                  </a:outerShdw>
                </a:effectLst>
                <a:latin typeface="JetBrains Mono"/>
              </a:rPr>
            </a:br>
            <a:r>
              <a:rPr lang="en-US" altLang="en-US" sz="1900" dirty="0">
                <a:solidFill>
                  <a:srgbClr val="A9B7C6"/>
                </a:solidFill>
                <a:effectLst>
                  <a:outerShdw blurRad="38100" dist="38100" dir="2700000" algn="tl">
                    <a:srgbClr val="000000">
                      <a:alpha val="43137"/>
                    </a:srgbClr>
                  </a:outerShdw>
                </a:effectLst>
                <a:latin typeface="JetBrains Mono"/>
              </a:rPr>
              <a:t>        </a:t>
            </a:r>
            <a:r>
              <a:rPr lang="en-US" altLang="en-US" sz="1900" dirty="0" err="1">
                <a:solidFill>
                  <a:srgbClr val="A9B7C6"/>
                </a:solidFill>
                <a:effectLst>
                  <a:outerShdw blurRad="38100" dist="38100" dir="2700000" algn="tl">
                    <a:srgbClr val="000000">
                      <a:alpha val="43137"/>
                    </a:srgbClr>
                  </a:outerShdw>
                </a:effectLst>
                <a:latin typeface="JetBrains Mono"/>
              </a:rPr>
              <a:t>System.</a:t>
            </a:r>
            <a:r>
              <a:rPr lang="en-US" altLang="en-US" sz="1900" i="1" dirty="0" err="1">
                <a:solidFill>
                  <a:srgbClr val="9876AA"/>
                </a:solidFill>
                <a:effectLst>
                  <a:outerShdw blurRad="38100" dist="38100" dir="2700000" algn="tl">
                    <a:srgbClr val="000000">
                      <a:alpha val="43137"/>
                    </a:srgbClr>
                  </a:outerShdw>
                </a:effectLst>
                <a:latin typeface="JetBrains Mono"/>
              </a:rPr>
              <a:t>out</a:t>
            </a:r>
            <a:r>
              <a:rPr lang="en-US" altLang="en-US" sz="1900" dirty="0" err="1">
                <a:solidFill>
                  <a:srgbClr val="A9B7C6"/>
                </a:solidFill>
                <a:effectLst>
                  <a:outerShdw blurRad="38100" dist="38100" dir="2700000" algn="tl">
                    <a:srgbClr val="000000">
                      <a:alpha val="43137"/>
                    </a:srgbClr>
                  </a:outerShdw>
                </a:effectLst>
                <a:latin typeface="JetBrains Mono"/>
              </a:rPr>
              <a:t>.printf</a:t>
            </a:r>
            <a:r>
              <a:rPr lang="en-US" altLang="en-US" sz="1900" dirty="0">
                <a:solidFill>
                  <a:srgbClr val="A9B7C6"/>
                </a:solidFill>
                <a:effectLst>
                  <a:outerShdw blurRad="38100" dist="38100" dir="2700000" algn="tl">
                    <a:srgbClr val="000000">
                      <a:alpha val="43137"/>
                    </a:srgbClr>
                  </a:outerShdw>
                </a:effectLst>
                <a:latin typeface="JetBrains Mono"/>
              </a:rPr>
              <a:t>(</a:t>
            </a:r>
            <a:r>
              <a:rPr lang="en-US" altLang="en-US" sz="1900" dirty="0">
                <a:solidFill>
                  <a:srgbClr val="6A8759"/>
                </a:solidFill>
                <a:effectLst>
                  <a:outerShdw blurRad="38100" dist="38100" dir="2700000" algn="tl">
                    <a:srgbClr val="000000">
                      <a:alpha val="43137"/>
                    </a:srgbClr>
                  </a:outerShdw>
                </a:effectLst>
                <a:latin typeface="JetBrains Mono"/>
              </a:rPr>
              <a:t>"%s has been interrupted"</a:t>
            </a:r>
            <a:r>
              <a:rPr lang="en-US" altLang="en-US" sz="1900" dirty="0">
                <a:solidFill>
                  <a:srgbClr val="CC7832"/>
                </a:solidFill>
                <a:effectLst>
                  <a:outerShdw blurRad="38100" dist="38100" dir="2700000" algn="tl">
                    <a:srgbClr val="000000">
                      <a:alpha val="43137"/>
                    </a:srgbClr>
                  </a:outerShdw>
                </a:effectLst>
                <a:latin typeface="JetBrains Mono"/>
              </a:rPr>
              <a:t>, </a:t>
            </a:r>
            <a:r>
              <a:rPr lang="en-US" altLang="en-US" sz="1900" dirty="0" err="1">
                <a:solidFill>
                  <a:srgbClr val="A9B7C6"/>
                </a:solidFill>
                <a:effectLst>
                  <a:outerShdw blurRad="38100" dist="38100" dir="2700000" algn="tl">
                    <a:srgbClr val="000000">
                      <a:alpha val="43137"/>
                    </a:srgbClr>
                  </a:outerShdw>
                </a:effectLst>
                <a:latin typeface="JetBrains Mono"/>
              </a:rPr>
              <a:t>t.getName</a:t>
            </a:r>
            <a:r>
              <a:rPr lang="en-US" altLang="en-US" sz="1900" dirty="0">
                <a:solidFill>
                  <a:srgbClr val="A9B7C6"/>
                </a:solidFill>
                <a:effectLst>
                  <a:outerShdw blurRad="38100" dist="38100" dir="2700000" algn="tl">
                    <a:srgbClr val="000000">
                      <a:alpha val="43137"/>
                    </a:srgbClr>
                  </a:outerShdw>
                </a:effectLst>
                <a:latin typeface="JetBrains Mono"/>
              </a:rPr>
              <a:t>())</a:t>
            </a:r>
            <a:r>
              <a:rPr lang="en-US" altLang="en-US" sz="1900" dirty="0">
                <a:solidFill>
                  <a:srgbClr val="CC7832"/>
                </a:solidFill>
                <a:effectLst>
                  <a:outerShdw blurRad="38100" dist="38100" dir="2700000" algn="tl">
                    <a:srgbClr val="000000">
                      <a:alpha val="43137"/>
                    </a:srgbClr>
                  </a:outerShdw>
                </a:effectLst>
                <a:latin typeface="JetBrains Mono"/>
              </a:rPr>
              <a:t>;</a:t>
            </a:r>
            <a:br>
              <a:rPr lang="en-US" altLang="en-US" sz="1900" dirty="0">
                <a:solidFill>
                  <a:srgbClr val="CC7832"/>
                </a:solidFill>
                <a:effectLst>
                  <a:outerShdw blurRad="38100" dist="38100" dir="2700000" algn="tl">
                    <a:srgbClr val="000000">
                      <a:alpha val="43137"/>
                    </a:srgbClr>
                  </a:outerShdw>
                </a:effectLst>
                <a:latin typeface="JetBrains Mono"/>
              </a:rPr>
            </a:br>
            <a:r>
              <a:rPr lang="en-US" altLang="en-US" sz="1900" dirty="0">
                <a:solidFill>
                  <a:srgbClr val="CC7832"/>
                </a:solidFill>
                <a:effectLst>
                  <a:outerShdw blurRad="38100" dist="38100" dir="2700000" algn="tl">
                    <a:srgbClr val="000000">
                      <a:alpha val="43137"/>
                    </a:srgbClr>
                  </a:outerShdw>
                </a:effectLst>
                <a:latin typeface="JetBrains Mono"/>
              </a:rPr>
              <a:t>    </a:t>
            </a:r>
            <a:r>
              <a:rPr lang="en-US" altLang="en-US" sz="1900" dirty="0">
                <a:solidFill>
                  <a:srgbClr val="A9B7C6"/>
                </a:solidFill>
                <a:effectLst>
                  <a:outerShdw blurRad="38100" dist="38100" dir="2700000" algn="tl">
                    <a:srgbClr val="000000">
                      <a:alpha val="43137"/>
                    </a:srgbClr>
                  </a:outerShdw>
                </a:effectLst>
                <a:latin typeface="JetBrains Mono"/>
              </a:rPr>
              <a:t>}</a:t>
            </a:r>
            <a:br>
              <a:rPr lang="en-US" altLang="en-US" sz="1900" dirty="0">
                <a:solidFill>
                  <a:srgbClr val="A9B7C6"/>
                </a:solidFill>
                <a:effectLst>
                  <a:outerShdw blurRad="38100" dist="38100" dir="2700000" algn="tl">
                    <a:srgbClr val="000000">
                      <a:alpha val="43137"/>
                    </a:srgbClr>
                  </a:outerShdw>
                </a:effectLst>
                <a:latin typeface="JetBrains Mono"/>
              </a:rPr>
            </a:br>
            <a:r>
              <a:rPr lang="en-US" altLang="en-US" sz="1900" dirty="0">
                <a:solidFill>
                  <a:srgbClr val="A9B7C6"/>
                </a:solidFill>
                <a:effectLst>
                  <a:outerShdw blurRad="38100" dist="38100" dir="2700000" algn="tl">
                    <a:srgbClr val="000000">
                      <a:alpha val="43137"/>
                    </a:srgbClr>
                  </a:outerShdw>
                </a:effectLst>
                <a:latin typeface="JetBrains Mono"/>
              </a:rPr>
              <a:t>    </a:t>
            </a:r>
            <a:r>
              <a:rPr lang="en-US" altLang="en-US" sz="1900" dirty="0" err="1">
                <a:solidFill>
                  <a:srgbClr val="A9B7C6"/>
                </a:solidFill>
                <a:effectLst>
                  <a:outerShdw blurRad="38100" dist="38100" dir="2700000" algn="tl">
                    <a:srgbClr val="000000">
                      <a:alpha val="43137"/>
                    </a:srgbClr>
                  </a:outerShdw>
                </a:effectLst>
                <a:latin typeface="JetBrains Mono"/>
              </a:rPr>
              <a:t>System.</a:t>
            </a:r>
            <a:r>
              <a:rPr lang="en-US" altLang="en-US" sz="1900" i="1" dirty="0" err="1">
                <a:solidFill>
                  <a:srgbClr val="9876AA"/>
                </a:solidFill>
                <a:effectLst>
                  <a:outerShdw blurRad="38100" dist="38100" dir="2700000" algn="tl">
                    <a:srgbClr val="000000">
                      <a:alpha val="43137"/>
                    </a:srgbClr>
                  </a:outerShdw>
                </a:effectLst>
                <a:latin typeface="JetBrains Mono"/>
              </a:rPr>
              <a:t>out</a:t>
            </a:r>
            <a:r>
              <a:rPr lang="en-US" altLang="en-US" sz="1900" dirty="0" err="1">
                <a:solidFill>
                  <a:srgbClr val="A9B7C6"/>
                </a:solidFill>
                <a:effectLst>
                  <a:outerShdw blurRad="38100" dist="38100" dir="2700000" algn="tl">
                    <a:srgbClr val="000000">
                      <a:alpha val="43137"/>
                    </a:srgbClr>
                  </a:outerShdw>
                </a:effectLst>
                <a:latin typeface="JetBrains Mono"/>
              </a:rPr>
              <a:t>.println</a:t>
            </a:r>
            <a:r>
              <a:rPr lang="en-US" altLang="en-US" sz="1900" dirty="0">
                <a:solidFill>
                  <a:srgbClr val="A9B7C6"/>
                </a:solidFill>
                <a:effectLst>
                  <a:outerShdw blurRad="38100" dist="38100" dir="2700000" algn="tl">
                    <a:srgbClr val="000000">
                      <a:alpha val="43137"/>
                    </a:srgbClr>
                  </a:outerShdw>
                </a:effectLst>
                <a:latin typeface="JetBrains Mono"/>
              </a:rPr>
              <a:t>(</a:t>
            </a:r>
            <a:r>
              <a:rPr lang="en-US" altLang="en-US" sz="1900" dirty="0">
                <a:solidFill>
                  <a:srgbClr val="6A8759"/>
                </a:solidFill>
                <a:effectLst>
                  <a:outerShdw blurRad="38100" dist="38100" dir="2700000" algn="tl">
                    <a:srgbClr val="000000">
                      <a:alpha val="43137"/>
                    </a:srgbClr>
                  </a:outerShdw>
                </a:effectLst>
                <a:latin typeface="JetBrains Mono"/>
              </a:rPr>
              <a:t>"Main thread finished..."</a:t>
            </a:r>
            <a:r>
              <a:rPr lang="en-US" altLang="en-US" sz="1900" dirty="0">
                <a:solidFill>
                  <a:srgbClr val="A9B7C6"/>
                </a:solidFill>
                <a:effectLst>
                  <a:outerShdw blurRad="38100" dist="38100" dir="2700000" algn="tl">
                    <a:srgbClr val="000000">
                      <a:alpha val="43137"/>
                    </a:srgbClr>
                  </a:outerShdw>
                </a:effectLst>
                <a:latin typeface="JetBrains Mono"/>
              </a:rPr>
              <a:t>)</a:t>
            </a:r>
            <a:r>
              <a:rPr lang="en-US" altLang="en-US" sz="1900" dirty="0">
                <a:solidFill>
                  <a:srgbClr val="CC7832"/>
                </a:solidFill>
                <a:effectLst>
                  <a:outerShdw blurRad="38100" dist="38100" dir="2700000" algn="tl">
                    <a:srgbClr val="000000">
                      <a:alpha val="43137"/>
                    </a:srgbClr>
                  </a:outerShdw>
                </a:effectLst>
                <a:latin typeface="JetBrains Mono"/>
              </a:rPr>
              <a:t>;</a:t>
            </a:r>
            <a:br>
              <a:rPr lang="en-US" altLang="en-US" sz="1900" dirty="0">
                <a:solidFill>
                  <a:srgbClr val="CC7832"/>
                </a:solidFill>
                <a:effectLst>
                  <a:outerShdw blurRad="38100" dist="38100" dir="2700000" algn="tl">
                    <a:srgbClr val="000000">
                      <a:alpha val="43137"/>
                    </a:srgbClr>
                  </a:outerShdw>
                </a:effectLst>
                <a:latin typeface="JetBrains Mono"/>
              </a:rPr>
            </a:br>
            <a:r>
              <a:rPr lang="en-US" altLang="en-US" sz="1900" dirty="0" smtClean="0">
                <a:solidFill>
                  <a:srgbClr val="A9B7C6"/>
                </a:solidFill>
                <a:effectLst>
                  <a:outerShdw blurRad="38100" dist="38100" dir="2700000" algn="tl">
                    <a:srgbClr val="000000">
                      <a:alpha val="43137"/>
                    </a:srgbClr>
                  </a:outerShdw>
                </a:effectLst>
                <a:latin typeface="JetBrains Mono"/>
              </a:rPr>
              <a:t>}</a:t>
            </a:r>
            <a:endParaRPr lang="ru-RU" altLang="en-US" sz="1900" dirty="0" smtClean="0">
              <a:solidFill>
                <a:srgbClr val="A9B7C6"/>
              </a:solidFill>
              <a:effectLst>
                <a:outerShdw blurRad="38100" dist="38100" dir="2700000" algn="tl">
                  <a:srgbClr val="000000">
                    <a:alpha val="43137"/>
                  </a:srgbClr>
                </a:outerShdw>
              </a:effectLst>
              <a:latin typeface="JetBrains Mono"/>
            </a:endParaRPr>
          </a:p>
          <a:p>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Метод</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join()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заставляет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вызвавший</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данном</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случае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Main thread)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ожидать</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завершения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вызываемого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для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которого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и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применяется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метод</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join (в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данном</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случае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JThread</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ru-RU"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uk-UA"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a:t>
            </a:r>
            <a:r>
              <a:rPr lang="ru-RU"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ласс</a:t>
            </a:r>
            <a:r>
              <a:rPr lang="ru-RU"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78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3397625" y="729001"/>
            <a:ext cx="8791200" cy="6012367"/>
          </a:xfrm>
          <a:solidFill>
            <a:srgbClr val="0E4895"/>
          </a:solidFill>
        </p:spPr>
        <p:txBody>
          <a:bodyPr anchor="ctr">
            <a:noAutofit/>
          </a:bodyPr>
          <a:lstStyle/>
          <a:p>
            <a:r>
              <a:rPr lang="ru-RU" sz="21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Реализация интерфейса </a:t>
            </a:r>
            <a:r>
              <a:rPr lang="ru-RU" sz="2100" b="1" u="sng"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Runnable</a:t>
            </a:r>
            <a:r>
              <a:rPr lang="ru-RU" sz="21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ru-RU" sz="21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Другой </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способ определения потока представляет реализация интерфейса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Runnable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Этот интерфейс имеет один метод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ru-RU"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i="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interface</a:t>
            </a:r>
            <a:r>
              <a:rPr lang="ru-RU" sz="21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Runnable</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void</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endParaRPr lang="ru-RU" sz="21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 </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методе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собственно определяется весь тот код, который выполняется при запуске потока. После определения объекта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Runnable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он передается в один из конструкторов класса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r>
              <a:rPr lang="ru-RU" sz="2100" i="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ru-RU" sz="21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2100" i="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Runnable</a:t>
            </a:r>
            <a:r>
              <a:rPr lang="ru-RU" sz="21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runnable</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threadName</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ru-RU"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a:t>
            </a:r>
            <a:r>
              <a:rPr lang="uk-UA"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нтерфейс</a:t>
            </a:r>
            <a:r>
              <a:rPr lang="uk-UA"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Runnable</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697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917948" y="729001"/>
            <a:ext cx="10270877" cy="6012367"/>
          </a:xfrm>
          <a:solidFill>
            <a:srgbClr val="0E4895"/>
          </a:solidFill>
        </p:spPr>
        <p:txBody>
          <a:bodyPr numCol="2" anchor="ctr">
            <a:noAutofit/>
          </a:bodyPr>
          <a:lstStyle/>
          <a:p>
            <a:pPr lvl="0" eaLnBrk="0" fontAlgn="base" hangingPunct="0">
              <a:lnSpc>
                <a:spcPct val="100000"/>
              </a:lnSpc>
              <a:spcBef>
                <a:spcPct val="0"/>
              </a:spcBef>
              <a:spcAft>
                <a:spcPct val="0"/>
              </a:spcAft>
              <a:buClrTx/>
              <a:buSzTx/>
            </a:pPr>
            <a:r>
              <a:rPr lang="en-US" altLang="en-US" sz="2400" dirty="0">
                <a:solidFill>
                  <a:srgbClr val="CC7832"/>
                </a:solidFill>
                <a:effectLst>
                  <a:outerShdw blurRad="38100" dist="38100" dir="2700000" algn="tl">
                    <a:srgbClr val="000000">
                      <a:alpha val="43137"/>
                    </a:srgbClr>
                  </a:outerShdw>
                </a:effectLst>
                <a:latin typeface="JetBrains Mono"/>
              </a:rPr>
              <a:t>package </a:t>
            </a:r>
            <a:r>
              <a:rPr lang="en-US" altLang="en-US" sz="2400" dirty="0" err="1">
                <a:solidFill>
                  <a:srgbClr val="A9B7C6"/>
                </a:solidFill>
                <a:effectLst>
                  <a:outerShdw blurRad="38100" dist="38100" dir="2700000" algn="tl">
                    <a:srgbClr val="000000">
                      <a:alpha val="43137"/>
                    </a:srgbClr>
                  </a:outerShdw>
                </a:effectLst>
                <a:latin typeface="JetBrains Mono"/>
              </a:rPr>
              <a:t>com.helloworld</a:t>
            </a:r>
            <a:r>
              <a:rPr lang="en-US" altLang="en-US" sz="2400" dirty="0">
                <a:solidFill>
                  <a:srgbClr val="CC7832"/>
                </a:solidFill>
                <a:effectLst>
                  <a:outerShdw blurRad="38100" dist="38100" dir="2700000" algn="tl">
                    <a:srgbClr val="000000">
                      <a:alpha val="43137"/>
                    </a:srgbClr>
                  </a:outerShdw>
                </a:effectLst>
                <a:latin typeface="JetBrains Mono"/>
              </a:rPr>
              <a:t>;</a:t>
            </a:r>
            <a:br>
              <a:rPr lang="en-US" altLang="en-US" sz="2400" dirty="0">
                <a:solidFill>
                  <a:srgbClr val="CC7832"/>
                </a:solidFill>
                <a:effectLst>
                  <a:outerShdw blurRad="38100" dist="38100" dir="2700000" algn="tl">
                    <a:srgbClr val="000000">
                      <a:alpha val="43137"/>
                    </a:srgbClr>
                  </a:outerShdw>
                </a:effectLst>
                <a:latin typeface="JetBrains Mono"/>
              </a:rPr>
            </a:br>
            <a:r>
              <a:rPr lang="en-US" altLang="en-US" sz="2400" dirty="0">
                <a:solidFill>
                  <a:srgbClr val="CC7832"/>
                </a:solidFill>
                <a:effectLst>
                  <a:outerShdw blurRad="38100" dist="38100" dir="2700000" algn="tl">
                    <a:srgbClr val="000000">
                      <a:alpha val="43137"/>
                    </a:srgbClr>
                  </a:outerShdw>
                </a:effectLst>
                <a:latin typeface="JetBrains Mono"/>
              </a:rPr>
              <a:t>class </a:t>
            </a:r>
            <a:r>
              <a:rPr lang="en-US" altLang="en-US" sz="2400" dirty="0" err="1">
                <a:solidFill>
                  <a:srgbClr val="A9B7C6"/>
                </a:solidFill>
                <a:effectLst>
                  <a:outerShdw blurRad="38100" dist="38100" dir="2700000" algn="tl">
                    <a:srgbClr val="000000">
                      <a:alpha val="43137"/>
                    </a:srgbClr>
                  </a:outerShdw>
                </a:effectLst>
                <a:latin typeface="JetBrains Mono"/>
              </a:rPr>
              <a:t>MyThread</a:t>
            </a:r>
            <a:r>
              <a:rPr lang="en-US" altLang="en-US" sz="2400" dirty="0">
                <a:solidFill>
                  <a:srgbClr val="A9B7C6"/>
                </a:solidFill>
                <a:effectLst>
                  <a:outerShdw blurRad="38100" dist="38100" dir="2700000" algn="tl">
                    <a:srgbClr val="000000">
                      <a:alpha val="43137"/>
                    </a:srgbClr>
                  </a:outerShdw>
                </a:effectLst>
                <a:latin typeface="JetBrains Mono"/>
              </a:rPr>
              <a:t> </a:t>
            </a:r>
            <a:r>
              <a:rPr lang="en-US" altLang="en-US" sz="2400" dirty="0">
                <a:solidFill>
                  <a:srgbClr val="CC7832"/>
                </a:solidFill>
                <a:effectLst>
                  <a:outerShdw blurRad="38100" dist="38100" dir="2700000" algn="tl">
                    <a:srgbClr val="000000">
                      <a:alpha val="43137"/>
                    </a:srgbClr>
                  </a:outerShdw>
                </a:effectLst>
                <a:latin typeface="JetBrains Mono"/>
              </a:rPr>
              <a:t>implements </a:t>
            </a:r>
            <a:r>
              <a:rPr lang="en-US" altLang="en-US" sz="2400" dirty="0">
                <a:solidFill>
                  <a:srgbClr val="A9B7C6"/>
                </a:solidFill>
                <a:effectLst>
                  <a:outerShdw blurRad="38100" dist="38100" dir="2700000" algn="tl">
                    <a:srgbClr val="000000">
                      <a:alpha val="43137"/>
                    </a:srgbClr>
                  </a:outerShdw>
                </a:effectLst>
                <a:latin typeface="JetBrains Mono"/>
              </a:rPr>
              <a:t>Runnable {</a:t>
            </a:r>
            <a:br>
              <a:rPr lang="en-US" altLang="en-US" sz="2400" dirty="0">
                <a:solidFill>
                  <a:srgbClr val="A9B7C6"/>
                </a:solidFill>
                <a:effectLst>
                  <a:outerShdw blurRad="38100" dist="38100" dir="2700000" algn="tl">
                    <a:srgbClr val="000000">
                      <a:alpha val="43137"/>
                    </a:srgbClr>
                  </a:outerShdw>
                </a:effectLst>
                <a:latin typeface="JetBrains Mono"/>
              </a:rPr>
            </a:br>
            <a:r>
              <a:rPr lang="en-US" altLang="en-US" sz="2400" dirty="0">
                <a:solidFill>
                  <a:srgbClr val="A9B7C6"/>
                </a:solidFill>
                <a:effectLst>
                  <a:outerShdw blurRad="38100" dist="38100" dir="2700000" algn="tl">
                    <a:srgbClr val="000000">
                      <a:alpha val="43137"/>
                    </a:srgbClr>
                  </a:outerShdw>
                </a:effectLst>
                <a:latin typeface="JetBrains Mono"/>
              </a:rPr>
              <a:t>    </a:t>
            </a:r>
            <a:r>
              <a:rPr lang="en-US" altLang="en-US" sz="2400" dirty="0">
                <a:solidFill>
                  <a:srgbClr val="CC7832"/>
                </a:solidFill>
                <a:effectLst>
                  <a:outerShdw blurRad="38100" dist="38100" dir="2700000" algn="tl">
                    <a:srgbClr val="000000">
                      <a:alpha val="43137"/>
                    </a:srgbClr>
                  </a:outerShdw>
                </a:effectLst>
                <a:latin typeface="JetBrains Mono"/>
              </a:rPr>
              <a:t>public void </a:t>
            </a:r>
            <a:r>
              <a:rPr lang="en-US" altLang="en-US" sz="2400" dirty="0">
                <a:solidFill>
                  <a:srgbClr val="FFC66D"/>
                </a:solidFill>
                <a:effectLst>
                  <a:outerShdw blurRad="38100" dist="38100" dir="2700000" algn="tl">
                    <a:srgbClr val="000000">
                      <a:alpha val="43137"/>
                    </a:srgbClr>
                  </a:outerShdw>
                </a:effectLst>
                <a:latin typeface="JetBrains Mono"/>
              </a:rPr>
              <a:t>run</a:t>
            </a:r>
            <a:r>
              <a:rPr lang="en-US" altLang="en-US" sz="2400" dirty="0">
                <a:solidFill>
                  <a:srgbClr val="A9B7C6"/>
                </a:solidFill>
                <a:effectLst>
                  <a:outerShdw blurRad="38100" dist="38100" dir="2700000" algn="tl">
                    <a:srgbClr val="000000">
                      <a:alpha val="43137"/>
                    </a:srgbClr>
                  </a:outerShdw>
                </a:effectLst>
                <a:latin typeface="JetBrains Mono"/>
              </a:rPr>
              <a:t>(){</a:t>
            </a:r>
            <a:br>
              <a:rPr lang="en-US" altLang="en-US" sz="2400" dirty="0">
                <a:solidFill>
                  <a:srgbClr val="A9B7C6"/>
                </a:solidFill>
                <a:effectLst>
                  <a:outerShdw blurRad="38100" dist="38100" dir="2700000" algn="tl">
                    <a:srgbClr val="000000">
                      <a:alpha val="43137"/>
                    </a:srgbClr>
                  </a:outerShdw>
                </a:effectLst>
                <a:latin typeface="JetBrains Mono"/>
              </a:rPr>
            </a:br>
            <a:r>
              <a:rPr lang="en-US" altLang="en-US" sz="2400" dirty="0">
                <a:solidFill>
                  <a:srgbClr val="A9B7C6"/>
                </a:solidFill>
                <a:effectLst>
                  <a:outerShdw blurRad="38100" dist="38100" dir="2700000" algn="tl">
                    <a:srgbClr val="000000">
                      <a:alpha val="43137"/>
                    </a:srgbClr>
                  </a:outerShdw>
                </a:effectLst>
                <a:latin typeface="JetBrains Mono"/>
              </a:rPr>
              <a:t>        </a:t>
            </a:r>
            <a:r>
              <a:rPr lang="en-US" altLang="en-US" sz="2400" dirty="0" err="1">
                <a:solidFill>
                  <a:srgbClr val="A9B7C6"/>
                </a:solidFill>
                <a:effectLst>
                  <a:outerShdw blurRad="38100" dist="38100" dir="2700000" algn="tl">
                    <a:srgbClr val="000000">
                      <a:alpha val="43137"/>
                    </a:srgbClr>
                  </a:outerShdw>
                </a:effectLst>
                <a:latin typeface="JetBrains Mono"/>
              </a:rPr>
              <a:t>System.</a:t>
            </a:r>
            <a:r>
              <a:rPr lang="en-US" altLang="en-US" sz="2400" i="1" dirty="0" err="1">
                <a:solidFill>
                  <a:srgbClr val="9876AA"/>
                </a:solidFill>
                <a:effectLst>
                  <a:outerShdw blurRad="38100" dist="38100" dir="2700000" algn="tl">
                    <a:srgbClr val="000000">
                      <a:alpha val="43137"/>
                    </a:srgbClr>
                  </a:outerShdw>
                </a:effectLst>
                <a:latin typeface="JetBrains Mono"/>
              </a:rPr>
              <a:t>out</a:t>
            </a:r>
            <a:r>
              <a:rPr lang="en-US" altLang="en-US" sz="2400" dirty="0" err="1">
                <a:solidFill>
                  <a:srgbClr val="A9B7C6"/>
                </a:solidFill>
                <a:effectLst>
                  <a:outerShdw blurRad="38100" dist="38100" dir="2700000" algn="tl">
                    <a:srgbClr val="000000">
                      <a:alpha val="43137"/>
                    </a:srgbClr>
                  </a:outerShdw>
                </a:effectLst>
                <a:latin typeface="JetBrains Mono"/>
              </a:rPr>
              <a:t>.printf</a:t>
            </a:r>
            <a:r>
              <a:rPr lang="en-US" altLang="en-US" sz="2400" dirty="0">
                <a:solidFill>
                  <a:srgbClr val="A9B7C6"/>
                </a:solidFill>
                <a:effectLst>
                  <a:outerShdw blurRad="38100" dist="38100" dir="2700000" algn="tl">
                    <a:srgbClr val="000000">
                      <a:alpha val="43137"/>
                    </a:srgbClr>
                  </a:outerShdw>
                </a:effectLst>
                <a:latin typeface="JetBrains Mono"/>
              </a:rPr>
              <a:t>(</a:t>
            </a:r>
            <a:r>
              <a:rPr lang="en-US" altLang="en-US" sz="2400" dirty="0">
                <a:solidFill>
                  <a:srgbClr val="6A8759"/>
                </a:solidFill>
                <a:effectLst>
                  <a:outerShdw blurRad="38100" dist="38100" dir="2700000" algn="tl">
                    <a:srgbClr val="000000">
                      <a:alpha val="43137"/>
                    </a:srgbClr>
                  </a:outerShdw>
                </a:effectLst>
                <a:latin typeface="JetBrains Mono"/>
              </a:rPr>
              <a:t>"%s started... </a:t>
            </a:r>
            <a:r>
              <a:rPr lang="en-US" altLang="en-US" sz="2400" dirty="0">
                <a:solidFill>
                  <a:srgbClr val="CC7832"/>
                </a:solidFill>
                <a:effectLst>
                  <a:outerShdw blurRad="38100" dist="38100" dir="2700000" algn="tl">
                    <a:srgbClr val="000000">
                      <a:alpha val="43137"/>
                    </a:srgbClr>
                  </a:outerShdw>
                </a:effectLst>
                <a:latin typeface="JetBrains Mono"/>
              </a:rPr>
              <a:t>\n</a:t>
            </a:r>
            <a:r>
              <a:rPr lang="en-US" altLang="en-US" sz="2400" dirty="0">
                <a:solidFill>
                  <a:srgbClr val="6A8759"/>
                </a:solidFill>
                <a:effectLst>
                  <a:outerShdw blurRad="38100" dist="38100" dir="2700000" algn="tl">
                    <a:srgbClr val="000000">
                      <a:alpha val="43137"/>
                    </a:srgbClr>
                  </a:outerShdw>
                </a:effectLst>
                <a:latin typeface="JetBrains Mono"/>
              </a:rPr>
              <a:t>"</a:t>
            </a:r>
            <a:r>
              <a:rPr lang="en-US" altLang="en-US" sz="2400" dirty="0">
                <a:solidFill>
                  <a:srgbClr val="CC7832"/>
                </a:solidFill>
                <a:effectLst>
                  <a:outerShdw blurRad="38100" dist="38100" dir="2700000" algn="tl">
                    <a:srgbClr val="000000">
                      <a:alpha val="43137"/>
                    </a:srgbClr>
                  </a:outerShdw>
                </a:effectLst>
                <a:latin typeface="JetBrains Mono"/>
              </a:rPr>
              <a:t>, </a:t>
            </a:r>
            <a:r>
              <a:rPr lang="en-US" altLang="en-US" sz="2400" dirty="0" err="1">
                <a:solidFill>
                  <a:srgbClr val="A9B7C6"/>
                </a:solidFill>
                <a:effectLst>
                  <a:outerShdw blurRad="38100" dist="38100" dir="2700000" algn="tl">
                    <a:srgbClr val="000000">
                      <a:alpha val="43137"/>
                    </a:srgbClr>
                  </a:outerShdw>
                </a:effectLst>
                <a:latin typeface="JetBrains Mono"/>
              </a:rPr>
              <a:t>Thread.</a:t>
            </a:r>
            <a:r>
              <a:rPr lang="en-US" altLang="en-US" sz="2400" i="1" dirty="0" err="1">
                <a:solidFill>
                  <a:srgbClr val="A9B7C6"/>
                </a:solidFill>
                <a:effectLst>
                  <a:outerShdw blurRad="38100" dist="38100" dir="2700000" algn="tl">
                    <a:srgbClr val="000000">
                      <a:alpha val="43137"/>
                    </a:srgbClr>
                  </a:outerShdw>
                </a:effectLst>
                <a:latin typeface="JetBrains Mono"/>
              </a:rPr>
              <a:t>currentThread</a:t>
            </a:r>
            <a:r>
              <a:rPr lang="en-US" altLang="en-US" sz="2400" dirty="0">
                <a:solidFill>
                  <a:srgbClr val="A9B7C6"/>
                </a:solidFill>
                <a:effectLst>
                  <a:outerShdw blurRad="38100" dist="38100" dir="2700000" algn="tl">
                    <a:srgbClr val="000000">
                      <a:alpha val="43137"/>
                    </a:srgbClr>
                  </a:outerShdw>
                </a:effectLst>
                <a:latin typeface="JetBrains Mono"/>
              </a:rPr>
              <a:t>().</a:t>
            </a:r>
            <a:r>
              <a:rPr lang="en-US" altLang="en-US" sz="2400" dirty="0" err="1">
                <a:solidFill>
                  <a:srgbClr val="A9B7C6"/>
                </a:solidFill>
                <a:effectLst>
                  <a:outerShdw blurRad="38100" dist="38100" dir="2700000" algn="tl">
                    <a:srgbClr val="000000">
                      <a:alpha val="43137"/>
                    </a:srgbClr>
                  </a:outerShdw>
                </a:effectLst>
                <a:latin typeface="JetBrains Mono"/>
              </a:rPr>
              <a:t>getName</a:t>
            </a:r>
            <a:r>
              <a:rPr lang="en-US" altLang="en-US" sz="2400" dirty="0">
                <a:solidFill>
                  <a:srgbClr val="A9B7C6"/>
                </a:solidFill>
                <a:effectLst>
                  <a:outerShdw blurRad="38100" dist="38100" dir="2700000" algn="tl">
                    <a:srgbClr val="000000">
                      <a:alpha val="43137"/>
                    </a:srgbClr>
                  </a:outerShdw>
                </a:effectLst>
                <a:latin typeface="JetBrains Mono"/>
              </a:rPr>
              <a:t>())</a:t>
            </a:r>
            <a:r>
              <a:rPr lang="en-US" altLang="en-US" sz="2400" dirty="0">
                <a:solidFill>
                  <a:srgbClr val="CC7832"/>
                </a:solidFill>
                <a:effectLst>
                  <a:outerShdw blurRad="38100" dist="38100" dir="2700000" algn="tl">
                    <a:srgbClr val="000000">
                      <a:alpha val="43137"/>
                    </a:srgbClr>
                  </a:outerShdw>
                </a:effectLst>
                <a:latin typeface="JetBrains Mono"/>
              </a:rPr>
              <a:t>;</a:t>
            </a:r>
            <a:br>
              <a:rPr lang="en-US" altLang="en-US" sz="2400" dirty="0">
                <a:solidFill>
                  <a:srgbClr val="CC7832"/>
                </a:solidFill>
                <a:effectLst>
                  <a:outerShdw blurRad="38100" dist="38100" dir="2700000" algn="tl">
                    <a:srgbClr val="000000">
                      <a:alpha val="43137"/>
                    </a:srgbClr>
                  </a:outerShdw>
                </a:effectLst>
                <a:latin typeface="JetBrains Mono"/>
              </a:rPr>
            </a:br>
            <a:r>
              <a:rPr lang="en-US" altLang="en-US" sz="2400" dirty="0">
                <a:solidFill>
                  <a:srgbClr val="CC7832"/>
                </a:solidFill>
                <a:effectLst>
                  <a:outerShdw blurRad="38100" dist="38100" dir="2700000" algn="tl">
                    <a:srgbClr val="000000">
                      <a:alpha val="43137"/>
                    </a:srgbClr>
                  </a:outerShdw>
                </a:effectLst>
                <a:latin typeface="JetBrains Mono"/>
              </a:rPr>
              <a:t>        try</a:t>
            </a:r>
            <a:r>
              <a:rPr lang="en-US" altLang="en-US" sz="2400" dirty="0">
                <a:solidFill>
                  <a:srgbClr val="A9B7C6"/>
                </a:solidFill>
                <a:effectLst>
                  <a:outerShdw blurRad="38100" dist="38100" dir="2700000" algn="tl">
                    <a:srgbClr val="000000">
                      <a:alpha val="43137"/>
                    </a:srgbClr>
                  </a:outerShdw>
                </a:effectLst>
                <a:latin typeface="JetBrains Mono"/>
              </a:rPr>
              <a:t>{</a:t>
            </a:r>
            <a:br>
              <a:rPr lang="en-US" altLang="en-US" sz="2400" dirty="0">
                <a:solidFill>
                  <a:srgbClr val="A9B7C6"/>
                </a:solidFill>
                <a:effectLst>
                  <a:outerShdw blurRad="38100" dist="38100" dir="2700000" algn="tl">
                    <a:srgbClr val="000000">
                      <a:alpha val="43137"/>
                    </a:srgbClr>
                  </a:outerShdw>
                </a:effectLst>
                <a:latin typeface="JetBrains Mono"/>
              </a:rPr>
            </a:br>
            <a:r>
              <a:rPr lang="en-US" altLang="en-US" sz="2400" dirty="0">
                <a:solidFill>
                  <a:srgbClr val="A9B7C6"/>
                </a:solidFill>
                <a:effectLst>
                  <a:outerShdw blurRad="38100" dist="38100" dir="2700000" algn="tl">
                    <a:srgbClr val="000000">
                      <a:alpha val="43137"/>
                    </a:srgbClr>
                  </a:outerShdw>
                </a:effectLst>
                <a:latin typeface="JetBrains Mono"/>
              </a:rPr>
              <a:t>            </a:t>
            </a:r>
            <a:r>
              <a:rPr lang="en-US" altLang="en-US" sz="2400" dirty="0" err="1">
                <a:solidFill>
                  <a:srgbClr val="A9B7C6"/>
                </a:solidFill>
                <a:effectLst>
                  <a:outerShdw blurRad="38100" dist="38100" dir="2700000" algn="tl">
                    <a:srgbClr val="000000">
                      <a:alpha val="43137"/>
                    </a:srgbClr>
                  </a:outerShdw>
                </a:effectLst>
                <a:latin typeface="JetBrains Mono"/>
              </a:rPr>
              <a:t>Thread.</a:t>
            </a:r>
            <a:r>
              <a:rPr lang="en-US" altLang="en-US" sz="2400" i="1" dirty="0" err="1">
                <a:solidFill>
                  <a:srgbClr val="A9B7C6"/>
                </a:solidFill>
                <a:effectLst>
                  <a:outerShdw blurRad="38100" dist="38100" dir="2700000" algn="tl">
                    <a:srgbClr val="000000">
                      <a:alpha val="43137"/>
                    </a:srgbClr>
                  </a:outerShdw>
                </a:effectLst>
                <a:latin typeface="JetBrains Mono"/>
              </a:rPr>
              <a:t>sleep</a:t>
            </a:r>
            <a:r>
              <a:rPr lang="en-US" altLang="en-US" sz="2400" dirty="0">
                <a:solidFill>
                  <a:srgbClr val="A9B7C6"/>
                </a:solidFill>
                <a:effectLst>
                  <a:outerShdw blurRad="38100" dist="38100" dir="2700000" algn="tl">
                    <a:srgbClr val="000000">
                      <a:alpha val="43137"/>
                    </a:srgbClr>
                  </a:outerShdw>
                </a:effectLst>
                <a:latin typeface="JetBrains Mono"/>
              </a:rPr>
              <a:t>(</a:t>
            </a:r>
            <a:r>
              <a:rPr lang="en-US" altLang="en-US" sz="2400" dirty="0">
                <a:solidFill>
                  <a:srgbClr val="6897BB"/>
                </a:solidFill>
                <a:effectLst>
                  <a:outerShdw blurRad="38100" dist="38100" dir="2700000" algn="tl">
                    <a:srgbClr val="000000">
                      <a:alpha val="43137"/>
                    </a:srgbClr>
                  </a:outerShdw>
                </a:effectLst>
                <a:latin typeface="JetBrains Mono"/>
              </a:rPr>
              <a:t>500</a:t>
            </a:r>
            <a:r>
              <a:rPr lang="en-US" altLang="en-US" sz="2400" dirty="0">
                <a:solidFill>
                  <a:srgbClr val="A9B7C6"/>
                </a:solidFill>
                <a:effectLst>
                  <a:outerShdw blurRad="38100" dist="38100" dir="2700000" algn="tl">
                    <a:srgbClr val="000000">
                      <a:alpha val="43137"/>
                    </a:srgbClr>
                  </a:outerShdw>
                </a:effectLst>
                <a:latin typeface="JetBrains Mono"/>
              </a:rPr>
              <a:t>)</a:t>
            </a:r>
            <a:r>
              <a:rPr lang="en-US" altLang="en-US" sz="2400" dirty="0">
                <a:solidFill>
                  <a:srgbClr val="CC7832"/>
                </a:solidFill>
                <a:effectLst>
                  <a:outerShdw blurRad="38100" dist="38100" dir="2700000" algn="tl">
                    <a:srgbClr val="000000">
                      <a:alpha val="43137"/>
                    </a:srgbClr>
                  </a:outerShdw>
                </a:effectLst>
                <a:latin typeface="JetBrains Mono"/>
              </a:rPr>
              <a:t>;</a:t>
            </a:r>
            <a:br>
              <a:rPr lang="en-US" altLang="en-US" sz="2400" dirty="0">
                <a:solidFill>
                  <a:srgbClr val="CC7832"/>
                </a:solidFill>
                <a:effectLst>
                  <a:outerShdw blurRad="38100" dist="38100" dir="2700000" algn="tl">
                    <a:srgbClr val="000000">
                      <a:alpha val="43137"/>
                    </a:srgbClr>
                  </a:outerShdw>
                </a:effectLst>
                <a:latin typeface="JetBrains Mono"/>
              </a:rPr>
            </a:br>
            <a:r>
              <a:rPr lang="en-US" altLang="en-US" sz="2400" dirty="0">
                <a:solidFill>
                  <a:srgbClr val="CC7832"/>
                </a:solidFill>
                <a:effectLst>
                  <a:outerShdw blurRad="38100" dist="38100" dir="2700000" algn="tl">
                    <a:srgbClr val="000000">
                      <a:alpha val="43137"/>
                    </a:srgbClr>
                  </a:outerShdw>
                </a:effectLst>
                <a:latin typeface="JetBrains Mono"/>
              </a:rPr>
              <a:t>        </a:t>
            </a:r>
            <a:r>
              <a:rPr lang="en-US" altLang="en-US" sz="2400" dirty="0">
                <a:solidFill>
                  <a:srgbClr val="A9B7C6"/>
                </a:solidFill>
                <a:effectLst>
                  <a:outerShdw blurRad="38100" dist="38100" dir="2700000" algn="tl">
                    <a:srgbClr val="000000">
                      <a:alpha val="43137"/>
                    </a:srgbClr>
                  </a:outerShdw>
                </a:effectLst>
                <a:latin typeface="JetBrains Mono"/>
              </a:rPr>
              <a:t>}</a:t>
            </a:r>
            <a:br>
              <a:rPr lang="en-US" altLang="en-US" sz="2400" dirty="0">
                <a:solidFill>
                  <a:srgbClr val="A9B7C6"/>
                </a:solidFill>
                <a:effectLst>
                  <a:outerShdw blurRad="38100" dist="38100" dir="2700000" algn="tl">
                    <a:srgbClr val="000000">
                      <a:alpha val="43137"/>
                    </a:srgbClr>
                  </a:outerShdw>
                </a:effectLst>
                <a:latin typeface="JetBrains Mono"/>
              </a:rPr>
            </a:br>
            <a:r>
              <a:rPr lang="en-US" altLang="en-US" sz="2400" dirty="0">
                <a:solidFill>
                  <a:srgbClr val="A9B7C6"/>
                </a:solidFill>
                <a:effectLst>
                  <a:outerShdw blurRad="38100" dist="38100" dir="2700000" algn="tl">
                    <a:srgbClr val="000000">
                      <a:alpha val="43137"/>
                    </a:srgbClr>
                  </a:outerShdw>
                </a:effectLst>
                <a:latin typeface="JetBrains Mono"/>
              </a:rPr>
              <a:t>        </a:t>
            </a:r>
            <a:r>
              <a:rPr lang="en-US" altLang="en-US" sz="2400" dirty="0">
                <a:solidFill>
                  <a:srgbClr val="CC7832"/>
                </a:solidFill>
                <a:effectLst>
                  <a:outerShdw blurRad="38100" dist="38100" dir="2700000" algn="tl">
                    <a:srgbClr val="000000">
                      <a:alpha val="43137"/>
                    </a:srgbClr>
                  </a:outerShdw>
                </a:effectLst>
                <a:latin typeface="JetBrains Mono"/>
              </a:rPr>
              <a:t>catch</a:t>
            </a:r>
            <a:r>
              <a:rPr lang="en-US" altLang="en-US" sz="2400" dirty="0">
                <a:solidFill>
                  <a:srgbClr val="A9B7C6"/>
                </a:solidFill>
                <a:effectLst>
                  <a:outerShdw blurRad="38100" dist="38100" dir="2700000" algn="tl">
                    <a:srgbClr val="000000">
                      <a:alpha val="43137"/>
                    </a:srgbClr>
                  </a:outerShdw>
                </a:effectLst>
                <a:latin typeface="JetBrains Mono"/>
              </a:rPr>
              <a:t>(</a:t>
            </a:r>
            <a:r>
              <a:rPr lang="en-US" altLang="en-US" sz="2400" dirty="0" err="1">
                <a:solidFill>
                  <a:srgbClr val="A9B7C6"/>
                </a:solidFill>
                <a:effectLst>
                  <a:outerShdw blurRad="38100" dist="38100" dir="2700000" algn="tl">
                    <a:srgbClr val="000000">
                      <a:alpha val="43137"/>
                    </a:srgbClr>
                  </a:outerShdw>
                </a:effectLst>
                <a:latin typeface="JetBrains Mono"/>
              </a:rPr>
              <a:t>InterruptedException</a:t>
            </a:r>
            <a:r>
              <a:rPr lang="en-US" altLang="en-US" sz="2400" dirty="0">
                <a:solidFill>
                  <a:srgbClr val="A9B7C6"/>
                </a:solidFill>
                <a:effectLst>
                  <a:outerShdw blurRad="38100" dist="38100" dir="2700000" algn="tl">
                    <a:srgbClr val="000000">
                      <a:alpha val="43137"/>
                    </a:srgbClr>
                  </a:outerShdw>
                </a:effectLst>
                <a:latin typeface="JetBrains Mono"/>
              </a:rPr>
              <a:t> e){</a:t>
            </a:r>
            <a:br>
              <a:rPr lang="en-US" altLang="en-US" sz="2400" dirty="0">
                <a:solidFill>
                  <a:srgbClr val="A9B7C6"/>
                </a:solidFill>
                <a:effectLst>
                  <a:outerShdw blurRad="38100" dist="38100" dir="2700000" algn="tl">
                    <a:srgbClr val="000000">
                      <a:alpha val="43137"/>
                    </a:srgbClr>
                  </a:outerShdw>
                </a:effectLst>
                <a:latin typeface="JetBrains Mono"/>
              </a:rPr>
            </a:br>
            <a:r>
              <a:rPr lang="en-US" altLang="en-US" sz="2400" dirty="0">
                <a:solidFill>
                  <a:srgbClr val="A9B7C6"/>
                </a:solidFill>
                <a:effectLst>
                  <a:outerShdw blurRad="38100" dist="38100" dir="2700000" algn="tl">
                    <a:srgbClr val="000000">
                      <a:alpha val="43137"/>
                    </a:srgbClr>
                  </a:outerShdw>
                </a:effectLst>
                <a:latin typeface="JetBrains Mono"/>
              </a:rPr>
              <a:t>            </a:t>
            </a:r>
            <a:r>
              <a:rPr lang="en-US" altLang="en-US" sz="2400" dirty="0" err="1">
                <a:solidFill>
                  <a:srgbClr val="A9B7C6"/>
                </a:solidFill>
                <a:effectLst>
                  <a:outerShdw blurRad="38100" dist="38100" dir="2700000" algn="tl">
                    <a:srgbClr val="000000">
                      <a:alpha val="43137"/>
                    </a:srgbClr>
                  </a:outerShdw>
                </a:effectLst>
                <a:latin typeface="JetBrains Mono"/>
              </a:rPr>
              <a:t>System.</a:t>
            </a:r>
            <a:r>
              <a:rPr lang="en-US" altLang="en-US" sz="2400" i="1" dirty="0" err="1">
                <a:solidFill>
                  <a:srgbClr val="9876AA"/>
                </a:solidFill>
                <a:effectLst>
                  <a:outerShdw blurRad="38100" dist="38100" dir="2700000" algn="tl">
                    <a:srgbClr val="000000">
                      <a:alpha val="43137"/>
                    </a:srgbClr>
                  </a:outerShdw>
                </a:effectLst>
                <a:latin typeface="JetBrains Mono"/>
              </a:rPr>
              <a:t>out</a:t>
            </a:r>
            <a:r>
              <a:rPr lang="en-US" altLang="en-US" sz="2400" dirty="0" err="1">
                <a:solidFill>
                  <a:srgbClr val="A9B7C6"/>
                </a:solidFill>
                <a:effectLst>
                  <a:outerShdw blurRad="38100" dist="38100" dir="2700000" algn="tl">
                    <a:srgbClr val="000000">
                      <a:alpha val="43137"/>
                    </a:srgbClr>
                  </a:outerShdw>
                </a:effectLst>
                <a:latin typeface="JetBrains Mono"/>
              </a:rPr>
              <a:t>.println</a:t>
            </a:r>
            <a:r>
              <a:rPr lang="en-US" altLang="en-US" sz="2400" dirty="0">
                <a:solidFill>
                  <a:srgbClr val="A9B7C6"/>
                </a:solidFill>
                <a:effectLst>
                  <a:outerShdw blurRad="38100" dist="38100" dir="2700000" algn="tl">
                    <a:srgbClr val="000000">
                      <a:alpha val="43137"/>
                    </a:srgbClr>
                  </a:outerShdw>
                </a:effectLst>
                <a:latin typeface="JetBrains Mono"/>
              </a:rPr>
              <a:t>(</a:t>
            </a:r>
            <a:r>
              <a:rPr lang="en-US" altLang="en-US" sz="2400" dirty="0">
                <a:solidFill>
                  <a:srgbClr val="6A8759"/>
                </a:solidFill>
                <a:effectLst>
                  <a:outerShdw blurRad="38100" dist="38100" dir="2700000" algn="tl">
                    <a:srgbClr val="000000">
                      <a:alpha val="43137"/>
                    </a:srgbClr>
                  </a:outerShdw>
                </a:effectLst>
                <a:latin typeface="JetBrains Mono"/>
              </a:rPr>
              <a:t>"Thread has been interrupted"</a:t>
            </a:r>
            <a:r>
              <a:rPr lang="en-US" altLang="en-US" sz="2400" dirty="0">
                <a:solidFill>
                  <a:srgbClr val="A9B7C6"/>
                </a:solidFill>
                <a:effectLst>
                  <a:outerShdw blurRad="38100" dist="38100" dir="2700000" algn="tl">
                    <a:srgbClr val="000000">
                      <a:alpha val="43137"/>
                    </a:srgbClr>
                  </a:outerShdw>
                </a:effectLst>
                <a:latin typeface="JetBrains Mono"/>
              </a:rPr>
              <a:t>)</a:t>
            </a:r>
            <a:r>
              <a:rPr lang="en-US" altLang="en-US" sz="2400" dirty="0">
                <a:solidFill>
                  <a:srgbClr val="CC7832"/>
                </a:solidFill>
                <a:effectLst>
                  <a:outerShdw blurRad="38100" dist="38100" dir="2700000" algn="tl">
                    <a:srgbClr val="000000">
                      <a:alpha val="43137"/>
                    </a:srgbClr>
                  </a:outerShdw>
                </a:effectLst>
                <a:latin typeface="JetBrains Mono"/>
              </a:rPr>
              <a:t>;</a:t>
            </a:r>
            <a:br>
              <a:rPr lang="en-US" altLang="en-US" sz="2400" dirty="0">
                <a:solidFill>
                  <a:srgbClr val="CC7832"/>
                </a:solidFill>
                <a:effectLst>
                  <a:outerShdw blurRad="38100" dist="38100" dir="2700000" algn="tl">
                    <a:srgbClr val="000000">
                      <a:alpha val="43137"/>
                    </a:srgbClr>
                  </a:outerShdw>
                </a:effectLst>
                <a:latin typeface="JetBrains Mono"/>
              </a:rPr>
            </a:br>
            <a:r>
              <a:rPr lang="en-US" altLang="en-US" sz="2400" dirty="0">
                <a:solidFill>
                  <a:srgbClr val="CC7832"/>
                </a:solidFill>
                <a:effectLst>
                  <a:outerShdw blurRad="38100" dist="38100" dir="2700000" algn="tl">
                    <a:srgbClr val="000000">
                      <a:alpha val="43137"/>
                    </a:srgbClr>
                  </a:outerShdw>
                </a:effectLst>
                <a:latin typeface="JetBrains Mono"/>
              </a:rPr>
              <a:t>        </a:t>
            </a:r>
            <a:r>
              <a:rPr lang="en-US" altLang="en-US" sz="2400" dirty="0">
                <a:solidFill>
                  <a:srgbClr val="A9B7C6"/>
                </a:solidFill>
                <a:effectLst>
                  <a:outerShdw blurRad="38100" dist="38100" dir="2700000" algn="tl">
                    <a:srgbClr val="000000">
                      <a:alpha val="43137"/>
                    </a:srgbClr>
                  </a:outerShdw>
                </a:effectLst>
                <a:latin typeface="JetBrains Mono"/>
              </a:rPr>
              <a:t>}</a:t>
            </a:r>
            <a:br>
              <a:rPr lang="en-US" altLang="en-US" sz="2400" dirty="0">
                <a:solidFill>
                  <a:srgbClr val="A9B7C6"/>
                </a:solidFill>
                <a:effectLst>
                  <a:outerShdw blurRad="38100" dist="38100" dir="2700000" algn="tl">
                    <a:srgbClr val="000000">
                      <a:alpha val="43137"/>
                    </a:srgbClr>
                  </a:outerShdw>
                </a:effectLst>
                <a:latin typeface="JetBrains Mono"/>
              </a:rPr>
            </a:br>
            <a:r>
              <a:rPr lang="en-US" altLang="en-US" sz="2400" dirty="0">
                <a:solidFill>
                  <a:srgbClr val="A9B7C6"/>
                </a:solidFill>
                <a:effectLst>
                  <a:outerShdw blurRad="38100" dist="38100" dir="2700000" algn="tl">
                    <a:srgbClr val="000000">
                      <a:alpha val="43137"/>
                    </a:srgbClr>
                  </a:outerShdw>
                </a:effectLst>
                <a:latin typeface="JetBrains Mono"/>
              </a:rPr>
              <a:t>        </a:t>
            </a:r>
            <a:r>
              <a:rPr lang="en-US" altLang="en-US" sz="2400" dirty="0" err="1">
                <a:solidFill>
                  <a:srgbClr val="A9B7C6"/>
                </a:solidFill>
                <a:effectLst>
                  <a:outerShdw blurRad="38100" dist="38100" dir="2700000" algn="tl">
                    <a:srgbClr val="000000">
                      <a:alpha val="43137"/>
                    </a:srgbClr>
                  </a:outerShdw>
                </a:effectLst>
                <a:latin typeface="JetBrains Mono"/>
              </a:rPr>
              <a:t>System.</a:t>
            </a:r>
            <a:r>
              <a:rPr lang="en-US" altLang="en-US" sz="2400" i="1" dirty="0" err="1">
                <a:solidFill>
                  <a:srgbClr val="9876AA"/>
                </a:solidFill>
                <a:effectLst>
                  <a:outerShdw blurRad="38100" dist="38100" dir="2700000" algn="tl">
                    <a:srgbClr val="000000">
                      <a:alpha val="43137"/>
                    </a:srgbClr>
                  </a:outerShdw>
                </a:effectLst>
                <a:latin typeface="JetBrains Mono"/>
              </a:rPr>
              <a:t>out</a:t>
            </a:r>
            <a:r>
              <a:rPr lang="en-US" altLang="en-US" sz="2400" dirty="0" err="1">
                <a:solidFill>
                  <a:srgbClr val="A9B7C6"/>
                </a:solidFill>
                <a:effectLst>
                  <a:outerShdw blurRad="38100" dist="38100" dir="2700000" algn="tl">
                    <a:srgbClr val="000000">
                      <a:alpha val="43137"/>
                    </a:srgbClr>
                  </a:outerShdw>
                </a:effectLst>
                <a:latin typeface="JetBrains Mono"/>
              </a:rPr>
              <a:t>.printf</a:t>
            </a:r>
            <a:r>
              <a:rPr lang="en-US" altLang="en-US" sz="2400" dirty="0">
                <a:solidFill>
                  <a:srgbClr val="A9B7C6"/>
                </a:solidFill>
                <a:effectLst>
                  <a:outerShdw blurRad="38100" dist="38100" dir="2700000" algn="tl">
                    <a:srgbClr val="000000">
                      <a:alpha val="43137"/>
                    </a:srgbClr>
                  </a:outerShdw>
                </a:effectLst>
                <a:latin typeface="JetBrains Mono"/>
              </a:rPr>
              <a:t>(</a:t>
            </a:r>
            <a:r>
              <a:rPr lang="en-US" altLang="en-US" sz="2400" dirty="0">
                <a:solidFill>
                  <a:srgbClr val="6A8759"/>
                </a:solidFill>
                <a:effectLst>
                  <a:outerShdw blurRad="38100" dist="38100" dir="2700000" algn="tl">
                    <a:srgbClr val="000000">
                      <a:alpha val="43137"/>
                    </a:srgbClr>
                  </a:outerShdw>
                </a:effectLst>
                <a:latin typeface="JetBrains Mono"/>
              </a:rPr>
              <a:t>"%s finished... </a:t>
            </a:r>
            <a:r>
              <a:rPr lang="en-US" altLang="en-US" sz="2400" dirty="0">
                <a:solidFill>
                  <a:srgbClr val="CC7832"/>
                </a:solidFill>
                <a:effectLst>
                  <a:outerShdw blurRad="38100" dist="38100" dir="2700000" algn="tl">
                    <a:srgbClr val="000000">
                      <a:alpha val="43137"/>
                    </a:srgbClr>
                  </a:outerShdw>
                </a:effectLst>
                <a:latin typeface="JetBrains Mono"/>
              </a:rPr>
              <a:t>\n</a:t>
            </a:r>
            <a:r>
              <a:rPr lang="en-US" altLang="en-US" sz="2400" dirty="0">
                <a:solidFill>
                  <a:srgbClr val="6A8759"/>
                </a:solidFill>
                <a:effectLst>
                  <a:outerShdw blurRad="38100" dist="38100" dir="2700000" algn="tl">
                    <a:srgbClr val="000000">
                      <a:alpha val="43137"/>
                    </a:srgbClr>
                  </a:outerShdw>
                </a:effectLst>
                <a:latin typeface="JetBrains Mono"/>
              </a:rPr>
              <a:t>"</a:t>
            </a:r>
            <a:r>
              <a:rPr lang="en-US" altLang="en-US" sz="2400" dirty="0">
                <a:solidFill>
                  <a:srgbClr val="CC7832"/>
                </a:solidFill>
                <a:effectLst>
                  <a:outerShdw blurRad="38100" dist="38100" dir="2700000" algn="tl">
                    <a:srgbClr val="000000">
                      <a:alpha val="43137"/>
                    </a:srgbClr>
                  </a:outerShdw>
                </a:effectLst>
                <a:latin typeface="JetBrains Mono"/>
              </a:rPr>
              <a:t>, </a:t>
            </a:r>
            <a:r>
              <a:rPr lang="en-US" altLang="en-US" sz="2400" dirty="0" err="1">
                <a:solidFill>
                  <a:srgbClr val="A9B7C6"/>
                </a:solidFill>
                <a:effectLst>
                  <a:outerShdw blurRad="38100" dist="38100" dir="2700000" algn="tl">
                    <a:srgbClr val="000000">
                      <a:alpha val="43137"/>
                    </a:srgbClr>
                  </a:outerShdw>
                </a:effectLst>
                <a:latin typeface="JetBrains Mono"/>
              </a:rPr>
              <a:t>Thread.</a:t>
            </a:r>
            <a:r>
              <a:rPr lang="en-US" altLang="en-US" sz="2400" i="1" dirty="0" err="1">
                <a:solidFill>
                  <a:srgbClr val="A9B7C6"/>
                </a:solidFill>
                <a:effectLst>
                  <a:outerShdw blurRad="38100" dist="38100" dir="2700000" algn="tl">
                    <a:srgbClr val="000000">
                      <a:alpha val="43137"/>
                    </a:srgbClr>
                  </a:outerShdw>
                </a:effectLst>
                <a:latin typeface="JetBrains Mono"/>
              </a:rPr>
              <a:t>currentThread</a:t>
            </a:r>
            <a:r>
              <a:rPr lang="en-US" altLang="en-US" sz="2400" dirty="0">
                <a:solidFill>
                  <a:srgbClr val="A9B7C6"/>
                </a:solidFill>
                <a:effectLst>
                  <a:outerShdw blurRad="38100" dist="38100" dir="2700000" algn="tl">
                    <a:srgbClr val="000000">
                      <a:alpha val="43137"/>
                    </a:srgbClr>
                  </a:outerShdw>
                </a:effectLst>
                <a:latin typeface="JetBrains Mono"/>
              </a:rPr>
              <a:t>().</a:t>
            </a:r>
            <a:r>
              <a:rPr lang="en-US" altLang="en-US" sz="2400" dirty="0" err="1">
                <a:solidFill>
                  <a:srgbClr val="A9B7C6"/>
                </a:solidFill>
                <a:effectLst>
                  <a:outerShdw blurRad="38100" dist="38100" dir="2700000" algn="tl">
                    <a:srgbClr val="000000">
                      <a:alpha val="43137"/>
                    </a:srgbClr>
                  </a:outerShdw>
                </a:effectLst>
                <a:latin typeface="JetBrains Mono"/>
              </a:rPr>
              <a:t>getName</a:t>
            </a:r>
            <a:r>
              <a:rPr lang="en-US" altLang="en-US" sz="2400" dirty="0">
                <a:solidFill>
                  <a:srgbClr val="A9B7C6"/>
                </a:solidFill>
                <a:effectLst>
                  <a:outerShdw blurRad="38100" dist="38100" dir="2700000" algn="tl">
                    <a:srgbClr val="000000">
                      <a:alpha val="43137"/>
                    </a:srgbClr>
                  </a:outerShdw>
                </a:effectLst>
                <a:latin typeface="JetBrains Mono"/>
              </a:rPr>
              <a:t>())</a:t>
            </a:r>
            <a:r>
              <a:rPr lang="en-US" altLang="en-US" sz="2400" dirty="0">
                <a:solidFill>
                  <a:srgbClr val="CC7832"/>
                </a:solidFill>
                <a:effectLst>
                  <a:outerShdw blurRad="38100" dist="38100" dir="2700000" algn="tl">
                    <a:srgbClr val="000000">
                      <a:alpha val="43137"/>
                    </a:srgbClr>
                  </a:outerShdw>
                </a:effectLst>
                <a:latin typeface="JetBrains Mono"/>
              </a:rPr>
              <a:t>;</a:t>
            </a:r>
            <a:br>
              <a:rPr lang="en-US" altLang="en-US" sz="2400" dirty="0">
                <a:solidFill>
                  <a:srgbClr val="CC7832"/>
                </a:solidFill>
                <a:effectLst>
                  <a:outerShdw blurRad="38100" dist="38100" dir="2700000" algn="tl">
                    <a:srgbClr val="000000">
                      <a:alpha val="43137"/>
                    </a:srgbClr>
                  </a:outerShdw>
                </a:effectLst>
                <a:latin typeface="JetBrains Mono"/>
              </a:rPr>
            </a:br>
            <a:r>
              <a:rPr lang="en-US" altLang="en-US" sz="2400" dirty="0">
                <a:solidFill>
                  <a:srgbClr val="CC7832"/>
                </a:solidFill>
                <a:effectLst>
                  <a:outerShdw blurRad="38100" dist="38100" dir="2700000" algn="tl">
                    <a:srgbClr val="000000">
                      <a:alpha val="43137"/>
                    </a:srgbClr>
                  </a:outerShdw>
                </a:effectLst>
                <a:latin typeface="JetBrains Mono"/>
              </a:rPr>
              <a:t>    </a:t>
            </a:r>
            <a:r>
              <a:rPr lang="en-US" altLang="en-US" sz="2400" dirty="0">
                <a:solidFill>
                  <a:srgbClr val="A9B7C6"/>
                </a:solidFill>
                <a:effectLst>
                  <a:outerShdw blurRad="38100" dist="38100" dir="2700000" algn="tl">
                    <a:srgbClr val="000000">
                      <a:alpha val="43137"/>
                    </a:srgbClr>
                  </a:outerShdw>
                </a:effectLst>
                <a:latin typeface="JetBrains Mono"/>
              </a:rPr>
              <a:t>}</a:t>
            </a:r>
            <a:br>
              <a:rPr lang="en-US" altLang="en-US" sz="2400" dirty="0">
                <a:solidFill>
                  <a:srgbClr val="A9B7C6"/>
                </a:solidFill>
                <a:effectLst>
                  <a:outerShdw blurRad="38100" dist="38100" dir="2700000" algn="tl">
                    <a:srgbClr val="000000">
                      <a:alpha val="43137"/>
                    </a:srgbClr>
                  </a:outerShdw>
                </a:effectLst>
                <a:latin typeface="JetBrains Mono"/>
              </a:rPr>
            </a:br>
            <a:r>
              <a:rPr lang="en-US" altLang="en-US" sz="2400" dirty="0">
                <a:solidFill>
                  <a:srgbClr val="A9B7C6"/>
                </a:solidFill>
                <a:effectLst>
                  <a:outerShdw blurRad="38100" dist="38100" dir="2700000" algn="tl">
                    <a:srgbClr val="000000">
                      <a:alpha val="43137"/>
                    </a:srgbClr>
                  </a:outerShdw>
                </a:effectLst>
                <a:latin typeface="JetBrains Mono"/>
              </a:rPr>
              <a:t>}</a:t>
            </a:r>
            <a:br>
              <a:rPr lang="en-US" altLang="en-US" sz="2400" dirty="0">
                <a:solidFill>
                  <a:srgbClr val="A9B7C6"/>
                </a:solidFill>
                <a:effectLst>
                  <a:outerShdw blurRad="38100" dist="38100" dir="2700000" algn="tl">
                    <a:srgbClr val="000000">
                      <a:alpha val="43137"/>
                    </a:srgbClr>
                  </a:outerShdw>
                </a:effectLst>
                <a:latin typeface="JetBrains Mono"/>
              </a:rPr>
            </a:br>
            <a:r>
              <a:rPr lang="en-US" altLang="en-US" sz="2400" dirty="0">
                <a:solidFill>
                  <a:srgbClr val="CC7832"/>
                </a:solidFill>
                <a:effectLst>
                  <a:outerShdw blurRad="38100" dist="38100" dir="2700000" algn="tl">
                    <a:srgbClr val="000000">
                      <a:alpha val="43137"/>
                    </a:srgbClr>
                  </a:outerShdw>
                </a:effectLst>
                <a:latin typeface="JetBrains Mono"/>
              </a:rPr>
              <a:t>public class </a:t>
            </a:r>
            <a:r>
              <a:rPr lang="en-US" altLang="en-US" sz="2400" dirty="0">
                <a:solidFill>
                  <a:srgbClr val="A9B7C6"/>
                </a:solidFill>
                <a:effectLst>
                  <a:outerShdw blurRad="38100" dist="38100" dir="2700000" algn="tl">
                    <a:srgbClr val="000000">
                      <a:alpha val="43137"/>
                    </a:srgbClr>
                  </a:outerShdw>
                </a:effectLst>
                <a:latin typeface="JetBrains Mono"/>
              </a:rPr>
              <a:t>Main {</a:t>
            </a:r>
            <a:br>
              <a:rPr lang="en-US" altLang="en-US" sz="2400" dirty="0">
                <a:solidFill>
                  <a:srgbClr val="A9B7C6"/>
                </a:solidFill>
                <a:effectLst>
                  <a:outerShdw blurRad="38100" dist="38100" dir="2700000" algn="tl">
                    <a:srgbClr val="000000">
                      <a:alpha val="43137"/>
                    </a:srgbClr>
                  </a:outerShdw>
                </a:effectLst>
                <a:latin typeface="JetBrains Mono"/>
              </a:rPr>
            </a:br>
            <a:r>
              <a:rPr lang="en-US" altLang="en-US" sz="2400" dirty="0">
                <a:solidFill>
                  <a:srgbClr val="A9B7C6"/>
                </a:solidFill>
                <a:effectLst>
                  <a:outerShdw blurRad="38100" dist="38100" dir="2700000" algn="tl">
                    <a:srgbClr val="000000">
                      <a:alpha val="43137"/>
                    </a:srgbClr>
                  </a:outerShdw>
                </a:effectLst>
                <a:latin typeface="JetBrains Mono"/>
              </a:rPr>
              <a:t>    </a:t>
            </a:r>
            <a:r>
              <a:rPr lang="en-US" altLang="en-US" sz="2400" dirty="0">
                <a:solidFill>
                  <a:srgbClr val="CC7832"/>
                </a:solidFill>
                <a:effectLst>
                  <a:outerShdw blurRad="38100" dist="38100" dir="2700000" algn="tl">
                    <a:srgbClr val="000000">
                      <a:alpha val="43137"/>
                    </a:srgbClr>
                  </a:outerShdw>
                </a:effectLst>
                <a:latin typeface="JetBrains Mono"/>
              </a:rPr>
              <a:t>public static void </a:t>
            </a:r>
            <a:r>
              <a:rPr lang="en-US" altLang="en-US" sz="2400" dirty="0">
                <a:solidFill>
                  <a:srgbClr val="FFC66D"/>
                </a:solidFill>
                <a:effectLst>
                  <a:outerShdw blurRad="38100" dist="38100" dir="2700000" algn="tl">
                    <a:srgbClr val="000000">
                      <a:alpha val="43137"/>
                    </a:srgbClr>
                  </a:outerShdw>
                </a:effectLst>
                <a:latin typeface="JetBrains Mono"/>
              </a:rPr>
              <a:t>main</a:t>
            </a:r>
            <a:r>
              <a:rPr lang="en-US" altLang="en-US" sz="2400" dirty="0">
                <a:solidFill>
                  <a:srgbClr val="A9B7C6"/>
                </a:solidFill>
                <a:effectLst>
                  <a:outerShdw blurRad="38100" dist="38100" dir="2700000" algn="tl">
                    <a:srgbClr val="000000">
                      <a:alpha val="43137"/>
                    </a:srgbClr>
                  </a:outerShdw>
                </a:effectLst>
                <a:latin typeface="JetBrains Mono"/>
              </a:rPr>
              <a:t>(String[] </a:t>
            </a:r>
            <a:r>
              <a:rPr lang="en-US" altLang="en-US" sz="2400" dirty="0" err="1">
                <a:solidFill>
                  <a:srgbClr val="A9B7C6"/>
                </a:solidFill>
                <a:effectLst>
                  <a:outerShdw blurRad="38100" dist="38100" dir="2700000" algn="tl">
                    <a:srgbClr val="000000">
                      <a:alpha val="43137"/>
                    </a:srgbClr>
                  </a:outerShdw>
                </a:effectLst>
                <a:latin typeface="JetBrains Mono"/>
              </a:rPr>
              <a:t>args</a:t>
            </a:r>
            <a:r>
              <a:rPr lang="en-US" altLang="en-US" sz="2400" dirty="0">
                <a:solidFill>
                  <a:srgbClr val="A9B7C6"/>
                </a:solidFill>
                <a:effectLst>
                  <a:outerShdw blurRad="38100" dist="38100" dir="2700000" algn="tl">
                    <a:srgbClr val="000000">
                      <a:alpha val="43137"/>
                    </a:srgbClr>
                  </a:outerShdw>
                </a:effectLst>
                <a:latin typeface="JetBrains Mono"/>
              </a:rPr>
              <a:t>) {</a:t>
            </a:r>
            <a:br>
              <a:rPr lang="en-US" altLang="en-US" sz="2400" dirty="0">
                <a:solidFill>
                  <a:srgbClr val="A9B7C6"/>
                </a:solidFill>
                <a:effectLst>
                  <a:outerShdw blurRad="38100" dist="38100" dir="2700000" algn="tl">
                    <a:srgbClr val="000000">
                      <a:alpha val="43137"/>
                    </a:srgbClr>
                  </a:outerShdw>
                </a:effectLst>
                <a:latin typeface="JetBrains Mono"/>
              </a:rPr>
            </a:br>
            <a:r>
              <a:rPr lang="en-US" altLang="en-US" sz="2400" dirty="0">
                <a:solidFill>
                  <a:srgbClr val="A9B7C6"/>
                </a:solidFill>
                <a:effectLst>
                  <a:outerShdw blurRad="38100" dist="38100" dir="2700000" algn="tl">
                    <a:srgbClr val="000000">
                      <a:alpha val="43137"/>
                    </a:srgbClr>
                  </a:outerShdw>
                </a:effectLst>
                <a:latin typeface="JetBrains Mono"/>
              </a:rPr>
              <a:t>        </a:t>
            </a:r>
            <a:r>
              <a:rPr lang="en-US" altLang="en-US" sz="2400" dirty="0" err="1">
                <a:solidFill>
                  <a:srgbClr val="A9B7C6"/>
                </a:solidFill>
                <a:effectLst>
                  <a:outerShdw blurRad="38100" dist="38100" dir="2700000" algn="tl">
                    <a:srgbClr val="000000">
                      <a:alpha val="43137"/>
                    </a:srgbClr>
                  </a:outerShdw>
                </a:effectLst>
                <a:latin typeface="JetBrains Mono"/>
              </a:rPr>
              <a:t>System.</a:t>
            </a:r>
            <a:r>
              <a:rPr lang="en-US" altLang="en-US" sz="2400" i="1" dirty="0" err="1">
                <a:solidFill>
                  <a:srgbClr val="9876AA"/>
                </a:solidFill>
                <a:effectLst>
                  <a:outerShdw blurRad="38100" dist="38100" dir="2700000" algn="tl">
                    <a:srgbClr val="000000">
                      <a:alpha val="43137"/>
                    </a:srgbClr>
                  </a:outerShdw>
                </a:effectLst>
                <a:latin typeface="JetBrains Mono"/>
              </a:rPr>
              <a:t>out</a:t>
            </a:r>
            <a:r>
              <a:rPr lang="en-US" altLang="en-US" sz="2400" dirty="0" err="1">
                <a:solidFill>
                  <a:srgbClr val="A9B7C6"/>
                </a:solidFill>
                <a:effectLst>
                  <a:outerShdw blurRad="38100" dist="38100" dir="2700000" algn="tl">
                    <a:srgbClr val="000000">
                      <a:alpha val="43137"/>
                    </a:srgbClr>
                  </a:outerShdw>
                </a:effectLst>
                <a:latin typeface="JetBrains Mono"/>
              </a:rPr>
              <a:t>.println</a:t>
            </a:r>
            <a:r>
              <a:rPr lang="en-US" altLang="en-US" sz="2400" dirty="0">
                <a:solidFill>
                  <a:srgbClr val="A9B7C6"/>
                </a:solidFill>
                <a:effectLst>
                  <a:outerShdw blurRad="38100" dist="38100" dir="2700000" algn="tl">
                    <a:srgbClr val="000000">
                      <a:alpha val="43137"/>
                    </a:srgbClr>
                  </a:outerShdw>
                </a:effectLst>
                <a:latin typeface="JetBrains Mono"/>
              </a:rPr>
              <a:t>(</a:t>
            </a:r>
            <a:r>
              <a:rPr lang="en-US" altLang="en-US" sz="2400" dirty="0">
                <a:solidFill>
                  <a:srgbClr val="6A8759"/>
                </a:solidFill>
                <a:effectLst>
                  <a:outerShdw blurRad="38100" dist="38100" dir="2700000" algn="tl">
                    <a:srgbClr val="000000">
                      <a:alpha val="43137"/>
                    </a:srgbClr>
                  </a:outerShdw>
                </a:effectLst>
                <a:latin typeface="JetBrains Mono"/>
              </a:rPr>
              <a:t>"Main thread started..."</a:t>
            </a:r>
            <a:r>
              <a:rPr lang="en-US" altLang="en-US" sz="2400" dirty="0">
                <a:solidFill>
                  <a:srgbClr val="A9B7C6"/>
                </a:solidFill>
                <a:effectLst>
                  <a:outerShdw blurRad="38100" dist="38100" dir="2700000" algn="tl">
                    <a:srgbClr val="000000">
                      <a:alpha val="43137"/>
                    </a:srgbClr>
                  </a:outerShdw>
                </a:effectLst>
                <a:latin typeface="JetBrains Mono"/>
              </a:rPr>
              <a:t>)</a:t>
            </a:r>
            <a:r>
              <a:rPr lang="en-US" altLang="en-US" sz="2400" dirty="0">
                <a:solidFill>
                  <a:srgbClr val="CC7832"/>
                </a:solidFill>
                <a:effectLst>
                  <a:outerShdw blurRad="38100" dist="38100" dir="2700000" algn="tl">
                    <a:srgbClr val="000000">
                      <a:alpha val="43137"/>
                    </a:srgbClr>
                  </a:outerShdw>
                </a:effectLst>
                <a:latin typeface="JetBrains Mono"/>
              </a:rPr>
              <a:t>;</a:t>
            </a:r>
            <a:br>
              <a:rPr lang="en-US" altLang="en-US" sz="2400" dirty="0">
                <a:solidFill>
                  <a:srgbClr val="CC7832"/>
                </a:solidFill>
                <a:effectLst>
                  <a:outerShdw blurRad="38100" dist="38100" dir="2700000" algn="tl">
                    <a:srgbClr val="000000">
                      <a:alpha val="43137"/>
                    </a:srgbClr>
                  </a:outerShdw>
                </a:effectLst>
                <a:latin typeface="JetBrains Mono"/>
              </a:rPr>
            </a:br>
            <a:r>
              <a:rPr lang="en-US" altLang="en-US" sz="2400" dirty="0">
                <a:solidFill>
                  <a:srgbClr val="CC7832"/>
                </a:solidFill>
                <a:effectLst>
                  <a:outerShdw blurRad="38100" dist="38100" dir="2700000" algn="tl">
                    <a:srgbClr val="000000">
                      <a:alpha val="43137"/>
                    </a:srgbClr>
                  </a:outerShdw>
                </a:effectLst>
                <a:latin typeface="JetBrains Mono"/>
              </a:rPr>
              <a:t>        </a:t>
            </a:r>
            <a:r>
              <a:rPr lang="en-US" altLang="en-US" sz="2400" dirty="0">
                <a:solidFill>
                  <a:srgbClr val="A9B7C6"/>
                </a:solidFill>
                <a:effectLst>
                  <a:outerShdw blurRad="38100" dist="38100" dir="2700000" algn="tl">
                    <a:srgbClr val="000000">
                      <a:alpha val="43137"/>
                    </a:srgbClr>
                  </a:outerShdw>
                </a:effectLst>
                <a:latin typeface="JetBrains Mono"/>
              </a:rPr>
              <a:t>Thread </a:t>
            </a:r>
            <a:r>
              <a:rPr lang="en-US" altLang="en-US" sz="2400" dirty="0" err="1">
                <a:solidFill>
                  <a:srgbClr val="A9B7C6"/>
                </a:solidFill>
                <a:effectLst>
                  <a:outerShdw blurRad="38100" dist="38100" dir="2700000" algn="tl">
                    <a:srgbClr val="000000">
                      <a:alpha val="43137"/>
                    </a:srgbClr>
                  </a:outerShdw>
                </a:effectLst>
                <a:latin typeface="JetBrains Mono"/>
              </a:rPr>
              <a:t>myThread</a:t>
            </a:r>
            <a:r>
              <a:rPr lang="en-US" altLang="en-US" sz="2400" dirty="0">
                <a:solidFill>
                  <a:srgbClr val="A9B7C6"/>
                </a:solidFill>
                <a:effectLst>
                  <a:outerShdw blurRad="38100" dist="38100" dir="2700000" algn="tl">
                    <a:srgbClr val="000000">
                      <a:alpha val="43137"/>
                    </a:srgbClr>
                  </a:outerShdw>
                </a:effectLst>
                <a:latin typeface="JetBrains Mono"/>
              </a:rPr>
              <a:t> = </a:t>
            </a:r>
            <a:r>
              <a:rPr lang="en-US" altLang="en-US" sz="2400" dirty="0">
                <a:solidFill>
                  <a:srgbClr val="CC7832"/>
                </a:solidFill>
                <a:effectLst>
                  <a:outerShdw blurRad="38100" dist="38100" dir="2700000" algn="tl">
                    <a:srgbClr val="000000">
                      <a:alpha val="43137"/>
                    </a:srgbClr>
                  </a:outerShdw>
                </a:effectLst>
                <a:latin typeface="JetBrains Mono"/>
              </a:rPr>
              <a:t>new </a:t>
            </a:r>
            <a:r>
              <a:rPr lang="en-US" altLang="en-US" sz="2400" dirty="0">
                <a:solidFill>
                  <a:srgbClr val="A9B7C6"/>
                </a:solidFill>
                <a:effectLst>
                  <a:outerShdw blurRad="38100" dist="38100" dir="2700000" algn="tl">
                    <a:srgbClr val="000000">
                      <a:alpha val="43137"/>
                    </a:srgbClr>
                  </a:outerShdw>
                </a:effectLst>
                <a:latin typeface="JetBrains Mono"/>
              </a:rPr>
              <a:t>Thread(</a:t>
            </a:r>
            <a:r>
              <a:rPr lang="en-US" altLang="en-US" sz="2400" dirty="0">
                <a:solidFill>
                  <a:srgbClr val="CC7832"/>
                </a:solidFill>
                <a:effectLst>
                  <a:outerShdw blurRad="38100" dist="38100" dir="2700000" algn="tl">
                    <a:srgbClr val="000000">
                      <a:alpha val="43137"/>
                    </a:srgbClr>
                  </a:outerShdw>
                </a:effectLst>
                <a:latin typeface="JetBrains Mono"/>
              </a:rPr>
              <a:t>new </a:t>
            </a:r>
            <a:r>
              <a:rPr lang="en-US" altLang="en-US" sz="2400" dirty="0" err="1">
                <a:solidFill>
                  <a:srgbClr val="A9B7C6"/>
                </a:solidFill>
                <a:effectLst>
                  <a:outerShdw blurRad="38100" dist="38100" dir="2700000" algn="tl">
                    <a:srgbClr val="000000">
                      <a:alpha val="43137"/>
                    </a:srgbClr>
                  </a:outerShdw>
                </a:effectLst>
                <a:latin typeface="JetBrains Mono"/>
              </a:rPr>
              <a:t>MyThread</a:t>
            </a:r>
            <a:r>
              <a:rPr lang="en-US" altLang="en-US" sz="2400" dirty="0">
                <a:solidFill>
                  <a:srgbClr val="A9B7C6"/>
                </a:solidFill>
                <a:effectLst>
                  <a:outerShdw blurRad="38100" dist="38100" dir="2700000" algn="tl">
                    <a:srgbClr val="000000">
                      <a:alpha val="43137"/>
                    </a:srgbClr>
                  </a:outerShdw>
                </a:effectLst>
                <a:latin typeface="JetBrains Mono"/>
              </a:rPr>
              <a:t>()</a:t>
            </a:r>
            <a:r>
              <a:rPr lang="en-US" altLang="en-US" sz="2400" dirty="0">
                <a:solidFill>
                  <a:srgbClr val="CC7832"/>
                </a:solidFill>
                <a:effectLst>
                  <a:outerShdw blurRad="38100" dist="38100" dir="2700000" algn="tl">
                    <a:srgbClr val="000000">
                      <a:alpha val="43137"/>
                    </a:srgbClr>
                  </a:outerShdw>
                </a:effectLst>
                <a:latin typeface="JetBrains Mono"/>
              </a:rPr>
              <a:t>,</a:t>
            </a:r>
            <a:r>
              <a:rPr lang="en-US" altLang="en-US" sz="2400" dirty="0">
                <a:solidFill>
                  <a:srgbClr val="6A8759"/>
                </a:solidFill>
                <a:effectLst>
                  <a:outerShdw blurRad="38100" dist="38100" dir="2700000" algn="tl">
                    <a:srgbClr val="000000">
                      <a:alpha val="43137"/>
                    </a:srgbClr>
                  </a:outerShdw>
                </a:effectLst>
                <a:latin typeface="JetBrains Mono"/>
              </a:rPr>
              <a:t>"</a:t>
            </a:r>
            <a:r>
              <a:rPr lang="en-US" altLang="en-US" sz="2400" dirty="0" err="1">
                <a:solidFill>
                  <a:srgbClr val="6A8759"/>
                </a:solidFill>
                <a:effectLst>
                  <a:outerShdw blurRad="38100" dist="38100" dir="2700000" algn="tl">
                    <a:srgbClr val="000000">
                      <a:alpha val="43137"/>
                    </a:srgbClr>
                  </a:outerShdw>
                </a:effectLst>
                <a:latin typeface="JetBrains Mono"/>
              </a:rPr>
              <a:t>MyThread</a:t>
            </a:r>
            <a:r>
              <a:rPr lang="en-US" altLang="en-US" sz="2400" dirty="0">
                <a:solidFill>
                  <a:srgbClr val="6A8759"/>
                </a:solidFill>
                <a:effectLst>
                  <a:outerShdw blurRad="38100" dist="38100" dir="2700000" algn="tl">
                    <a:srgbClr val="000000">
                      <a:alpha val="43137"/>
                    </a:srgbClr>
                  </a:outerShdw>
                </a:effectLst>
                <a:latin typeface="JetBrains Mono"/>
              </a:rPr>
              <a:t>"</a:t>
            </a:r>
            <a:r>
              <a:rPr lang="en-US" altLang="en-US" sz="2400" dirty="0">
                <a:solidFill>
                  <a:srgbClr val="A9B7C6"/>
                </a:solidFill>
                <a:effectLst>
                  <a:outerShdw blurRad="38100" dist="38100" dir="2700000" algn="tl">
                    <a:srgbClr val="000000">
                      <a:alpha val="43137"/>
                    </a:srgbClr>
                  </a:outerShdw>
                </a:effectLst>
                <a:latin typeface="JetBrains Mono"/>
              </a:rPr>
              <a:t>)</a:t>
            </a:r>
            <a:r>
              <a:rPr lang="en-US" altLang="en-US" sz="2400" dirty="0">
                <a:solidFill>
                  <a:srgbClr val="CC7832"/>
                </a:solidFill>
                <a:effectLst>
                  <a:outerShdw blurRad="38100" dist="38100" dir="2700000" algn="tl">
                    <a:srgbClr val="000000">
                      <a:alpha val="43137"/>
                    </a:srgbClr>
                  </a:outerShdw>
                </a:effectLst>
                <a:latin typeface="JetBrains Mono"/>
              </a:rPr>
              <a:t>;</a:t>
            </a:r>
            <a:br>
              <a:rPr lang="en-US" altLang="en-US" sz="2400" dirty="0">
                <a:solidFill>
                  <a:srgbClr val="CC7832"/>
                </a:solidFill>
                <a:effectLst>
                  <a:outerShdw blurRad="38100" dist="38100" dir="2700000" algn="tl">
                    <a:srgbClr val="000000">
                      <a:alpha val="43137"/>
                    </a:srgbClr>
                  </a:outerShdw>
                </a:effectLst>
                <a:latin typeface="JetBrains Mono"/>
              </a:rPr>
            </a:br>
            <a:r>
              <a:rPr lang="en-US" altLang="en-US" sz="2400" dirty="0">
                <a:solidFill>
                  <a:srgbClr val="CC7832"/>
                </a:solidFill>
                <a:effectLst>
                  <a:outerShdw blurRad="38100" dist="38100" dir="2700000" algn="tl">
                    <a:srgbClr val="000000">
                      <a:alpha val="43137"/>
                    </a:srgbClr>
                  </a:outerShdw>
                </a:effectLst>
                <a:latin typeface="JetBrains Mono"/>
              </a:rPr>
              <a:t>        </a:t>
            </a:r>
            <a:r>
              <a:rPr lang="en-US" altLang="en-US" sz="2400" dirty="0" err="1">
                <a:solidFill>
                  <a:srgbClr val="A9B7C6"/>
                </a:solidFill>
                <a:effectLst>
                  <a:outerShdw blurRad="38100" dist="38100" dir="2700000" algn="tl">
                    <a:srgbClr val="000000">
                      <a:alpha val="43137"/>
                    </a:srgbClr>
                  </a:outerShdw>
                </a:effectLst>
                <a:latin typeface="JetBrains Mono"/>
              </a:rPr>
              <a:t>myThread.start</a:t>
            </a:r>
            <a:r>
              <a:rPr lang="en-US" altLang="en-US" sz="2400" dirty="0">
                <a:solidFill>
                  <a:srgbClr val="A9B7C6"/>
                </a:solidFill>
                <a:effectLst>
                  <a:outerShdw blurRad="38100" dist="38100" dir="2700000" algn="tl">
                    <a:srgbClr val="000000">
                      <a:alpha val="43137"/>
                    </a:srgbClr>
                  </a:outerShdw>
                </a:effectLst>
                <a:latin typeface="JetBrains Mono"/>
              </a:rPr>
              <a:t>()</a:t>
            </a:r>
            <a:r>
              <a:rPr lang="en-US" altLang="en-US" sz="2400" dirty="0">
                <a:solidFill>
                  <a:srgbClr val="CC7832"/>
                </a:solidFill>
                <a:effectLst>
                  <a:outerShdw blurRad="38100" dist="38100" dir="2700000" algn="tl">
                    <a:srgbClr val="000000">
                      <a:alpha val="43137"/>
                    </a:srgbClr>
                  </a:outerShdw>
                </a:effectLst>
                <a:latin typeface="JetBrains Mono"/>
              </a:rPr>
              <a:t>;</a:t>
            </a:r>
            <a:br>
              <a:rPr lang="en-US" altLang="en-US" sz="2400" dirty="0">
                <a:solidFill>
                  <a:srgbClr val="CC7832"/>
                </a:solidFill>
                <a:effectLst>
                  <a:outerShdw blurRad="38100" dist="38100" dir="2700000" algn="tl">
                    <a:srgbClr val="000000">
                      <a:alpha val="43137"/>
                    </a:srgbClr>
                  </a:outerShdw>
                </a:effectLst>
                <a:latin typeface="JetBrains Mono"/>
              </a:rPr>
            </a:br>
            <a:r>
              <a:rPr lang="en-US" altLang="en-US" sz="2400" dirty="0">
                <a:solidFill>
                  <a:srgbClr val="CC7832"/>
                </a:solidFill>
                <a:effectLst>
                  <a:outerShdw blurRad="38100" dist="38100" dir="2700000" algn="tl">
                    <a:srgbClr val="000000">
                      <a:alpha val="43137"/>
                    </a:srgbClr>
                  </a:outerShdw>
                </a:effectLst>
                <a:latin typeface="JetBrains Mono"/>
              </a:rPr>
              <a:t>        </a:t>
            </a:r>
            <a:r>
              <a:rPr lang="en-US" altLang="en-US" sz="2400" dirty="0" err="1">
                <a:solidFill>
                  <a:srgbClr val="A9B7C6"/>
                </a:solidFill>
                <a:effectLst>
                  <a:outerShdw blurRad="38100" dist="38100" dir="2700000" algn="tl">
                    <a:srgbClr val="000000">
                      <a:alpha val="43137"/>
                    </a:srgbClr>
                  </a:outerShdw>
                </a:effectLst>
                <a:latin typeface="JetBrains Mono"/>
              </a:rPr>
              <a:t>System.</a:t>
            </a:r>
            <a:r>
              <a:rPr lang="en-US" altLang="en-US" sz="2400" i="1" dirty="0" err="1">
                <a:solidFill>
                  <a:srgbClr val="9876AA"/>
                </a:solidFill>
                <a:effectLst>
                  <a:outerShdw blurRad="38100" dist="38100" dir="2700000" algn="tl">
                    <a:srgbClr val="000000">
                      <a:alpha val="43137"/>
                    </a:srgbClr>
                  </a:outerShdw>
                </a:effectLst>
                <a:latin typeface="JetBrains Mono"/>
              </a:rPr>
              <a:t>out</a:t>
            </a:r>
            <a:r>
              <a:rPr lang="en-US" altLang="en-US" sz="2400" dirty="0" err="1">
                <a:solidFill>
                  <a:srgbClr val="A9B7C6"/>
                </a:solidFill>
                <a:effectLst>
                  <a:outerShdw blurRad="38100" dist="38100" dir="2700000" algn="tl">
                    <a:srgbClr val="000000">
                      <a:alpha val="43137"/>
                    </a:srgbClr>
                  </a:outerShdw>
                </a:effectLst>
                <a:latin typeface="JetBrains Mono"/>
              </a:rPr>
              <a:t>.println</a:t>
            </a:r>
            <a:r>
              <a:rPr lang="en-US" altLang="en-US" sz="2400" dirty="0">
                <a:solidFill>
                  <a:srgbClr val="A9B7C6"/>
                </a:solidFill>
                <a:effectLst>
                  <a:outerShdw blurRad="38100" dist="38100" dir="2700000" algn="tl">
                    <a:srgbClr val="000000">
                      <a:alpha val="43137"/>
                    </a:srgbClr>
                  </a:outerShdw>
                </a:effectLst>
                <a:latin typeface="JetBrains Mono"/>
              </a:rPr>
              <a:t>(</a:t>
            </a:r>
            <a:r>
              <a:rPr lang="en-US" altLang="en-US" sz="2400" dirty="0">
                <a:solidFill>
                  <a:srgbClr val="6A8759"/>
                </a:solidFill>
                <a:effectLst>
                  <a:outerShdw blurRad="38100" dist="38100" dir="2700000" algn="tl">
                    <a:srgbClr val="000000">
                      <a:alpha val="43137"/>
                    </a:srgbClr>
                  </a:outerShdw>
                </a:effectLst>
                <a:latin typeface="JetBrains Mono"/>
              </a:rPr>
              <a:t>"Main thread finished..."</a:t>
            </a:r>
            <a:r>
              <a:rPr lang="en-US" altLang="en-US" sz="2400" dirty="0">
                <a:solidFill>
                  <a:srgbClr val="A9B7C6"/>
                </a:solidFill>
                <a:effectLst>
                  <a:outerShdw blurRad="38100" dist="38100" dir="2700000" algn="tl">
                    <a:srgbClr val="000000">
                      <a:alpha val="43137"/>
                    </a:srgbClr>
                  </a:outerShdw>
                </a:effectLst>
                <a:latin typeface="JetBrains Mono"/>
              </a:rPr>
              <a:t>)</a:t>
            </a:r>
            <a:r>
              <a:rPr lang="en-US" altLang="en-US" sz="2400" dirty="0">
                <a:solidFill>
                  <a:srgbClr val="CC7832"/>
                </a:solidFill>
                <a:effectLst>
                  <a:outerShdw blurRad="38100" dist="38100" dir="2700000" algn="tl">
                    <a:srgbClr val="000000">
                      <a:alpha val="43137"/>
                    </a:srgbClr>
                  </a:outerShdw>
                </a:effectLst>
                <a:latin typeface="JetBrains Mono"/>
              </a:rPr>
              <a:t>;</a:t>
            </a:r>
            <a:br>
              <a:rPr lang="en-US" altLang="en-US" sz="2400" dirty="0">
                <a:solidFill>
                  <a:srgbClr val="CC7832"/>
                </a:solidFill>
                <a:effectLst>
                  <a:outerShdw blurRad="38100" dist="38100" dir="2700000" algn="tl">
                    <a:srgbClr val="000000">
                      <a:alpha val="43137"/>
                    </a:srgbClr>
                  </a:outerShdw>
                </a:effectLst>
                <a:latin typeface="JetBrains Mono"/>
              </a:rPr>
            </a:br>
            <a:r>
              <a:rPr lang="en-US" altLang="en-US" sz="2400" dirty="0">
                <a:solidFill>
                  <a:srgbClr val="CC7832"/>
                </a:solidFill>
                <a:effectLst>
                  <a:outerShdw blurRad="38100" dist="38100" dir="2700000" algn="tl">
                    <a:srgbClr val="000000">
                      <a:alpha val="43137"/>
                    </a:srgbClr>
                  </a:outerShdw>
                </a:effectLst>
                <a:latin typeface="JetBrains Mono"/>
              </a:rPr>
              <a:t>    </a:t>
            </a:r>
            <a:r>
              <a:rPr lang="en-US" altLang="en-US" sz="2400" dirty="0">
                <a:solidFill>
                  <a:srgbClr val="A9B7C6"/>
                </a:solidFill>
                <a:effectLst>
                  <a:outerShdw blurRad="38100" dist="38100" dir="2700000" algn="tl">
                    <a:srgbClr val="000000">
                      <a:alpha val="43137"/>
                    </a:srgbClr>
                  </a:outerShdw>
                </a:effectLst>
                <a:latin typeface="JetBrains Mono"/>
              </a:rPr>
              <a:t>}</a:t>
            </a:r>
            <a:br>
              <a:rPr lang="en-US" altLang="en-US" sz="2400" dirty="0">
                <a:solidFill>
                  <a:srgbClr val="A9B7C6"/>
                </a:solidFill>
                <a:effectLst>
                  <a:outerShdw blurRad="38100" dist="38100" dir="2700000" algn="tl">
                    <a:srgbClr val="000000">
                      <a:alpha val="43137"/>
                    </a:srgbClr>
                  </a:outerShdw>
                </a:effectLst>
                <a:latin typeface="JetBrains Mono"/>
              </a:rPr>
            </a:br>
            <a:r>
              <a:rPr lang="en-US" altLang="en-US" sz="2400" dirty="0">
                <a:solidFill>
                  <a:srgbClr val="A9B7C6"/>
                </a:solidFill>
                <a:effectLst>
                  <a:outerShdw blurRad="38100" dist="38100" dir="2700000" algn="tl">
                    <a:srgbClr val="000000">
                      <a:alpha val="43137"/>
                    </a:srgbClr>
                  </a:outerShdw>
                </a:effectLst>
                <a:latin typeface="JetBrains Mono"/>
              </a:rPr>
              <a:t>}</a:t>
            </a:r>
            <a:endParaRPr lang="en-US" altLang="en-US" sz="4800" dirty="0">
              <a:effectLst>
                <a:outerShdw blurRad="38100" dist="38100" dir="2700000" algn="tl">
                  <a:srgbClr val="000000">
                    <a:alpha val="43137"/>
                  </a:srgbClr>
                </a:outerShdw>
              </a:effectLst>
              <a:latin typeface="Arial" panose="020B0604020202020204" pitchFamily="34" charset="0"/>
            </a:endParaRPr>
          </a:p>
        </p:txBody>
      </p:sp>
      <p:pic>
        <p:nvPicPr>
          <p:cNvPr id="9" name="Picture 2" descr="ÐÐ°ÑÑÐ¸Ð½ÐºÐ¸ Ð¿Ð¾ Ð·Ð°Ð¿ÑÐ¾ÑÑ &quot;ÐÐ Ð¨Ð°Ð³&quot;"/>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ru-RU"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a:t>
            </a:r>
            <a:r>
              <a:rPr lang="uk-UA"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нтерфейс</a:t>
            </a:r>
            <a:r>
              <a:rPr lang="uk-UA"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Runnable</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40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917948" y="729001"/>
            <a:ext cx="10270877" cy="6012367"/>
          </a:xfrm>
          <a:solidFill>
            <a:srgbClr val="0E4895"/>
          </a:solidFill>
        </p:spPr>
        <p:txBody>
          <a:bodyPr numCol="2" anchor="ctr">
            <a:noAutofit/>
          </a:bodyPr>
          <a:lstStyle/>
          <a:p>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Реализация интерфейса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Runnable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во многом аналогична переопределению класса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Также в методе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определяется простейший код, который усыпляет поток на 500 миллисекунд. В методе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вызывается конструктор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 который передается объект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MyThread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И чтобы запустить поток, вызывается метод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start</a:t>
            </a:r>
            <a:r>
              <a:rPr lang="ru-RU"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Поскольку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Runnable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фактически представляет функциональный интерфейс, который определяет один метод, то объект этого интерфейса мы можем представить в виде лямбда-выражения</a:t>
            </a:r>
            <a:r>
              <a:rPr lang="ru-RU"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altLang="en-US" sz="2100" dirty="0">
                <a:solidFill>
                  <a:srgbClr val="CC7832"/>
                </a:solidFill>
                <a:latin typeface="Times New Roman" panose="02020603050405020304" pitchFamily="18" charset="0"/>
                <a:cs typeface="Times New Roman" panose="02020603050405020304" pitchFamily="18" charset="0"/>
              </a:rPr>
              <a:t>package </a:t>
            </a:r>
            <a:r>
              <a:rPr lang="en-US" altLang="en-US" sz="2100" dirty="0" err="1">
                <a:solidFill>
                  <a:srgbClr val="A9B7C6"/>
                </a:solidFill>
                <a:latin typeface="Times New Roman" panose="02020603050405020304" pitchFamily="18" charset="0"/>
                <a:cs typeface="Times New Roman" panose="02020603050405020304" pitchFamily="18" charset="0"/>
              </a:rPr>
              <a:t>com.helloworld</a:t>
            </a:r>
            <a:r>
              <a:rPr lang="en-US" altLang="en-US" sz="2100" dirty="0">
                <a:solidFill>
                  <a:srgbClr val="CC7832"/>
                </a:solidFill>
                <a:latin typeface="Times New Roman" panose="02020603050405020304" pitchFamily="18" charset="0"/>
                <a:cs typeface="Times New Roman" panose="02020603050405020304" pitchFamily="18" charset="0"/>
              </a:rPr>
              <a:t>;</a:t>
            </a:r>
            <a:br>
              <a:rPr lang="en-US" altLang="en-US" sz="2100" dirty="0">
                <a:solidFill>
                  <a:srgbClr val="CC7832"/>
                </a:solidFill>
                <a:latin typeface="Times New Roman" panose="02020603050405020304" pitchFamily="18" charset="0"/>
                <a:cs typeface="Times New Roman" panose="02020603050405020304" pitchFamily="18" charset="0"/>
              </a:rPr>
            </a:br>
            <a:r>
              <a:rPr lang="en-US" altLang="en-US" sz="2100" dirty="0">
                <a:solidFill>
                  <a:srgbClr val="CC7832"/>
                </a:solidFill>
                <a:latin typeface="Times New Roman" panose="02020603050405020304" pitchFamily="18" charset="0"/>
                <a:cs typeface="Times New Roman" panose="02020603050405020304" pitchFamily="18" charset="0"/>
              </a:rPr>
              <a:t>public class </a:t>
            </a:r>
            <a:r>
              <a:rPr lang="en-US" altLang="en-US" sz="2100" dirty="0">
                <a:solidFill>
                  <a:srgbClr val="A9B7C6"/>
                </a:solidFill>
                <a:latin typeface="Times New Roman" panose="02020603050405020304" pitchFamily="18" charset="0"/>
                <a:cs typeface="Times New Roman" panose="02020603050405020304" pitchFamily="18" charset="0"/>
              </a:rPr>
              <a:t>Main {</a:t>
            </a:r>
            <a:br>
              <a:rPr lang="en-US" altLang="en-US" sz="2100" dirty="0">
                <a:solidFill>
                  <a:srgbClr val="A9B7C6"/>
                </a:solidFill>
                <a:latin typeface="Times New Roman" panose="02020603050405020304" pitchFamily="18" charset="0"/>
                <a:cs typeface="Times New Roman" panose="02020603050405020304" pitchFamily="18" charset="0"/>
              </a:rPr>
            </a:br>
            <a:r>
              <a:rPr lang="en-US" altLang="en-US" sz="2100" dirty="0">
                <a:solidFill>
                  <a:srgbClr val="A9B7C6"/>
                </a:solidFill>
                <a:latin typeface="Times New Roman" panose="02020603050405020304" pitchFamily="18" charset="0"/>
                <a:cs typeface="Times New Roman" panose="02020603050405020304" pitchFamily="18" charset="0"/>
              </a:rPr>
              <a:t>    </a:t>
            </a:r>
            <a:r>
              <a:rPr lang="en-US" altLang="en-US" sz="2100" dirty="0">
                <a:solidFill>
                  <a:srgbClr val="CC7832"/>
                </a:solidFill>
                <a:latin typeface="Times New Roman" panose="02020603050405020304" pitchFamily="18" charset="0"/>
                <a:cs typeface="Times New Roman" panose="02020603050405020304" pitchFamily="18" charset="0"/>
              </a:rPr>
              <a:t>public static void </a:t>
            </a:r>
            <a:r>
              <a:rPr lang="en-US" altLang="en-US" sz="2100" dirty="0">
                <a:solidFill>
                  <a:srgbClr val="FFC66D"/>
                </a:solidFill>
                <a:latin typeface="Times New Roman" panose="02020603050405020304" pitchFamily="18" charset="0"/>
                <a:cs typeface="Times New Roman" panose="02020603050405020304" pitchFamily="18" charset="0"/>
              </a:rPr>
              <a:t>main</a:t>
            </a:r>
            <a:r>
              <a:rPr lang="en-US" altLang="en-US" sz="2100" dirty="0">
                <a:solidFill>
                  <a:srgbClr val="A9B7C6"/>
                </a:solidFill>
                <a:latin typeface="Times New Roman" panose="02020603050405020304" pitchFamily="18" charset="0"/>
                <a:cs typeface="Times New Roman" panose="02020603050405020304" pitchFamily="18" charset="0"/>
              </a:rPr>
              <a:t>(String[] </a:t>
            </a:r>
            <a:r>
              <a:rPr lang="en-US" altLang="en-US" sz="2100" dirty="0" err="1">
                <a:solidFill>
                  <a:srgbClr val="A9B7C6"/>
                </a:solidFill>
                <a:latin typeface="Times New Roman" panose="02020603050405020304" pitchFamily="18" charset="0"/>
                <a:cs typeface="Times New Roman" panose="02020603050405020304" pitchFamily="18" charset="0"/>
              </a:rPr>
              <a:t>args</a:t>
            </a:r>
            <a:r>
              <a:rPr lang="en-US" altLang="en-US" sz="2100" dirty="0">
                <a:solidFill>
                  <a:srgbClr val="A9B7C6"/>
                </a:solidFill>
                <a:latin typeface="Times New Roman" panose="02020603050405020304" pitchFamily="18" charset="0"/>
                <a:cs typeface="Times New Roman" panose="02020603050405020304" pitchFamily="18" charset="0"/>
              </a:rPr>
              <a:t>) {</a:t>
            </a:r>
            <a:br>
              <a:rPr lang="en-US" altLang="en-US" sz="2100" dirty="0">
                <a:solidFill>
                  <a:srgbClr val="A9B7C6"/>
                </a:solidFill>
                <a:latin typeface="Times New Roman" panose="02020603050405020304" pitchFamily="18" charset="0"/>
                <a:cs typeface="Times New Roman" panose="02020603050405020304" pitchFamily="18" charset="0"/>
              </a:rPr>
            </a:br>
            <a:r>
              <a:rPr lang="en-US" altLang="en-US" sz="2100" dirty="0">
                <a:solidFill>
                  <a:srgbClr val="A9B7C6"/>
                </a:solidFill>
                <a:latin typeface="Times New Roman" panose="02020603050405020304" pitchFamily="18" charset="0"/>
                <a:cs typeface="Times New Roman" panose="02020603050405020304" pitchFamily="18" charset="0"/>
              </a:rPr>
              <a:t>        </a:t>
            </a:r>
            <a:r>
              <a:rPr lang="en-US" altLang="en-US" sz="2100" dirty="0" err="1">
                <a:solidFill>
                  <a:srgbClr val="A9B7C6"/>
                </a:solidFill>
                <a:latin typeface="Times New Roman" panose="02020603050405020304" pitchFamily="18" charset="0"/>
                <a:cs typeface="Times New Roman" panose="02020603050405020304" pitchFamily="18" charset="0"/>
              </a:rPr>
              <a:t>System.</a:t>
            </a:r>
            <a:r>
              <a:rPr lang="en-US" altLang="en-US" sz="2100" i="1" dirty="0" err="1">
                <a:solidFill>
                  <a:srgbClr val="9876AA"/>
                </a:solidFill>
                <a:latin typeface="Times New Roman" panose="02020603050405020304" pitchFamily="18" charset="0"/>
                <a:cs typeface="Times New Roman" panose="02020603050405020304" pitchFamily="18" charset="0"/>
              </a:rPr>
              <a:t>out</a:t>
            </a:r>
            <a:r>
              <a:rPr lang="en-US" altLang="en-US" sz="2100" dirty="0" err="1">
                <a:solidFill>
                  <a:srgbClr val="A9B7C6"/>
                </a:solidFill>
                <a:latin typeface="Times New Roman" panose="02020603050405020304" pitchFamily="18" charset="0"/>
                <a:cs typeface="Times New Roman" panose="02020603050405020304" pitchFamily="18" charset="0"/>
              </a:rPr>
              <a:t>.println</a:t>
            </a:r>
            <a:r>
              <a:rPr lang="en-US" altLang="en-US" sz="2100" dirty="0">
                <a:solidFill>
                  <a:srgbClr val="A9B7C6"/>
                </a:solidFill>
                <a:latin typeface="Times New Roman" panose="02020603050405020304" pitchFamily="18" charset="0"/>
                <a:cs typeface="Times New Roman" panose="02020603050405020304" pitchFamily="18" charset="0"/>
              </a:rPr>
              <a:t>(</a:t>
            </a:r>
            <a:r>
              <a:rPr lang="en-US" altLang="en-US" sz="2100" dirty="0">
                <a:solidFill>
                  <a:srgbClr val="6A8759"/>
                </a:solidFill>
                <a:latin typeface="Times New Roman" panose="02020603050405020304" pitchFamily="18" charset="0"/>
                <a:cs typeface="Times New Roman" panose="02020603050405020304" pitchFamily="18" charset="0"/>
              </a:rPr>
              <a:t>"Main thread started..."</a:t>
            </a:r>
            <a:r>
              <a:rPr lang="en-US" altLang="en-US" sz="2100" dirty="0">
                <a:solidFill>
                  <a:srgbClr val="A9B7C6"/>
                </a:solidFill>
                <a:latin typeface="Times New Roman" panose="02020603050405020304" pitchFamily="18" charset="0"/>
                <a:cs typeface="Times New Roman" panose="02020603050405020304" pitchFamily="18" charset="0"/>
              </a:rPr>
              <a:t>)</a:t>
            </a:r>
            <a:r>
              <a:rPr lang="en-US" altLang="en-US" sz="2100" dirty="0">
                <a:solidFill>
                  <a:srgbClr val="CC7832"/>
                </a:solidFill>
                <a:latin typeface="Times New Roman" panose="02020603050405020304" pitchFamily="18" charset="0"/>
                <a:cs typeface="Times New Roman" panose="02020603050405020304" pitchFamily="18" charset="0"/>
              </a:rPr>
              <a:t>;</a:t>
            </a:r>
            <a:br>
              <a:rPr lang="en-US" altLang="en-US" sz="2100" dirty="0">
                <a:solidFill>
                  <a:srgbClr val="CC7832"/>
                </a:solidFill>
                <a:latin typeface="Times New Roman" panose="02020603050405020304" pitchFamily="18" charset="0"/>
                <a:cs typeface="Times New Roman" panose="02020603050405020304" pitchFamily="18" charset="0"/>
              </a:rPr>
            </a:br>
            <a:r>
              <a:rPr lang="en-US" altLang="en-US" sz="2100" dirty="0">
                <a:solidFill>
                  <a:srgbClr val="CC7832"/>
                </a:solidFill>
                <a:latin typeface="Times New Roman" panose="02020603050405020304" pitchFamily="18" charset="0"/>
                <a:cs typeface="Times New Roman" panose="02020603050405020304" pitchFamily="18" charset="0"/>
              </a:rPr>
              <a:t>        </a:t>
            </a:r>
            <a:r>
              <a:rPr lang="en-US" altLang="en-US" sz="2100" dirty="0">
                <a:solidFill>
                  <a:srgbClr val="A9B7C6"/>
                </a:solidFill>
                <a:latin typeface="Times New Roman" panose="02020603050405020304" pitchFamily="18" charset="0"/>
                <a:cs typeface="Times New Roman" panose="02020603050405020304" pitchFamily="18" charset="0"/>
              </a:rPr>
              <a:t>Runnable r = ()-&gt;{</a:t>
            </a:r>
            <a:br>
              <a:rPr lang="en-US" altLang="en-US" sz="2100" dirty="0">
                <a:solidFill>
                  <a:srgbClr val="A9B7C6"/>
                </a:solidFill>
                <a:latin typeface="Times New Roman" panose="02020603050405020304" pitchFamily="18" charset="0"/>
                <a:cs typeface="Times New Roman" panose="02020603050405020304" pitchFamily="18" charset="0"/>
              </a:rPr>
            </a:br>
            <a:r>
              <a:rPr lang="en-US" altLang="en-US" sz="2100" dirty="0">
                <a:solidFill>
                  <a:srgbClr val="A9B7C6"/>
                </a:solidFill>
                <a:latin typeface="Times New Roman" panose="02020603050405020304" pitchFamily="18" charset="0"/>
                <a:cs typeface="Times New Roman" panose="02020603050405020304" pitchFamily="18" charset="0"/>
              </a:rPr>
              <a:t>            </a:t>
            </a:r>
            <a:r>
              <a:rPr lang="en-US" altLang="en-US" sz="2100" dirty="0" err="1">
                <a:solidFill>
                  <a:srgbClr val="A9B7C6"/>
                </a:solidFill>
                <a:latin typeface="Times New Roman" panose="02020603050405020304" pitchFamily="18" charset="0"/>
                <a:cs typeface="Times New Roman" panose="02020603050405020304" pitchFamily="18" charset="0"/>
              </a:rPr>
              <a:t>System.</a:t>
            </a:r>
            <a:r>
              <a:rPr lang="en-US" altLang="en-US" sz="2100" i="1" dirty="0" err="1">
                <a:solidFill>
                  <a:srgbClr val="9876AA"/>
                </a:solidFill>
                <a:latin typeface="Times New Roman" panose="02020603050405020304" pitchFamily="18" charset="0"/>
                <a:cs typeface="Times New Roman" panose="02020603050405020304" pitchFamily="18" charset="0"/>
              </a:rPr>
              <a:t>out</a:t>
            </a:r>
            <a:r>
              <a:rPr lang="en-US" altLang="en-US" sz="2100" dirty="0" err="1">
                <a:solidFill>
                  <a:srgbClr val="A9B7C6"/>
                </a:solidFill>
                <a:latin typeface="Times New Roman" panose="02020603050405020304" pitchFamily="18" charset="0"/>
                <a:cs typeface="Times New Roman" panose="02020603050405020304" pitchFamily="18" charset="0"/>
              </a:rPr>
              <a:t>.printf</a:t>
            </a:r>
            <a:r>
              <a:rPr lang="en-US" altLang="en-US" sz="2100" dirty="0">
                <a:solidFill>
                  <a:srgbClr val="A9B7C6"/>
                </a:solidFill>
                <a:latin typeface="Times New Roman" panose="02020603050405020304" pitchFamily="18" charset="0"/>
                <a:cs typeface="Times New Roman" panose="02020603050405020304" pitchFamily="18" charset="0"/>
              </a:rPr>
              <a:t>(</a:t>
            </a:r>
            <a:r>
              <a:rPr lang="en-US" altLang="en-US" sz="2100" dirty="0">
                <a:solidFill>
                  <a:srgbClr val="6A8759"/>
                </a:solidFill>
                <a:latin typeface="Times New Roman" panose="02020603050405020304" pitchFamily="18" charset="0"/>
                <a:cs typeface="Times New Roman" panose="02020603050405020304" pitchFamily="18" charset="0"/>
              </a:rPr>
              <a:t>"%s started... </a:t>
            </a:r>
            <a:r>
              <a:rPr lang="en-US" altLang="en-US" sz="2100" dirty="0">
                <a:solidFill>
                  <a:srgbClr val="CC7832"/>
                </a:solidFill>
                <a:latin typeface="Times New Roman" panose="02020603050405020304" pitchFamily="18" charset="0"/>
                <a:cs typeface="Times New Roman" panose="02020603050405020304" pitchFamily="18" charset="0"/>
              </a:rPr>
              <a:t>\n</a:t>
            </a:r>
            <a:r>
              <a:rPr lang="en-US" altLang="en-US" sz="2100" dirty="0">
                <a:solidFill>
                  <a:srgbClr val="6A8759"/>
                </a:solidFill>
                <a:latin typeface="Times New Roman" panose="02020603050405020304" pitchFamily="18" charset="0"/>
                <a:cs typeface="Times New Roman" panose="02020603050405020304" pitchFamily="18" charset="0"/>
              </a:rPr>
              <a:t>"</a:t>
            </a:r>
            <a:r>
              <a:rPr lang="en-US" altLang="en-US" sz="2100" dirty="0">
                <a:solidFill>
                  <a:srgbClr val="CC7832"/>
                </a:solidFill>
                <a:latin typeface="Times New Roman" panose="02020603050405020304" pitchFamily="18" charset="0"/>
                <a:cs typeface="Times New Roman" panose="02020603050405020304" pitchFamily="18" charset="0"/>
              </a:rPr>
              <a:t>, </a:t>
            </a:r>
            <a:r>
              <a:rPr lang="en-US" altLang="en-US" sz="2100" dirty="0" err="1">
                <a:solidFill>
                  <a:srgbClr val="A9B7C6"/>
                </a:solidFill>
                <a:latin typeface="Times New Roman" panose="02020603050405020304" pitchFamily="18" charset="0"/>
                <a:cs typeface="Times New Roman" panose="02020603050405020304" pitchFamily="18" charset="0"/>
              </a:rPr>
              <a:t>Thread.</a:t>
            </a:r>
            <a:r>
              <a:rPr lang="en-US" altLang="en-US" sz="2100" i="1" dirty="0" err="1">
                <a:solidFill>
                  <a:srgbClr val="A9B7C6"/>
                </a:solidFill>
                <a:latin typeface="Times New Roman" panose="02020603050405020304" pitchFamily="18" charset="0"/>
                <a:cs typeface="Times New Roman" panose="02020603050405020304" pitchFamily="18" charset="0"/>
              </a:rPr>
              <a:t>currentThread</a:t>
            </a:r>
            <a:r>
              <a:rPr lang="en-US" altLang="en-US" sz="2100" dirty="0">
                <a:solidFill>
                  <a:srgbClr val="A9B7C6"/>
                </a:solidFill>
                <a:latin typeface="Times New Roman" panose="02020603050405020304" pitchFamily="18" charset="0"/>
                <a:cs typeface="Times New Roman" panose="02020603050405020304" pitchFamily="18" charset="0"/>
              </a:rPr>
              <a:t>().</a:t>
            </a:r>
            <a:r>
              <a:rPr lang="en-US" altLang="en-US" sz="2100" dirty="0" err="1">
                <a:solidFill>
                  <a:srgbClr val="A9B7C6"/>
                </a:solidFill>
                <a:latin typeface="Times New Roman" panose="02020603050405020304" pitchFamily="18" charset="0"/>
                <a:cs typeface="Times New Roman" panose="02020603050405020304" pitchFamily="18" charset="0"/>
              </a:rPr>
              <a:t>getName</a:t>
            </a:r>
            <a:r>
              <a:rPr lang="en-US" altLang="en-US" sz="2100" dirty="0">
                <a:solidFill>
                  <a:srgbClr val="A9B7C6"/>
                </a:solidFill>
                <a:latin typeface="Times New Roman" panose="02020603050405020304" pitchFamily="18" charset="0"/>
                <a:cs typeface="Times New Roman" panose="02020603050405020304" pitchFamily="18" charset="0"/>
              </a:rPr>
              <a:t>())</a:t>
            </a:r>
            <a:r>
              <a:rPr lang="en-US" altLang="en-US" sz="2100" dirty="0">
                <a:solidFill>
                  <a:srgbClr val="CC7832"/>
                </a:solidFill>
                <a:latin typeface="Times New Roman" panose="02020603050405020304" pitchFamily="18" charset="0"/>
                <a:cs typeface="Times New Roman" panose="02020603050405020304" pitchFamily="18" charset="0"/>
              </a:rPr>
              <a:t>;</a:t>
            </a:r>
            <a:br>
              <a:rPr lang="en-US" altLang="en-US" sz="2100" dirty="0">
                <a:solidFill>
                  <a:srgbClr val="CC7832"/>
                </a:solidFill>
                <a:latin typeface="Times New Roman" panose="02020603050405020304" pitchFamily="18" charset="0"/>
                <a:cs typeface="Times New Roman" panose="02020603050405020304" pitchFamily="18" charset="0"/>
              </a:rPr>
            </a:br>
            <a:r>
              <a:rPr lang="en-US" altLang="en-US" sz="2100" dirty="0">
                <a:solidFill>
                  <a:srgbClr val="CC7832"/>
                </a:solidFill>
                <a:latin typeface="Times New Roman" panose="02020603050405020304" pitchFamily="18" charset="0"/>
                <a:cs typeface="Times New Roman" panose="02020603050405020304" pitchFamily="18" charset="0"/>
              </a:rPr>
              <a:t>            try</a:t>
            </a:r>
            <a:r>
              <a:rPr lang="en-US" altLang="en-US" sz="2100" dirty="0">
                <a:solidFill>
                  <a:srgbClr val="A9B7C6"/>
                </a:solidFill>
                <a:latin typeface="Times New Roman" panose="02020603050405020304" pitchFamily="18" charset="0"/>
                <a:cs typeface="Times New Roman" panose="02020603050405020304" pitchFamily="18" charset="0"/>
              </a:rPr>
              <a:t>{</a:t>
            </a:r>
            <a:br>
              <a:rPr lang="en-US" altLang="en-US" sz="2100" dirty="0">
                <a:solidFill>
                  <a:srgbClr val="A9B7C6"/>
                </a:solidFill>
                <a:latin typeface="Times New Roman" panose="02020603050405020304" pitchFamily="18" charset="0"/>
                <a:cs typeface="Times New Roman" panose="02020603050405020304" pitchFamily="18" charset="0"/>
              </a:rPr>
            </a:br>
            <a:r>
              <a:rPr lang="en-US" altLang="en-US" sz="2100" dirty="0">
                <a:solidFill>
                  <a:srgbClr val="A9B7C6"/>
                </a:solidFill>
                <a:latin typeface="Times New Roman" panose="02020603050405020304" pitchFamily="18" charset="0"/>
                <a:cs typeface="Times New Roman" panose="02020603050405020304" pitchFamily="18" charset="0"/>
              </a:rPr>
              <a:t>                </a:t>
            </a:r>
            <a:r>
              <a:rPr lang="en-US" altLang="en-US" sz="2100" dirty="0" err="1">
                <a:solidFill>
                  <a:srgbClr val="A9B7C6"/>
                </a:solidFill>
                <a:latin typeface="Times New Roman" panose="02020603050405020304" pitchFamily="18" charset="0"/>
                <a:cs typeface="Times New Roman" panose="02020603050405020304" pitchFamily="18" charset="0"/>
              </a:rPr>
              <a:t>Thread.</a:t>
            </a:r>
            <a:r>
              <a:rPr lang="en-US" altLang="en-US" sz="2100" i="1" dirty="0" err="1">
                <a:solidFill>
                  <a:srgbClr val="A9B7C6"/>
                </a:solidFill>
                <a:latin typeface="Times New Roman" panose="02020603050405020304" pitchFamily="18" charset="0"/>
                <a:cs typeface="Times New Roman" panose="02020603050405020304" pitchFamily="18" charset="0"/>
              </a:rPr>
              <a:t>sleep</a:t>
            </a:r>
            <a:r>
              <a:rPr lang="en-US" altLang="en-US" sz="2100" dirty="0">
                <a:solidFill>
                  <a:srgbClr val="A9B7C6"/>
                </a:solidFill>
                <a:latin typeface="Times New Roman" panose="02020603050405020304" pitchFamily="18" charset="0"/>
                <a:cs typeface="Times New Roman" panose="02020603050405020304" pitchFamily="18" charset="0"/>
              </a:rPr>
              <a:t>(</a:t>
            </a:r>
            <a:r>
              <a:rPr lang="en-US" altLang="en-US" sz="2100" dirty="0">
                <a:solidFill>
                  <a:srgbClr val="6897BB"/>
                </a:solidFill>
                <a:latin typeface="Times New Roman" panose="02020603050405020304" pitchFamily="18" charset="0"/>
                <a:cs typeface="Times New Roman" panose="02020603050405020304" pitchFamily="18" charset="0"/>
              </a:rPr>
              <a:t>500</a:t>
            </a:r>
            <a:r>
              <a:rPr lang="en-US" altLang="en-US" sz="2100" dirty="0">
                <a:solidFill>
                  <a:srgbClr val="A9B7C6"/>
                </a:solidFill>
                <a:latin typeface="Times New Roman" panose="02020603050405020304" pitchFamily="18" charset="0"/>
                <a:cs typeface="Times New Roman" panose="02020603050405020304" pitchFamily="18" charset="0"/>
              </a:rPr>
              <a:t>)</a:t>
            </a:r>
            <a:r>
              <a:rPr lang="en-US" altLang="en-US" sz="2100" dirty="0">
                <a:solidFill>
                  <a:srgbClr val="CC7832"/>
                </a:solidFill>
                <a:latin typeface="Times New Roman" panose="02020603050405020304" pitchFamily="18" charset="0"/>
                <a:cs typeface="Times New Roman" panose="02020603050405020304" pitchFamily="18" charset="0"/>
              </a:rPr>
              <a:t>;</a:t>
            </a:r>
            <a:br>
              <a:rPr lang="en-US" altLang="en-US" sz="2100" dirty="0">
                <a:solidFill>
                  <a:srgbClr val="CC7832"/>
                </a:solidFill>
                <a:latin typeface="Times New Roman" panose="02020603050405020304" pitchFamily="18" charset="0"/>
                <a:cs typeface="Times New Roman" panose="02020603050405020304" pitchFamily="18" charset="0"/>
              </a:rPr>
            </a:br>
            <a:r>
              <a:rPr lang="en-US" altLang="en-US" sz="2100" dirty="0">
                <a:solidFill>
                  <a:srgbClr val="CC7832"/>
                </a:solidFill>
                <a:latin typeface="Times New Roman" panose="02020603050405020304" pitchFamily="18" charset="0"/>
                <a:cs typeface="Times New Roman" panose="02020603050405020304" pitchFamily="18" charset="0"/>
              </a:rPr>
              <a:t>            </a:t>
            </a:r>
            <a:r>
              <a:rPr lang="en-US" altLang="en-US" sz="2100" dirty="0">
                <a:solidFill>
                  <a:srgbClr val="A9B7C6"/>
                </a:solidFill>
                <a:latin typeface="Times New Roman" panose="02020603050405020304" pitchFamily="18" charset="0"/>
                <a:cs typeface="Times New Roman" panose="02020603050405020304" pitchFamily="18" charset="0"/>
              </a:rPr>
              <a:t>}</a:t>
            </a:r>
            <a:br>
              <a:rPr lang="en-US" altLang="en-US" sz="2100" dirty="0">
                <a:solidFill>
                  <a:srgbClr val="A9B7C6"/>
                </a:solidFill>
                <a:latin typeface="Times New Roman" panose="02020603050405020304" pitchFamily="18" charset="0"/>
                <a:cs typeface="Times New Roman" panose="02020603050405020304" pitchFamily="18" charset="0"/>
              </a:rPr>
            </a:br>
            <a:r>
              <a:rPr lang="en-US" altLang="en-US" sz="2100" dirty="0">
                <a:solidFill>
                  <a:srgbClr val="A9B7C6"/>
                </a:solidFill>
                <a:latin typeface="Times New Roman" panose="02020603050405020304" pitchFamily="18" charset="0"/>
                <a:cs typeface="Times New Roman" panose="02020603050405020304" pitchFamily="18" charset="0"/>
              </a:rPr>
              <a:t>            </a:t>
            </a:r>
            <a:r>
              <a:rPr lang="en-US" altLang="en-US" sz="2100" dirty="0">
                <a:solidFill>
                  <a:srgbClr val="CC7832"/>
                </a:solidFill>
                <a:latin typeface="Times New Roman" panose="02020603050405020304" pitchFamily="18" charset="0"/>
                <a:cs typeface="Times New Roman" panose="02020603050405020304" pitchFamily="18" charset="0"/>
              </a:rPr>
              <a:t>catch</a:t>
            </a:r>
            <a:r>
              <a:rPr lang="en-US" altLang="en-US" sz="2100" dirty="0">
                <a:solidFill>
                  <a:srgbClr val="A9B7C6"/>
                </a:solidFill>
                <a:latin typeface="Times New Roman" panose="02020603050405020304" pitchFamily="18" charset="0"/>
                <a:cs typeface="Times New Roman" panose="02020603050405020304" pitchFamily="18" charset="0"/>
              </a:rPr>
              <a:t>(</a:t>
            </a:r>
            <a:r>
              <a:rPr lang="en-US" altLang="en-US" sz="2100" dirty="0" err="1">
                <a:solidFill>
                  <a:srgbClr val="A9B7C6"/>
                </a:solidFill>
                <a:latin typeface="Times New Roman" panose="02020603050405020304" pitchFamily="18" charset="0"/>
                <a:cs typeface="Times New Roman" panose="02020603050405020304" pitchFamily="18" charset="0"/>
              </a:rPr>
              <a:t>InterruptedException</a:t>
            </a:r>
            <a:r>
              <a:rPr lang="en-US" altLang="en-US" sz="2100" dirty="0">
                <a:solidFill>
                  <a:srgbClr val="A9B7C6"/>
                </a:solidFill>
                <a:latin typeface="Times New Roman" panose="02020603050405020304" pitchFamily="18" charset="0"/>
                <a:cs typeface="Times New Roman" panose="02020603050405020304" pitchFamily="18" charset="0"/>
              </a:rPr>
              <a:t> e){</a:t>
            </a:r>
            <a:br>
              <a:rPr lang="en-US" altLang="en-US" sz="2100" dirty="0">
                <a:solidFill>
                  <a:srgbClr val="A9B7C6"/>
                </a:solidFill>
                <a:latin typeface="Times New Roman" panose="02020603050405020304" pitchFamily="18" charset="0"/>
                <a:cs typeface="Times New Roman" panose="02020603050405020304" pitchFamily="18" charset="0"/>
              </a:rPr>
            </a:br>
            <a:r>
              <a:rPr lang="en-US" altLang="en-US" sz="2100" dirty="0">
                <a:solidFill>
                  <a:srgbClr val="A9B7C6"/>
                </a:solidFill>
                <a:latin typeface="Times New Roman" panose="02020603050405020304" pitchFamily="18" charset="0"/>
                <a:cs typeface="Times New Roman" panose="02020603050405020304" pitchFamily="18" charset="0"/>
              </a:rPr>
              <a:t>                </a:t>
            </a:r>
            <a:r>
              <a:rPr lang="en-US" altLang="en-US" sz="2100" dirty="0" err="1">
                <a:solidFill>
                  <a:srgbClr val="A9B7C6"/>
                </a:solidFill>
                <a:latin typeface="Times New Roman" panose="02020603050405020304" pitchFamily="18" charset="0"/>
                <a:cs typeface="Times New Roman" panose="02020603050405020304" pitchFamily="18" charset="0"/>
              </a:rPr>
              <a:t>System.</a:t>
            </a:r>
            <a:r>
              <a:rPr lang="en-US" altLang="en-US" sz="2100" i="1" dirty="0" err="1">
                <a:solidFill>
                  <a:srgbClr val="9876AA"/>
                </a:solidFill>
                <a:latin typeface="Times New Roman" panose="02020603050405020304" pitchFamily="18" charset="0"/>
                <a:cs typeface="Times New Roman" panose="02020603050405020304" pitchFamily="18" charset="0"/>
              </a:rPr>
              <a:t>out</a:t>
            </a:r>
            <a:r>
              <a:rPr lang="en-US" altLang="en-US" sz="2100" dirty="0" err="1">
                <a:solidFill>
                  <a:srgbClr val="A9B7C6"/>
                </a:solidFill>
                <a:latin typeface="Times New Roman" panose="02020603050405020304" pitchFamily="18" charset="0"/>
                <a:cs typeface="Times New Roman" panose="02020603050405020304" pitchFamily="18" charset="0"/>
              </a:rPr>
              <a:t>.println</a:t>
            </a:r>
            <a:r>
              <a:rPr lang="en-US" altLang="en-US" sz="2100" dirty="0">
                <a:solidFill>
                  <a:srgbClr val="A9B7C6"/>
                </a:solidFill>
                <a:latin typeface="Times New Roman" panose="02020603050405020304" pitchFamily="18" charset="0"/>
                <a:cs typeface="Times New Roman" panose="02020603050405020304" pitchFamily="18" charset="0"/>
              </a:rPr>
              <a:t>(</a:t>
            </a:r>
            <a:r>
              <a:rPr lang="en-US" altLang="en-US" sz="2100" dirty="0">
                <a:solidFill>
                  <a:srgbClr val="6A8759"/>
                </a:solidFill>
                <a:latin typeface="Times New Roman" panose="02020603050405020304" pitchFamily="18" charset="0"/>
                <a:cs typeface="Times New Roman" panose="02020603050405020304" pitchFamily="18" charset="0"/>
              </a:rPr>
              <a:t>"Thread has been interrupted"</a:t>
            </a:r>
            <a:r>
              <a:rPr lang="en-US" altLang="en-US" sz="2100" dirty="0">
                <a:solidFill>
                  <a:srgbClr val="A9B7C6"/>
                </a:solidFill>
                <a:latin typeface="Times New Roman" panose="02020603050405020304" pitchFamily="18" charset="0"/>
                <a:cs typeface="Times New Roman" panose="02020603050405020304" pitchFamily="18" charset="0"/>
              </a:rPr>
              <a:t>)</a:t>
            </a:r>
            <a:r>
              <a:rPr lang="en-US" altLang="en-US" sz="2100" dirty="0">
                <a:solidFill>
                  <a:srgbClr val="CC7832"/>
                </a:solidFill>
                <a:latin typeface="Times New Roman" panose="02020603050405020304" pitchFamily="18" charset="0"/>
                <a:cs typeface="Times New Roman" panose="02020603050405020304" pitchFamily="18" charset="0"/>
              </a:rPr>
              <a:t>;</a:t>
            </a:r>
            <a:br>
              <a:rPr lang="en-US" altLang="en-US" sz="2100" dirty="0">
                <a:solidFill>
                  <a:srgbClr val="CC7832"/>
                </a:solidFill>
                <a:latin typeface="Times New Roman" panose="02020603050405020304" pitchFamily="18" charset="0"/>
                <a:cs typeface="Times New Roman" panose="02020603050405020304" pitchFamily="18" charset="0"/>
              </a:rPr>
            </a:br>
            <a:r>
              <a:rPr lang="en-US" altLang="en-US" sz="2100" dirty="0">
                <a:solidFill>
                  <a:srgbClr val="CC7832"/>
                </a:solidFill>
                <a:latin typeface="Times New Roman" panose="02020603050405020304" pitchFamily="18" charset="0"/>
                <a:cs typeface="Times New Roman" panose="02020603050405020304" pitchFamily="18" charset="0"/>
              </a:rPr>
              <a:t>            </a:t>
            </a:r>
            <a:r>
              <a:rPr lang="en-US" altLang="en-US" sz="2100" dirty="0">
                <a:solidFill>
                  <a:srgbClr val="A9B7C6"/>
                </a:solidFill>
                <a:latin typeface="Times New Roman" panose="02020603050405020304" pitchFamily="18" charset="0"/>
                <a:cs typeface="Times New Roman" panose="02020603050405020304" pitchFamily="18" charset="0"/>
              </a:rPr>
              <a:t>}</a:t>
            </a:r>
            <a:br>
              <a:rPr lang="en-US" altLang="en-US" sz="2100" dirty="0">
                <a:solidFill>
                  <a:srgbClr val="A9B7C6"/>
                </a:solidFill>
                <a:latin typeface="Times New Roman" panose="02020603050405020304" pitchFamily="18" charset="0"/>
                <a:cs typeface="Times New Roman" panose="02020603050405020304" pitchFamily="18" charset="0"/>
              </a:rPr>
            </a:br>
            <a:r>
              <a:rPr lang="en-US" altLang="en-US" sz="2100" dirty="0">
                <a:solidFill>
                  <a:srgbClr val="A9B7C6"/>
                </a:solidFill>
                <a:latin typeface="Times New Roman" panose="02020603050405020304" pitchFamily="18" charset="0"/>
                <a:cs typeface="Times New Roman" panose="02020603050405020304" pitchFamily="18" charset="0"/>
              </a:rPr>
              <a:t>            </a:t>
            </a:r>
            <a:r>
              <a:rPr lang="en-US" altLang="en-US" sz="2100" dirty="0" err="1">
                <a:solidFill>
                  <a:srgbClr val="A9B7C6"/>
                </a:solidFill>
                <a:latin typeface="Times New Roman" panose="02020603050405020304" pitchFamily="18" charset="0"/>
                <a:cs typeface="Times New Roman" panose="02020603050405020304" pitchFamily="18" charset="0"/>
              </a:rPr>
              <a:t>System.</a:t>
            </a:r>
            <a:r>
              <a:rPr lang="en-US" altLang="en-US" sz="2100" i="1" dirty="0" err="1">
                <a:solidFill>
                  <a:srgbClr val="9876AA"/>
                </a:solidFill>
                <a:latin typeface="Times New Roman" panose="02020603050405020304" pitchFamily="18" charset="0"/>
                <a:cs typeface="Times New Roman" panose="02020603050405020304" pitchFamily="18" charset="0"/>
              </a:rPr>
              <a:t>out</a:t>
            </a:r>
            <a:r>
              <a:rPr lang="en-US" altLang="en-US" sz="2100" dirty="0" err="1">
                <a:solidFill>
                  <a:srgbClr val="A9B7C6"/>
                </a:solidFill>
                <a:latin typeface="Times New Roman" panose="02020603050405020304" pitchFamily="18" charset="0"/>
                <a:cs typeface="Times New Roman" panose="02020603050405020304" pitchFamily="18" charset="0"/>
              </a:rPr>
              <a:t>.printf</a:t>
            </a:r>
            <a:r>
              <a:rPr lang="en-US" altLang="en-US" sz="2100" dirty="0">
                <a:solidFill>
                  <a:srgbClr val="A9B7C6"/>
                </a:solidFill>
                <a:latin typeface="Times New Roman" panose="02020603050405020304" pitchFamily="18" charset="0"/>
                <a:cs typeface="Times New Roman" panose="02020603050405020304" pitchFamily="18" charset="0"/>
              </a:rPr>
              <a:t>(</a:t>
            </a:r>
            <a:r>
              <a:rPr lang="en-US" altLang="en-US" sz="2100" dirty="0">
                <a:solidFill>
                  <a:srgbClr val="6A8759"/>
                </a:solidFill>
                <a:latin typeface="Times New Roman" panose="02020603050405020304" pitchFamily="18" charset="0"/>
                <a:cs typeface="Times New Roman" panose="02020603050405020304" pitchFamily="18" charset="0"/>
              </a:rPr>
              <a:t>"%s finished... </a:t>
            </a:r>
            <a:r>
              <a:rPr lang="en-US" altLang="en-US" sz="2100" dirty="0">
                <a:solidFill>
                  <a:srgbClr val="CC7832"/>
                </a:solidFill>
                <a:latin typeface="Times New Roman" panose="02020603050405020304" pitchFamily="18" charset="0"/>
                <a:cs typeface="Times New Roman" panose="02020603050405020304" pitchFamily="18" charset="0"/>
              </a:rPr>
              <a:t>\n</a:t>
            </a:r>
            <a:r>
              <a:rPr lang="en-US" altLang="en-US" sz="2100" dirty="0">
                <a:solidFill>
                  <a:srgbClr val="6A8759"/>
                </a:solidFill>
                <a:latin typeface="Times New Roman" panose="02020603050405020304" pitchFamily="18" charset="0"/>
                <a:cs typeface="Times New Roman" panose="02020603050405020304" pitchFamily="18" charset="0"/>
              </a:rPr>
              <a:t>"</a:t>
            </a:r>
            <a:r>
              <a:rPr lang="en-US" altLang="en-US" sz="2100" dirty="0">
                <a:solidFill>
                  <a:srgbClr val="CC7832"/>
                </a:solidFill>
                <a:latin typeface="Times New Roman" panose="02020603050405020304" pitchFamily="18" charset="0"/>
                <a:cs typeface="Times New Roman" panose="02020603050405020304" pitchFamily="18" charset="0"/>
              </a:rPr>
              <a:t>, </a:t>
            </a:r>
            <a:r>
              <a:rPr lang="en-US" altLang="en-US" sz="2100" dirty="0" err="1">
                <a:solidFill>
                  <a:srgbClr val="A9B7C6"/>
                </a:solidFill>
                <a:latin typeface="Times New Roman" panose="02020603050405020304" pitchFamily="18" charset="0"/>
                <a:cs typeface="Times New Roman" panose="02020603050405020304" pitchFamily="18" charset="0"/>
              </a:rPr>
              <a:t>Thread.</a:t>
            </a:r>
            <a:r>
              <a:rPr lang="en-US" altLang="en-US" sz="2100" i="1" dirty="0" err="1">
                <a:solidFill>
                  <a:srgbClr val="A9B7C6"/>
                </a:solidFill>
                <a:latin typeface="Times New Roman" panose="02020603050405020304" pitchFamily="18" charset="0"/>
                <a:cs typeface="Times New Roman" panose="02020603050405020304" pitchFamily="18" charset="0"/>
              </a:rPr>
              <a:t>currentThread</a:t>
            </a:r>
            <a:r>
              <a:rPr lang="en-US" altLang="en-US" sz="2100" dirty="0">
                <a:solidFill>
                  <a:srgbClr val="A9B7C6"/>
                </a:solidFill>
                <a:latin typeface="Times New Roman" panose="02020603050405020304" pitchFamily="18" charset="0"/>
                <a:cs typeface="Times New Roman" panose="02020603050405020304" pitchFamily="18" charset="0"/>
              </a:rPr>
              <a:t>().</a:t>
            </a:r>
            <a:r>
              <a:rPr lang="en-US" altLang="en-US" sz="2100" dirty="0" err="1">
                <a:solidFill>
                  <a:srgbClr val="A9B7C6"/>
                </a:solidFill>
                <a:latin typeface="Times New Roman" panose="02020603050405020304" pitchFamily="18" charset="0"/>
                <a:cs typeface="Times New Roman" panose="02020603050405020304" pitchFamily="18" charset="0"/>
              </a:rPr>
              <a:t>getName</a:t>
            </a:r>
            <a:r>
              <a:rPr lang="en-US" altLang="en-US" sz="2100" dirty="0">
                <a:solidFill>
                  <a:srgbClr val="A9B7C6"/>
                </a:solidFill>
                <a:latin typeface="Times New Roman" panose="02020603050405020304" pitchFamily="18" charset="0"/>
                <a:cs typeface="Times New Roman" panose="02020603050405020304" pitchFamily="18" charset="0"/>
              </a:rPr>
              <a:t>())</a:t>
            </a:r>
            <a:r>
              <a:rPr lang="en-US" altLang="en-US" sz="2100" dirty="0">
                <a:solidFill>
                  <a:srgbClr val="CC7832"/>
                </a:solidFill>
                <a:latin typeface="Times New Roman" panose="02020603050405020304" pitchFamily="18" charset="0"/>
                <a:cs typeface="Times New Roman" panose="02020603050405020304" pitchFamily="18" charset="0"/>
              </a:rPr>
              <a:t>;</a:t>
            </a:r>
            <a:br>
              <a:rPr lang="en-US" altLang="en-US" sz="2100" dirty="0">
                <a:solidFill>
                  <a:srgbClr val="CC7832"/>
                </a:solidFill>
                <a:latin typeface="Times New Roman" panose="02020603050405020304" pitchFamily="18" charset="0"/>
                <a:cs typeface="Times New Roman" panose="02020603050405020304" pitchFamily="18" charset="0"/>
              </a:rPr>
            </a:br>
            <a:r>
              <a:rPr lang="en-US" altLang="en-US" sz="2100" dirty="0">
                <a:solidFill>
                  <a:srgbClr val="CC7832"/>
                </a:solidFill>
                <a:latin typeface="Times New Roman" panose="02020603050405020304" pitchFamily="18" charset="0"/>
                <a:cs typeface="Times New Roman" panose="02020603050405020304" pitchFamily="18" charset="0"/>
              </a:rPr>
              <a:t>        </a:t>
            </a:r>
            <a:r>
              <a:rPr lang="en-US" altLang="en-US" sz="2100" dirty="0">
                <a:solidFill>
                  <a:srgbClr val="A9B7C6"/>
                </a:solidFill>
                <a:latin typeface="Times New Roman" panose="02020603050405020304" pitchFamily="18" charset="0"/>
                <a:cs typeface="Times New Roman" panose="02020603050405020304" pitchFamily="18" charset="0"/>
              </a:rPr>
              <a:t>}</a:t>
            </a:r>
            <a:r>
              <a:rPr lang="en-US" altLang="en-US" sz="2100" dirty="0">
                <a:solidFill>
                  <a:srgbClr val="CC7832"/>
                </a:solidFill>
                <a:latin typeface="Times New Roman" panose="02020603050405020304" pitchFamily="18" charset="0"/>
                <a:cs typeface="Times New Roman" panose="02020603050405020304" pitchFamily="18" charset="0"/>
              </a:rPr>
              <a:t>;</a:t>
            </a:r>
            <a:br>
              <a:rPr lang="en-US" altLang="en-US" sz="2100" dirty="0">
                <a:solidFill>
                  <a:srgbClr val="CC7832"/>
                </a:solidFill>
                <a:latin typeface="Times New Roman" panose="02020603050405020304" pitchFamily="18" charset="0"/>
                <a:cs typeface="Times New Roman" panose="02020603050405020304" pitchFamily="18" charset="0"/>
              </a:rPr>
            </a:br>
            <a:r>
              <a:rPr lang="en-US" altLang="en-US" sz="2100" dirty="0">
                <a:solidFill>
                  <a:srgbClr val="CC7832"/>
                </a:solidFill>
                <a:latin typeface="Times New Roman" panose="02020603050405020304" pitchFamily="18" charset="0"/>
                <a:cs typeface="Times New Roman" panose="02020603050405020304" pitchFamily="18" charset="0"/>
              </a:rPr>
              <a:t>        </a:t>
            </a:r>
            <a:r>
              <a:rPr lang="en-US" altLang="en-US" sz="2100" dirty="0">
                <a:solidFill>
                  <a:srgbClr val="A9B7C6"/>
                </a:solidFill>
                <a:latin typeface="Times New Roman" panose="02020603050405020304" pitchFamily="18" charset="0"/>
                <a:cs typeface="Times New Roman" panose="02020603050405020304" pitchFamily="18" charset="0"/>
              </a:rPr>
              <a:t>Thread </a:t>
            </a:r>
            <a:r>
              <a:rPr lang="en-US" altLang="en-US" sz="2100" dirty="0" err="1">
                <a:solidFill>
                  <a:srgbClr val="A9B7C6"/>
                </a:solidFill>
                <a:latin typeface="Times New Roman" panose="02020603050405020304" pitchFamily="18" charset="0"/>
                <a:cs typeface="Times New Roman" panose="02020603050405020304" pitchFamily="18" charset="0"/>
              </a:rPr>
              <a:t>myThread</a:t>
            </a:r>
            <a:r>
              <a:rPr lang="en-US" altLang="en-US" sz="2100" dirty="0">
                <a:solidFill>
                  <a:srgbClr val="A9B7C6"/>
                </a:solidFill>
                <a:latin typeface="Times New Roman" panose="02020603050405020304" pitchFamily="18" charset="0"/>
                <a:cs typeface="Times New Roman" panose="02020603050405020304" pitchFamily="18" charset="0"/>
              </a:rPr>
              <a:t> = </a:t>
            </a:r>
            <a:r>
              <a:rPr lang="en-US" altLang="en-US" sz="2100" dirty="0">
                <a:solidFill>
                  <a:srgbClr val="CC7832"/>
                </a:solidFill>
                <a:latin typeface="Times New Roman" panose="02020603050405020304" pitchFamily="18" charset="0"/>
                <a:cs typeface="Times New Roman" panose="02020603050405020304" pitchFamily="18" charset="0"/>
              </a:rPr>
              <a:t>new </a:t>
            </a:r>
            <a:r>
              <a:rPr lang="en-US" altLang="en-US" sz="2100" dirty="0">
                <a:solidFill>
                  <a:srgbClr val="A9B7C6"/>
                </a:solidFill>
                <a:latin typeface="Times New Roman" panose="02020603050405020304" pitchFamily="18" charset="0"/>
                <a:cs typeface="Times New Roman" panose="02020603050405020304" pitchFamily="18" charset="0"/>
              </a:rPr>
              <a:t>Thread(r</a:t>
            </a:r>
            <a:r>
              <a:rPr lang="en-US" altLang="en-US" sz="2100" dirty="0">
                <a:solidFill>
                  <a:srgbClr val="CC7832"/>
                </a:solidFill>
                <a:latin typeface="Times New Roman" panose="02020603050405020304" pitchFamily="18" charset="0"/>
                <a:cs typeface="Times New Roman" panose="02020603050405020304" pitchFamily="18" charset="0"/>
              </a:rPr>
              <a:t>,</a:t>
            </a:r>
            <a:r>
              <a:rPr lang="en-US" altLang="en-US" sz="2100" dirty="0">
                <a:solidFill>
                  <a:srgbClr val="6A8759"/>
                </a:solidFill>
                <a:latin typeface="Times New Roman" panose="02020603050405020304" pitchFamily="18" charset="0"/>
                <a:cs typeface="Times New Roman" panose="02020603050405020304" pitchFamily="18" charset="0"/>
              </a:rPr>
              <a:t>"</a:t>
            </a:r>
            <a:r>
              <a:rPr lang="en-US" altLang="en-US" sz="2100" dirty="0" err="1">
                <a:solidFill>
                  <a:srgbClr val="6A8759"/>
                </a:solidFill>
                <a:latin typeface="Times New Roman" panose="02020603050405020304" pitchFamily="18" charset="0"/>
                <a:cs typeface="Times New Roman" panose="02020603050405020304" pitchFamily="18" charset="0"/>
              </a:rPr>
              <a:t>MyThread</a:t>
            </a:r>
            <a:r>
              <a:rPr lang="en-US" altLang="en-US" sz="2100" dirty="0">
                <a:solidFill>
                  <a:srgbClr val="6A8759"/>
                </a:solidFill>
                <a:latin typeface="Times New Roman" panose="02020603050405020304" pitchFamily="18" charset="0"/>
                <a:cs typeface="Times New Roman" panose="02020603050405020304" pitchFamily="18" charset="0"/>
              </a:rPr>
              <a:t>"</a:t>
            </a:r>
            <a:r>
              <a:rPr lang="en-US" altLang="en-US" sz="2100" dirty="0">
                <a:solidFill>
                  <a:srgbClr val="A9B7C6"/>
                </a:solidFill>
                <a:latin typeface="Times New Roman" panose="02020603050405020304" pitchFamily="18" charset="0"/>
                <a:cs typeface="Times New Roman" panose="02020603050405020304" pitchFamily="18" charset="0"/>
              </a:rPr>
              <a:t>)</a:t>
            </a:r>
            <a:r>
              <a:rPr lang="en-US" altLang="en-US" sz="2100" dirty="0">
                <a:solidFill>
                  <a:srgbClr val="CC7832"/>
                </a:solidFill>
                <a:latin typeface="Times New Roman" panose="02020603050405020304" pitchFamily="18" charset="0"/>
                <a:cs typeface="Times New Roman" panose="02020603050405020304" pitchFamily="18" charset="0"/>
              </a:rPr>
              <a:t>;</a:t>
            </a:r>
            <a:br>
              <a:rPr lang="en-US" altLang="en-US" sz="2100" dirty="0">
                <a:solidFill>
                  <a:srgbClr val="CC7832"/>
                </a:solidFill>
                <a:latin typeface="Times New Roman" panose="02020603050405020304" pitchFamily="18" charset="0"/>
                <a:cs typeface="Times New Roman" panose="02020603050405020304" pitchFamily="18" charset="0"/>
              </a:rPr>
            </a:br>
            <a:r>
              <a:rPr lang="en-US" altLang="en-US" sz="2100" dirty="0">
                <a:solidFill>
                  <a:srgbClr val="CC7832"/>
                </a:solidFill>
                <a:latin typeface="Times New Roman" panose="02020603050405020304" pitchFamily="18" charset="0"/>
                <a:cs typeface="Times New Roman" panose="02020603050405020304" pitchFamily="18" charset="0"/>
              </a:rPr>
              <a:t>        </a:t>
            </a:r>
            <a:r>
              <a:rPr lang="en-US" altLang="en-US" sz="2100" dirty="0" err="1">
                <a:solidFill>
                  <a:srgbClr val="A9B7C6"/>
                </a:solidFill>
                <a:latin typeface="Times New Roman" panose="02020603050405020304" pitchFamily="18" charset="0"/>
                <a:cs typeface="Times New Roman" panose="02020603050405020304" pitchFamily="18" charset="0"/>
              </a:rPr>
              <a:t>myThread.start</a:t>
            </a:r>
            <a:r>
              <a:rPr lang="en-US" altLang="en-US" sz="2100" dirty="0">
                <a:solidFill>
                  <a:srgbClr val="A9B7C6"/>
                </a:solidFill>
                <a:latin typeface="Times New Roman" panose="02020603050405020304" pitchFamily="18" charset="0"/>
                <a:cs typeface="Times New Roman" panose="02020603050405020304" pitchFamily="18" charset="0"/>
              </a:rPr>
              <a:t>()</a:t>
            </a:r>
            <a:r>
              <a:rPr lang="en-US" altLang="en-US" sz="2100" dirty="0">
                <a:solidFill>
                  <a:srgbClr val="CC7832"/>
                </a:solidFill>
                <a:latin typeface="Times New Roman" panose="02020603050405020304" pitchFamily="18" charset="0"/>
                <a:cs typeface="Times New Roman" panose="02020603050405020304" pitchFamily="18" charset="0"/>
              </a:rPr>
              <a:t>;</a:t>
            </a:r>
            <a:br>
              <a:rPr lang="en-US" altLang="en-US" sz="2100" dirty="0">
                <a:solidFill>
                  <a:srgbClr val="CC7832"/>
                </a:solidFill>
                <a:latin typeface="Times New Roman" panose="02020603050405020304" pitchFamily="18" charset="0"/>
                <a:cs typeface="Times New Roman" panose="02020603050405020304" pitchFamily="18" charset="0"/>
              </a:rPr>
            </a:br>
            <a:r>
              <a:rPr lang="en-US" altLang="en-US" sz="2100" dirty="0">
                <a:solidFill>
                  <a:srgbClr val="CC7832"/>
                </a:solidFill>
                <a:latin typeface="Times New Roman" panose="02020603050405020304" pitchFamily="18" charset="0"/>
                <a:cs typeface="Times New Roman" panose="02020603050405020304" pitchFamily="18" charset="0"/>
              </a:rPr>
              <a:t>        </a:t>
            </a:r>
            <a:r>
              <a:rPr lang="en-US" altLang="en-US" sz="2100" dirty="0" err="1">
                <a:solidFill>
                  <a:srgbClr val="A9B7C6"/>
                </a:solidFill>
                <a:latin typeface="Times New Roman" panose="02020603050405020304" pitchFamily="18" charset="0"/>
                <a:cs typeface="Times New Roman" panose="02020603050405020304" pitchFamily="18" charset="0"/>
              </a:rPr>
              <a:t>System.</a:t>
            </a:r>
            <a:r>
              <a:rPr lang="en-US" altLang="en-US" sz="2100" i="1" dirty="0" err="1">
                <a:solidFill>
                  <a:srgbClr val="9876AA"/>
                </a:solidFill>
                <a:latin typeface="Times New Roman" panose="02020603050405020304" pitchFamily="18" charset="0"/>
                <a:cs typeface="Times New Roman" panose="02020603050405020304" pitchFamily="18" charset="0"/>
              </a:rPr>
              <a:t>out</a:t>
            </a:r>
            <a:r>
              <a:rPr lang="en-US" altLang="en-US" sz="2100" dirty="0" err="1">
                <a:solidFill>
                  <a:srgbClr val="A9B7C6"/>
                </a:solidFill>
                <a:latin typeface="Times New Roman" panose="02020603050405020304" pitchFamily="18" charset="0"/>
                <a:cs typeface="Times New Roman" panose="02020603050405020304" pitchFamily="18" charset="0"/>
              </a:rPr>
              <a:t>.println</a:t>
            </a:r>
            <a:r>
              <a:rPr lang="en-US" altLang="en-US" sz="2100" dirty="0">
                <a:solidFill>
                  <a:srgbClr val="A9B7C6"/>
                </a:solidFill>
                <a:latin typeface="Times New Roman" panose="02020603050405020304" pitchFamily="18" charset="0"/>
                <a:cs typeface="Times New Roman" panose="02020603050405020304" pitchFamily="18" charset="0"/>
              </a:rPr>
              <a:t>(</a:t>
            </a:r>
            <a:r>
              <a:rPr lang="en-US" altLang="en-US" sz="2100" dirty="0">
                <a:solidFill>
                  <a:srgbClr val="6A8759"/>
                </a:solidFill>
                <a:latin typeface="Times New Roman" panose="02020603050405020304" pitchFamily="18" charset="0"/>
                <a:cs typeface="Times New Roman" panose="02020603050405020304" pitchFamily="18" charset="0"/>
              </a:rPr>
              <a:t>"Main thread finished..."</a:t>
            </a:r>
            <a:r>
              <a:rPr lang="en-US" altLang="en-US" sz="2100" dirty="0">
                <a:solidFill>
                  <a:srgbClr val="A9B7C6"/>
                </a:solidFill>
                <a:latin typeface="Times New Roman" panose="02020603050405020304" pitchFamily="18" charset="0"/>
                <a:cs typeface="Times New Roman" panose="02020603050405020304" pitchFamily="18" charset="0"/>
              </a:rPr>
              <a:t>)</a:t>
            </a:r>
            <a:r>
              <a:rPr lang="en-US" altLang="en-US" sz="2100" dirty="0">
                <a:solidFill>
                  <a:srgbClr val="CC7832"/>
                </a:solidFill>
                <a:latin typeface="Times New Roman" panose="02020603050405020304" pitchFamily="18" charset="0"/>
                <a:cs typeface="Times New Roman" panose="02020603050405020304" pitchFamily="18" charset="0"/>
              </a:rPr>
              <a:t>;</a:t>
            </a:r>
            <a:br>
              <a:rPr lang="en-US" altLang="en-US" sz="2100" dirty="0">
                <a:solidFill>
                  <a:srgbClr val="CC7832"/>
                </a:solidFill>
                <a:latin typeface="Times New Roman" panose="02020603050405020304" pitchFamily="18" charset="0"/>
                <a:cs typeface="Times New Roman" panose="02020603050405020304" pitchFamily="18" charset="0"/>
              </a:rPr>
            </a:br>
            <a:r>
              <a:rPr lang="en-US" altLang="en-US" sz="2100" dirty="0">
                <a:solidFill>
                  <a:srgbClr val="CC7832"/>
                </a:solidFill>
                <a:latin typeface="Times New Roman" panose="02020603050405020304" pitchFamily="18" charset="0"/>
                <a:cs typeface="Times New Roman" panose="02020603050405020304" pitchFamily="18" charset="0"/>
              </a:rPr>
              <a:t>    </a:t>
            </a:r>
            <a:r>
              <a:rPr lang="en-US" altLang="en-US" sz="2100" dirty="0">
                <a:solidFill>
                  <a:srgbClr val="A9B7C6"/>
                </a:solidFill>
                <a:latin typeface="Times New Roman" panose="02020603050405020304" pitchFamily="18" charset="0"/>
                <a:cs typeface="Times New Roman" panose="02020603050405020304" pitchFamily="18" charset="0"/>
              </a:rPr>
              <a:t>}</a:t>
            </a:r>
            <a:br>
              <a:rPr lang="en-US" altLang="en-US" sz="2100" dirty="0">
                <a:solidFill>
                  <a:srgbClr val="A9B7C6"/>
                </a:solidFill>
                <a:latin typeface="Times New Roman" panose="02020603050405020304" pitchFamily="18" charset="0"/>
                <a:cs typeface="Times New Roman" panose="02020603050405020304" pitchFamily="18" charset="0"/>
              </a:rPr>
            </a:br>
            <a:r>
              <a:rPr lang="en-US" altLang="en-US" sz="2100" dirty="0" smtClean="0">
                <a:solidFill>
                  <a:srgbClr val="A9B7C6"/>
                </a:solidFill>
                <a:latin typeface="Times New Roman" panose="02020603050405020304" pitchFamily="18" charset="0"/>
                <a:cs typeface="Times New Roman" panose="02020603050405020304" pitchFamily="18" charset="0"/>
              </a:rPr>
              <a:t>}</a:t>
            </a:r>
            <a:endParaRPr lang="en-US" altLang="en-US" sz="2100" dirty="0">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ru-RU"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a:t>
            </a:r>
            <a:r>
              <a:rPr lang="uk-UA"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нтерфейс</a:t>
            </a:r>
            <a:r>
              <a:rPr lang="uk-UA"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Runnable</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97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3397625" y="729001"/>
            <a:ext cx="8791200" cy="6012367"/>
          </a:xfrm>
          <a:solidFill>
            <a:srgbClr val="0E4895"/>
          </a:solidFill>
        </p:spPr>
        <p:txBody>
          <a:bodyPr anchor="ctr">
            <a:noAutofit/>
          </a:bodyPr>
          <a:lstStyle/>
          <a:p>
            <a:r>
              <a:rPr lang="ru-RU" sz="21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Завершение и прерывание потока </a:t>
            </a:r>
            <a:endParaRPr lang="en-US" sz="21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Примеры </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потоков ранее представляли поток как последовательный набор операций. После выполнения последней операции завершался и поток. Однако нередко имеет место и другая организация потока в виде бесконечного цикла. Например, поток сервера в бесконечном цикле прослушивает определенный порт на предмет получения данных. И в этом случае мы также можем предусмотреть механизм завершения потока. </a:t>
            </a:r>
            <a:endParaRPr lang="en-US"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Завершение </a:t>
            </a:r>
            <a:r>
              <a:rPr lang="ru-RU" sz="21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потока </a:t>
            </a:r>
            <a:endParaRPr lang="en-US" sz="21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Распространенный </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способ завершения потока представляет опрос логической переменной. И если она равна, например,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false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то поток завершает бесконечный цикл и заканчивает свое выполнение.</a:t>
            </a: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ru-RU"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a:t>
            </a:r>
            <a:r>
              <a:rPr lang="uk-UA"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нтерфейс</a:t>
            </a:r>
            <a:r>
              <a:rPr lang="uk-UA"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Runnable</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23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917948" y="729001"/>
            <a:ext cx="10270877" cy="6012367"/>
          </a:xfrm>
          <a:solidFill>
            <a:srgbClr val="0E4895"/>
          </a:solidFill>
        </p:spPr>
        <p:txBody>
          <a:bodyPr numCol="2" anchor="ctr">
            <a:noAutofit/>
          </a:bodyPr>
          <a:lstStyle/>
          <a:p>
            <a:pPr lvl="0" eaLnBrk="0" fontAlgn="base" hangingPunct="0">
              <a:lnSpc>
                <a:spcPct val="100000"/>
              </a:lnSpc>
              <a:spcBef>
                <a:spcPct val="0"/>
              </a:spcBef>
              <a:spcAft>
                <a:spcPct val="0"/>
              </a:spcAft>
              <a:buClrTx/>
              <a:buSzTx/>
            </a:pPr>
            <a:r>
              <a:rPr lang="en-US" altLang="en-US" sz="1700" dirty="0">
                <a:solidFill>
                  <a:srgbClr val="CC7832"/>
                </a:solidFill>
                <a:effectLst>
                  <a:outerShdw blurRad="38100" dist="38100" dir="2700000" algn="tl">
                    <a:srgbClr val="000000">
                      <a:alpha val="43137"/>
                    </a:srgbClr>
                  </a:outerShdw>
                </a:effectLst>
                <a:latin typeface="JetBrains Mono"/>
              </a:rPr>
              <a:t>package </a:t>
            </a:r>
            <a:r>
              <a:rPr lang="en-US" altLang="en-US" sz="1700" dirty="0" err="1">
                <a:solidFill>
                  <a:srgbClr val="A9B7C6"/>
                </a:solidFill>
                <a:effectLst>
                  <a:outerShdw blurRad="38100" dist="38100" dir="2700000" algn="tl">
                    <a:srgbClr val="000000">
                      <a:alpha val="43137"/>
                    </a:srgbClr>
                  </a:outerShdw>
                </a:effectLst>
                <a:latin typeface="JetBrains Mono"/>
              </a:rPr>
              <a:t>com.helloworld</a:t>
            </a:r>
            <a:r>
              <a:rPr lang="en-US" altLang="en-US" sz="1700" dirty="0">
                <a:solidFill>
                  <a:srgbClr val="CC7832"/>
                </a:solidFill>
                <a:effectLst>
                  <a:outerShdw blurRad="38100" dist="38100" dir="2700000" algn="tl">
                    <a:srgbClr val="000000">
                      <a:alpha val="43137"/>
                    </a:srgbClr>
                  </a:outerShdw>
                </a:effectLst>
                <a:latin typeface="JetBrains Mono"/>
              </a:rPr>
              <a:t>;</a:t>
            </a:r>
            <a:br>
              <a:rPr lang="en-US" altLang="en-US" sz="1700" dirty="0">
                <a:solidFill>
                  <a:srgbClr val="CC7832"/>
                </a:solidFill>
                <a:effectLst>
                  <a:outerShdw blurRad="38100" dist="38100" dir="2700000" algn="tl">
                    <a:srgbClr val="000000">
                      <a:alpha val="43137"/>
                    </a:srgbClr>
                  </a:outerShdw>
                </a:effectLst>
                <a:latin typeface="JetBrains Mono"/>
              </a:rPr>
            </a:br>
            <a:r>
              <a:rPr lang="en-US" altLang="en-US" sz="1700" dirty="0">
                <a:solidFill>
                  <a:srgbClr val="CC7832"/>
                </a:solidFill>
                <a:effectLst>
                  <a:outerShdw blurRad="38100" dist="38100" dir="2700000" algn="tl">
                    <a:srgbClr val="000000">
                      <a:alpha val="43137"/>
                    </a:srgbClr>
                  </a:outerShdw>
                </a:effectLst>
                <a:latin typeface="JetBrains Mono"/>
              </a:rPr>
              <a:t>class </a:t>
            </a:r>
            <a:r>
              <a:rPr lang="en-US" altLang="en-US" sz="1700" dirty="0" err="1">
                <a:solidFill>
                  <a:srgbClr val="A9B7C6"/>
                </a:solidFill>
                <a:effectLst>
                  <a:outerShdw blurRad="38100" dist="38100" dir="2700000" algn="tl">
                    <a:srgbClr val="000000">
                      <a:alpha val="43137"/>
                    </a:srgbClr>
                  </a:outerShdw>
                </a:effectLst>
                <a:latin typeface="JetBrains Mono"/>
              </a:rPr>
              <a:t>MyThread</a:t>
            </a:r>
            <a:r>
              <a:rPr lang="en-US" altLang="en-US" sz="1700" dirty="0">
                <a:solidFill>
                  <a:srgbClr val="A9B7C6"/>
                </a:solidFill>
                <a:effectLst>
                  <a:outerShdw blurRad="38100" dist="38100" dir="2700000" algn="tl">
                    <a:srgbClr val="000000">
                      <a:alpha val="43137"/>
                    </a:srgbClr>
                  </a:outerShdw>
                </a:effectLst>
                <a:latin typeface="JetBrains Mono"/>
              </a:rPr>
              <a:t> </a:t>
            </a:r>
            <a:r>
              <a:rPr lang="en-US" altLang="en-US" sz="1700" dirty="0">
                <a:solidFill>
                  <a:srgbClr val="CC7832"/>
                </a:solidFill>
                <a:effectLst>
                  <a:outerShdw blurRad="38100" dist="38100" dir="2700000" algn="tl">
                    <a:srgbClr val="000000">
                      <a:alpha val="43137"/>
                    </a:srgbClr>
                  </a:outerShdw>
                </a:effectLst>
                <a:latin typeface="JetBrains Mono"/>
              </a:rPr>
              <a:t>implements </a:t>
            </a:r>
            <a:r>
              <a:rPr lang="en-US" altLang="en-US" sz="1700" dirty="0">
                <a:solidFill>
                  <a:srgbClr val="A9B7C6"/>
                </a:solidFill>
                <a:effectLst>
                  <a:outerShdw blurRad="38100" dist="38100" dir="2700000" algn="tl">
                    <a:srgbClr val="000000">
                      <a:alpha val="43137"/>
                    </a:srgbClr>
                  </a:outerShdw>
                </a:effectLst>
                <a:latin typeface="JetBrains Mono"/>
              </a:rPr>
              <a:t>Runnable {</a:t>
            </a:r>
            <a:br>
              <a:rPr lang="en-US" altLang="en-US" sz="1700" dirty="0">
                <a:solidFill>
                  <a:srgbClr val="A9B7C6"/>
                </a:solidFill>
                <a:effectLst>
                  <a:outerShdw blurRad="38100" dist="38100" dir="2700000" algn="tl">
                    <a:srgbClr val="000000">
                      <a:alpha val="43137"/>
                    </a:srgbClr>
                  </a:outerShdw>
                </a:effectLst>
                <a:latin typeface="JetBrains Mono"/>
              </a:rPr>
            </a:br>
            <a:r>
              <a:rPr lang="en-US" altLang="en-US" sz="1700" dirty="0">
                <a:solidFill>
                  <a:srgbClr val="A9B7C6"/>
                </a:solidFill>
                <a:effectLst>
                  <a:outerShdw blurRad="38100" dist="38100" dir="2700000" algn="tl">
                    <a:srgbClr val="000000">
                      <a:alpha val="43137"/>
                    </a:srgbClr>
                  </a:outerShdw>
                </a:effectLst>
                <a:latin typeface="JetBrains Mono"/>
              </a:rPr>
              <a:t>    </a:t>
            </a:r>
            <a:r>
              <a:rPr lang="en-US" altLang="en-US" sz="1700" dirty="0">
                <a:solidFill>
                  <a:srgbClr val="CC7832"/>
                </a:solidFill>
                <a:effectLst>
                  <a:outerShdw blurRad="38100" dist="38100" dir="2700000" algn="tl">
                    <a:srgbClr val="000000">
                      <a:alpha val="43137"/>
                    </a:srgbClr>
                  </a:outerShdw>
                </a:effectLst>
                <a:latin typeface="JetBrains Mono"/>
              </a:rPr>
              <a:t>private </a:t>
            </a:r>
            <a:r>
              <a:rPr lang="en-US" altLang="en-US" sz="1700" dirty="0" err="1">
                <a:solidFill>
                  <a:srgbClr val="CC7832"/>
                </a:solidFill>
                <a:effectLst>
                  <a:outerShdw blurRad="38100" dist="38100" dir="2700000" algn="tl">
                    <a:srgbClr val="000000">
                      <a:alpha val="43137"/>
                    </a:srgbClr>
                  </a:outerShdw>
                </a:effectLst>
                <a:latin typeface="JetBrains Mono"/>
              </a:rPr>
              <a:t>boolean</a:t>
            </a:r>
            <a:r>
              <a:rPr lang="en-US" altLang="en-US" sz="1700" dirty="0">
                <a:solidFill>
                  <a:srgbClr val="CC7832"/>
                </a:solidFill>
                <a:effectLst>
                  <a:outerShdw blurRad="38100" dist="38100" dir="2700000" algn="tl">
                    <a:srgbClr val="000000">
                      <a:alpha val="43137"/>
                    </a:srgbClr>
                  </a:outerShdw>
                </a:effectLst>
                <a:latin typeface="JetBrains Mono"/>
              </a:rPr>
              <a:t> </a:t>
            </a:r>
            <a:r>
              <a:rPr lang="en-US" altLang="en-US" sz="1700" dirty="0" err="1">
                <a:solidFill>
                  <a:srgbClr val="9876AA"/>
                </a:solidFill>
                <a:effectLst>
                  <a:outerShdw blurRad="38100" dist="38100" dir="2700000" algn="tl">
                    <a:srgbClr val="000000">
                      <a:alpha val="43137"/>
                    </a:srgbClr>
                  </a:outerShdw>
                </a:effectLst>
                <a:latin typeface="JetBrains Mono"/>
              </a:rPr>
              <a:t>isActive</a:t>
            </a:r>
            <a:r>
              <a:rPr lang="en-US" altLang="en-US" sz="1700" dirty="0">
                <a:solidFill>
                  <a:srgbClr val="CC7832"/>
                </a:solidFill>
                <a:effectLst>
                  <a:outerShdw blurRad="38100" dist="38100" dir="2700000" algn="tl">
                    <a:srgbClr val="000000">
                      <a:alpha val="43137"/>
                    </a:srgbClr>
                  </a:outerShdw>
                </a:effectLst>
                <a:latin typeface="JetBrains Mono"/>
              </a:rPr>
              <a:t>;</a:t>
            </a:r>
            <a:br>
              <a:rPr lang="en-US" altLang="en-US" sz="1700" dirty="0">
                <a:solidFill>
                  <a:srgbClr val="CC7832"/>
                </a:solidFill>
                <a:effectLst>
                  <a:outerShdw blurRad="38100" dist="38100" dir="2700000" algn="tl">
                    <a:srgbClr val="000000">
                      <a:alpha val="43137"/>
                    </a:srgbClr>
                  </a:outerShdw>
                </a:effectLst>
                <a:latin typeface="JetBrains Mono"/>
              </a:rPr>
            </a:br>
            <a:r>
              <a:rPr lang="en-US" altLang="en-US" sz="1700" dirty="0">
                <a:solidFill>
                  <a:srgbClr val="CC7832"/>
                </a:solidFill>
                <a:effectLst>
                  <a:outerShdw blurRad="38100" dist="38100" dir="2700000" algn="tl">
                    <a:srgbClr val="000000">
                      <a:alpha val="43137"/>
                    </a:srgbClr>
                  </a:outerShdw>
                </a:effectLst>
                <a:latin typeface="JetBrains Mono"/>
              </a:rPr>
              <a:t>    void </a:t>
            </a:r>
            <a:r>
              <a:rPr lang="en-US" altLang="en-US" sz="1700" dirty="0">
                <a:solidFill>
                  <a:srgbClr val="FFC66D"/>
                </a:solidFill>
                <a:effectLst>
                  <a:outerShdw blurRad="38100" dist="38100" dir="2700000" algn="tl">
                    <a:srgbClr val="000000">
                      <a:alpha val="43137"/>
                    </a:srgbClr>
                  </a:outerShdw>
                </a:effectLst>
                <a:latin typeface="JetBrains Mono"/>
              </a:rPr>
              <a:t>disable</a:t>
            </a:r>
            <a:r>
              <a:rPr lang="en-US" altLang="en-US" sz="1700" dirty="0">
                <a:solidFill>
                  <a:srgbClr val="A9B7C6"/>
                </a:solidFill>
                <a:effectLst>
                  <a:outerShdw blurRad="38100" dist="38100" dir="2700000" algn="tl">
                    <a:srgbClr val="000000">
                      <a:alpha val="43137"/>
                    </a:srgbClr>
                  </a:outerShdw>
                </a:effectLst>
                <a:latin typeface="JetBrains Mono"/>
              </a:rPr>
              <a:t>(){</a:t>
            </a:r>
            <a:br>
              <a:rPr lang="en-US" altLang="en-US" sz="1700" dirty="0">
                <a:solidFill>
                  <a:srgbClr val="A9B7C6"/>
                </a:solidFill>
                <a:effectLst>
                  <a:outerShdw blurRad="38100" dist="38100" dir="2700000" algn="tl">
                    <a:srgbClr val="000000">
                      <a:alpha val="43137"/>
                    </a:srgbClr>
                  </a:outerShdw>
                </a:effectLst>
                <a:latin typeface="JetBrains Mono"/>
              </a:rPr>
            </a:br>
            <a:r>
              <a:rPr lang="en-US" altLang="en-US" sz="1700" dirty="0">
                <a:solidFill>
                  <a:srgbClr val="A9B7C6"/>
                </a:solidFill>
                <a:effectLst>
                  <a:outerShdw blurRad="38100" dist="38100" dir="2700000" algn="tl">
                    <a:srgbClr val="000000">
                      <a:alpha val="43137"/>
                    </a:srgbClr>
                  </a:outerShdw>
                </a:effectLst>
                <a:latin typeface="JetBrains Mono"/>
              </a:rPr>
              <a:t>        </a:t>
            </a:r>
            <a:r>
              <a:rPr lang="en-US" altLang="en-US" sz="1700" dirty="0" err="1">
                <a:solidFill>
                  <a:srgbClr val="9876AA"/>
                </a:solidFill>
                <a:effectLst>
                  <a:outerShdw blurRad="38100" dist="38100" dir="2700000" algn="tl">
                    <a:srgbClr val="000000">
                      <a:alpha val="43137"/>
                    </a:srgbClr>
                  </a:outerShdw>
                </a:effectLst>
                <a:latin typeface="JetBrains Mono"/>
              </a:rPr>
              <a:t>isActive</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a:solidFill>
                  <a:srgbClr val="CC7832"/>
                </a:solidFill>
                <a:effectLst>
                  <a:outerShdw blurRad="38100" dist="38100" dir="2700000" algn="tl">
                    <a:srgbClr val="000000">
                      <a:alpha val="43137"/>
                    </a:srgbClr>
                  </a:outerShdw>
                </a:effectLst>
                <a:latin typeface="JetBrains Mono"/>
              </a:rPr>
              <a:t>false;</a:t>
            </a:r>
            <a:br>
              <a:rPr lang="en-US" altLang="en-US" sz="1700" dirty="0">
                <a:solidFill>
                  <a:srgbClr val="CC7832"/>
                </a:solidFill>
                <a:effectLst>
                  <a:outerShdw blurRad="38100" dist="38100" dir="2700000" algn="tl">
                    <a:srgbClr val="000000">
                      <a:alpha val="43137"/>
                    </a:srgbClr>
                  </a:outerShdw>
                </a:effectLst>
                <a:latin typeface="JetBrains Mono"/>
              </a:rPr>
            </a:br>
            <a:r>
              <a:rPr lang="en-US" altLang="en-US" sz="1700" dirty="0">
                <a:solidFill>
                  <a:srgbClr val="CC7832"/>
                </a:solidFill>
                <a:effectLst>
                  <a:outerShdw blurRad="38100" dist="38100" dir="2700000" algn="tl">
                    <a:srgbClr val="000000">
                      <a:alpha val="43137"/>
                    </a:srgbClr>
                  </a:outerShdw>
                </a:effectLst>
                <a:latin typeface="JetBrains Mono"/>
              </a:rPr>
              <a:t>    </a:t>
            </a:r>
            <a:r>
              <a:rPr lang="en-US" altLang="en-US" sz="1700" dirty="0">
                <a:solidFill>
                  <a:srgbClr val="A9B7C6"/>
                </a:solidFill>
                <a:effectLst>
                  <a:outerShdw blurRad="38100" dist="38100" dir="2700000" algn="tl">
                    <a:srgbClr val="000000">
                      <a:alpha val="43137"/>
                    </a:srgbClr>
                  </a:outerShdw>
                </a:effectLst>
                <a:latin typeface="JetBrains Mono"/>
              </a:rPr>
              <a:t>}</a:t>
            </a:r>
            <a:br>
              <a:rPr lang="en-US" altLang="en-US" sz="1700" dirty="0">
                <a:solidFill>
                  <a:srgbClr val="A9B7C6"/>
                </a:solidFill>
                <a:effectLst>
                  <a:outerShdw blurRad="38100" dist="38100" dir="2700000" algn="tl">
                    <a:srgbClr val="000000">
                      <a:alpha val="43137"/>
                    </a:srgbClr>
                  </a:outerShdw>
                </a:effectLst>
                <a:latin typeface="JetBrains Mono"/>
              </a:rPr>
            </a:br>
            <a:r>
              <a:rPr lang="en-US" altLang="en-US" sz="1700" dirty="0">
                <a:solidFill>
                  <a:srgbClr val="A9B7C6"/>
                </a:solidFill>
                <a:effectLst>
                  <a:outerShdw blurRad="38100" dist="38100" dir="2700000" algn="tl">
                    <a:srgbClr val="000000">
                      <a:alpha val="43137"/>
                    </a:srgbClr>
                  </a:outerShdw>
                </a:effectLst>
                <a:latin typeface="JetBrains Mono"/>
              </a:rPr>
              <a:t>    </a:t>
            </a:r>
            <a:r>
              <a:rPr lang="en-US" altLang="en-US" sz="1700" dirty="0" err="1">
                <a:solidFill>
                  <a:srgbClr val="FFC66D"/>
                </a:solidFill>
                <a:effectLst>
                  <a:outerShdw blurRad="38100" dist="38100" dir="2700000" algn="tl">
                    <a:srgbClr val="000000">
                      <a:alpha val="43137"/>
                    </a:srgbClr>
                  </a:outerShdw>
                </a:effectLst>
                <a:latin typeface="JetBrains Mono"/>
              </a:rPr>
              <a:t>MyThread</a:t>
            </a:r>
            <a:r>
              <a:rPr lang="en-US" altLang="en-US" sz="1700" dirty="0">
                <a:solidFill>
                  <a:srgbClr val="A9B7C6"/>
                </a:solidFill>
                <a:effectLst>
                  <a:outerShdw blurRad="38100" dist="38100" dir="2700000" algn="tl">
                    <a:srgbClr val="000000">
                      <a:alpha val="43137"/>
                    </a:srgbClr>
                  </a:outerShdw>
                </a:effectLst>
                <a:latin typeface="JetBrains Mono"/>
              </a:rPr>
              <a:t>(){</a:t>
            </a:r>
            <a:br>
              <a:rPr lang="en-US" altLang="en-US" sz="1700" dirty="0">
                <a:solidFill>
                  <a:srgbClr val="A9B7C6"/>
                </a:solidFill>
                <a:effectLst>
                  <a:outerShdw blurRad="38100" dist="38100" dir="2700000" algn="tl">
                    <a:srgbClr val="000000">
                      <a:alpha val="43137"/>
                    </a:srgbClr>
                  </a:outerShdw>
                </a:effectLst>
                <a:latin typeface="JetBrains Mono"/>
              </a:rPr>
            </a:br>
            <a:r>
              <a:rPr lang="en-US" altLang="en-US" sz="1700" dirty="0">
                <a:solidFill>
                  <a:srgbClr val="A9B7C6"/>
                </a:solidFill>
                <a:effectLst>
                  <a:outerShdw blurRad="38100" dist="38100" dir="2700000" algn="tl">
                    <a:srgbClr val="000000">
                      <a:alpha val="43137"/>
                    </a:srgbClr>
                  </a:outerShdw>
                </a:effectLst>
                <a:latin typeface="JetBrains Mono"/>
              </a:rPr>
              <a:t>        </a:t>
            </a:r>
            <a:r>
              <a:rPr lang="en-US" altLang="en-US" sz="1700" dirty="0" err="1">
                <a:solidFill>
                  <a:srgbClr val="9876AA"/>
                </a:solidFill>
                <a:effectLst>
                  <a:outerShdw blurRad="38100" dist="38100" dir="2700000" algn="tl">
                    <a:srgbClr val="000000">
                      <a:alpha val="43137"/>
                    </a:srgbClr>
                  </a:outerShdw>
                </a:effectLst>
                <a:latin typeface="JetBrains Mono"/>
              </a:rPr>
              <a:t>isActive</a:t>
            </a:r>
            <a:r>
              <a:rPr lang="en-US" altLang="en-US" sz="1700" dirty="0">
                <a:solidFill>
                  <a:srgbClr val="9876AA"/>
                </a:solidFill>
                <a:effectLst>
                  <a:outerShdw blurRad="38100" dist="38100" dir="2700000" algn="tl">
                    <a:srgbClr val="000000">
                      <a:alpha val="43137"/>
                    </a:srgbClr>
                  </a:outerShdw>
                </a:effectLst>
                <a:latin typeface="JetBrains Mono"/>
              </a:rPr>
              <a:t> </a:t>
            </a:r>
            <a:r>
              <a:rPr lang="en-US" altLang="en-US" sz="1700" dirty="0">
                <a:solidFill>
                  <a:srgbClr val="A9B7C6"/>
                </a:solidFill>
                <a:effectLst>
                  <a:outerShdw blurRad="38100" dist="38100" dir="2700000" algn="tl">
                    <a:srgbClr val="000000">
                      <a:alpha val="43137"/>
                    </a:srgbClr>
                  </a:outerShdw>
                </a:effectLst>
                <a:latin typeface="JetBrains Mono"/>
              </a:rPr>
              <a:t>= </a:t>
            </a:r>
            <a:r>
              <a:rPr lang="en-US" altLang="en-US" sz="1700" dirty="0">
                <a:solidFill>
                  <a:srgbClr val="CC7832"/>
                </a:solidFill>
                <a:effectLst>
                  <a:outerShdw blurRad="38100" dist="38100" dir="2700000" algn="tl">
                    <a:srgbClr val="000000">
                      <a:alpha val="43137"/>
                    </a:srgbClr>
                  </a:outerShdw>
                </a:effectLst>
                <a:latin typeface="JetBrains Mono"/>
              </a:rPr>
              <a:t>true;</a:t>
            </a:r>
            <a:br>
              <a:rPr lang="en-US" altLang="en-US" sz="1700" dirty="0">
                <a:solidFill>
                  <a:srgbClr val="CC7832"/>
                </a:solidFill>
                <a:effectLst>
                  <a:outerShdw blurRad="38100" dist="38100" dir="2700000" algn="tl">
                    <a:srgbClr val="000000">
                      <a:alpha val="43137"/>
                    </a:srgbClr>
                  </a:outerShdw>
                </a:effectLst>
                <a:latin typeface="JetBrains Mono"/>
              </a:rPr>
            </a:br>
            <a:r>
              <a:rPr lang="en-US" altLang="en-US" sz="1700" dirty="0">
                <a:solidFill>
                  <a:srgbClr val="CC7832"/>
                </a:solidFill>
                <a:effectLst>
                  <a:outerShdw blurRad="38100" dist="38100" dir="2700000" algn="tl">
                    <a:srgbClr val="000000">
                      <a:alpha val="43137"/>
                    </a:srgbClr>
                  </a:outerShdw>
                </a:effectLst>
                <a:latin typeface="JetBrains Mono"/>
              </a:rPr>
              <a:t>    </a:t>
            </a:r>
            <a:r>
              <a:rPr lang="en-US" altLang="en-US" sz="1700" dirty="0">
                <a:solidFill>
                  <a:srgbClr val="A9B7C6"/>
                </a:solidFill>
                <a:effectLst>
                  <a:outerShdw blurRad="38100" dist="38100" dir="2700000" algn="tl">
                    <a:srgbClr val="000000">
                      <a:alpha val="43137"/>
                    </a:srgbClr>
                  </a:outerShdw>
                </a:effectLst>
                <a:latin typeface="JetBrains Mono"/>
              </a:rPr>
              <a:t>}</a:t>
            </a:r>
            <a:br>
              <a:rPr lang="en-US" altLang="en-US" sz="1700" dirty="0">
                <a:solidFill>
                  <a:srgbClr val="A9B7C6"/>
                </a:solidFill>
                <a:effectLst>
                  <a:outerShdw blurRad="38100" dist="38100" dir="2700000" algn="tl">
                    <a:srgbClr val="000000">
                      <a:alpha val="43137"/>
                    </a:srgbClr>
                  </a:outerShdw>
                </a:effectLst>
                <a:latin typeface="JetBrains Mono"/>
              </a:rPr>
            </a:br>
            <a:r>
              <a:rPr lang="en-US" altLang="en-US" sz="1700" dirty="0">
                <a:solidFill>
                  <a:srgbClr val="A9B7C6"/>
                </a:solidFill>
                <a:effectLst>
                  <a:outerShdw blurRad="38100" dist="38100" dir="2700000" algn="tl">
                    <a:srgbClr val="000000">
                      <a:alpha val="43137"/>
                    </a:srgbClr>
                  </a:outerShdw>
                </a:effectLst>
                <a:latin typeface="JetBrains Mono"/>
              </a:rPr>
              <a:t>    </a:t>
            </a:r>
            <a:r>
              <a:rPr lang="en-US" altLang="en-US" sz="1700" dirty="0">
                <a:solidFill>
                  <a:srgbClr val="CC7832"/>
                </a:solidFill>
                <a:effectLst>
                  <a:outerShdw blurRad="38100" dist="38100" dir="2700000" algn="tl">
                    <a:srgbClr val="000000">
                      <a:alpha val="43137"/>
                    </a:srgbClr>
                  </a:outerShdw>
                </a:effectLst>
                <a:latin typeface="JetBrains Mono"/>
              </a:rPr>
              <a:t>public void </a:t>
            </a:r>
            <a:r>
              <a:rPr lang="en-US" altLang="en-US" sz="1700" dirty="0">
                <a:solidFill>
                  <a:srgbClr val="FFC66D"/>
                </a:solidFill>
                <a:effectLst>
                  <a:outerShdw blurRad="38100" dist="38100" dir="2700000" algn="tl">
                    <a:srgbClr val="000000">
                      <a:alpha val="43137"/>
                    </a:srgbClr>
                  </a:outerShdw>
                </a:effectLst>
                <a:latin typeface="JetBrains Mono"/>
              </a:rPr>
              <a:t>run</a:t>
            </a:r>
            <a:r>
              <a:rPr lang="en-US" altLang="en-US" sz="1700" dirty="0">
                <a:solidFill>
                  <a:srgbClr val="A9B7C6"/>
                </a:solidFill>
                <a:effectLst>
                  <a:outerShdw blurRad="38100" dist="38100" dir="2700000" algn="tl">
                    <a:srgbClr val="000000">
                      <a:alpha val="43137"/>
                    </a:srgbClr>
                  </a:outerShdw>
                </a:effectLst>
                <a:latin typeface="JetBrains Mono"/>
              </a:rPr>
              <a:t>(){</a:t>
            </a:r>
            <a:br>
              <a:rPr lang="en-US" altLang="en-US" sz="1700" dirty="0">
                <a:solidFill>
                  <a:srgbClr val="A9B7C6"/>
                </a:solidFill>
                <a:effectLst>
                  <a:outerShdw blurRad="38100" dist="38100" dir="2700000" algn="tl">
                    <a:srgbClr val="000000">
                      <a:alpha val="43137"/>
                    </a:srgbClr>
                  </a:outerShdw>
                </a:effectLst>
                <a:latin typeface="JetBrains Mono"/>
              </a:rPr>
            </a:br>
            <a:r>
              <a:rPr lang="en-US" altLang="en-US" sz="1700" dirty="0">
                <a:solidFill>
                  <a:srgbClr val="A9B7C6"/>
                </a:solidFill>
                <a:effectLst>
                  <a:outerShdw blurRad="38100" dist="38100" dir="2700000" algn="tl">
                    <a:srgbClr val="000000">
                      <a:alpha val="43137"/>
                    </a:srgbClr>
                  </a:outerShdw>
                </a:effectLst>
                <a:latin typeface="JetBrains Mono"/>
              </a:rPr>
              <a:t>        </a:t>
            </a:r>
            <a:r>
              <a:rPr lang="en-US" altLang="en-US" sz="1700" dirty="0" err="1">
                <a:solidFill>
                  <a:srgbClr val="A9B7C6"/>
                </a:solidFill>
                <a:effectLst>
                  <a:outerShdw blurRad="38100" dist="38100" dir="2700000" algn="tl">
                    <a:srgbClr val="000000">
                      <a:alpha val="43137"/>
                    </a:srgbClr>
                  </a:outerShdw>
                </a:effectLst>
                <a:latin typeface="JetBrains Mono"/>
              </a:rPr>
              <a:t>System.</a:t>
            </a:r>
            <a:r>
              <a:rPr lang="en-US" altLang="en-US" sz="1700" i="1" dirty="0" err="1">
                <a:solidFill>
                  <a:srgbClr val="9876AA"/>
                </a:solidFill>
                <a:effectLst>
                  <a:outerShdw blurRad="38100" dist="38100" dir="2700000" algn="tl">
                    <a:srgbClr val="000000">
                      <a:alpha val="43137"/>
                    </a:srgbClr>
                  </a:outerShdw>
                </a:effectLst>
                <a:latin typeface="JetBrains Mono"/>
              </a:rPr>
              <a:t>out</a:t>
            </a:r>
            <a:r>
              <a:rPr lang="en-US" altLang="en-US" sz="1700" dirty="0" err="1">
                <a:solidFill>
                  <a:srgbClr val="A9B7C6"/>
                </a:solidFill>
                <a:effectLst>
                  <a:outerShdw blurRad="38100" dist="38100" dir="2700000" algn="tl">
                    <a:srgbClr val="000000">
                      <a:alpha val="43137"/>
                    </a:srgbClr>
                  </a:outerShdw>
                </a:effectLst>
                <a:latin typeface="JetBrains Mono"/>
              </a:rPr>
              <a:t>.printf</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a:solidFill>
                  <a:srgbClr val="6A8759"/>
                </a:solidFill>
                <a:effectLst>
                  <a:outerShdw blurRad="38100" dist="38100" dir="2700000" algn="tl">
                    <a:srgbClr val="000000">
                      <a:alpha val="43137"/>
                    </a:srgbClr>
                  </a:outerShdw>
                </a:effectLst>
                <a:latin typeface="JetBrains Mono"/>
              </a:rPr>
              <a:t>"%s started... </a:t>
            </a:r>
            <a:r>
              <a:rPr lang="en-US" altLang="en-US" sz="1700" dirty="0">
                <a:solidFill>
                  <a:srgbClr val="CC7832"/>
                </a:solidFill>
                <a:effectLst>
                  <a:outerShdw blurRad="38100" dist="38100" dir="2700000" algn="tl">
                    <a:srgbClr val="000000">
                      <a:alpha val="43137"/>
                    </a:srgbClr>
                  </a:outerShdw>
                </a:effectLst>
                <a:latin typeface="JetBrains Mono"/>
              </a:rPr>
              <a:t>\n</a:t>
            </a:r>
            <a:r>
              <a:rPr lang="en-US" altLang="en-US" sz="1700" dirty="0">
                <a:solidFill>
                  <a:srgbClr val="6A8759"/>
                </a:solidFill>
                <a:effectLst>
                  <a:outerShdw blurRad="38100" dist="38100" dir="2700000" algn="tl">
                    <a:srgbClr val="000000">
                      <a:alpha val="43137"/>
                    </a:srgbClr>
                  </a:outerShdw>
                </a:effectLst>
                <a:latin typeface="JetBrains Mono"/>
              </a:rPr>
              <a:t>"</a:t>
            </a:r>
            <a:r>
              <a:rPr lang="en-US" altLang="en-US" sz="1700" dirty="0">
                <a:solidFill>
                  <a:srgbClr val="CC7832"/>
                </a:solidFill>
                <a:effectLst>
                  <a:outerShdw blurRad="38100" dist="38100" dir="2700000" algn="tl">
                    <a:srgbClr val="000000">
                      <a:alpha val="43137"/>
                    </a:srgbClr>
                  </a:outerShdw>
                </a:effectLst>
                <a:latin typeface="JetBrains Mono"/>
              </a:rPr>
              <a:t>, </a:t>
            </a:r>
            <a:r>
              <a:rPr lang="en-US" altLang="en-US" sz="1700" dirty="0" err="1">
                <a:solidFill>
                  <a:srgbClr val="A9B7C6"/>
                </a:solidFill>
                <a:effectLst>
                  <a:outerShdw blurRad="38100" dist="38100" dir="2700000" algn="tl">
                    <a:srgbClr val="000000">
                      <a:alpha val="43137"/>
                    </a:srgbClr>
                  </a:outerShdw>
                </a:effectLst>
                <a:latin typeface="JetBrains Mono"/>
              </a:rPr>
              <a:t>Thread.</a:t>
            </a:r>
            <a:r>
              <a:rPr lang="en-US" altLang="en-US" sz="1700" i="1" dirty="0" err="1">
                <a:solidFill>
                  <a:srgbClr val="A9B7C6"/>
                </a:solidFill>
                <a:effectLst>
                  <a:outerShdw blurRad="38100" dist="38100" dir="2700000" algn="tl">
                    <a:srgbClr val="000000">
                      <a:alpha val="43137"/>
                    </a:srgbClr>
                  </a:outerShdw>
                </a:effectLst>
                <a:latin typeface="JetBrains Mono"/>
              </a:rPr>
              <a:t>currentThread</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err="1">
                <a:solidFill>
                  <a:srgbClr val="A9B7C6"/>
                </a:solidFill>
                <a:effectLst>
                  <a:outerShdw blurRad="38100" dist="38100" dir="2700000" algn="tl">
                    <a:srgbClr val="000000">
                      <a:alpha val="43137"/>
                    </a:srgbClr>
                  </a:outerShdw>
                </a:effectLst>
                <a:latin typeface="JetBrains Mono"/>
              </a:rPr>
              <a:t>getName</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a:solidFill>
                  <a:srgbClr val="CC7832"/>
                </a:solidFill>
                <a:effectLst>
                  <a:outerShdw blurRad="38100" dist="38100" dir="2700000" algn="tl">
                    <a:srgbClr val="000000">
                      <a:alpha val="43137"/>
                    </a:srgbClr>
                  </a:outerShdw>
                </a:effectLst>
                <a:latin typeface="JetBrains Mono"/>
              </a:rPr>
              <a:t>;</a:t>
            </a:r>
            <a:br>
              <a:rPr lang="en-US" altLang="en-US" sz="1700" dirty="0">
                <a:solidFill>
                  <a:srgbClr val="CC7832"/>
                </a:solidFill>
                <a:effectLst>
                  <a:outerShdw blurRad="38100" dist="38100" dir="2700000" algn="tl">
                    <a:srgbClr val="000000">
                      <a:alpha val="43137"/>
                    </a:srgbClr>
                  </a:outerShdw>
                </a:effectLst>
                <a:latin typeface="JetBrains Mono"/>
              </a:rPr>
            </a:br>
            <a:r>
              <a:rPr lang="en-US" altLang="en-US" sz="1700" dirty="0">
                <a:solidFill>
                  <a:srgbClr val="CC7832"/>
                </a:solidFill>
                <a:effectLst>
                  <a:outerShdw blurRad="38100" dist="38100" dir="2700000" algn="tl">
                    <a:srgbClr val="000000">
                      <a:alpha val="43137"/>
                    </a:srgbClr>
                  </a:outerShdw>
                </a:effectLst>
                <a:latin typeface="JetBrains Mono"/>
              </a:rPr>
              <a:t>        </a:t>
            </a:r>
            <a:r>
              <a:rPr lang="en-US" altLang="en-US" sz="1700" dirty="0" err="1">
                <a:solidFill>
                  <a:srgbClr val="CC7832"/>
                </a:solidFill>
                <a:effectLst>
                  <a:outerShdw blurRad="38100" dist="38100" dir="2700000" algn="tl">
                    <a:srgbClr val="000000">
                      <a:alpha val="43137"/>
                    </a:srgbClr>
                  </a:outerShdw>
                </a:effectLst>
                <a:latin typeface="JetBrains Mono"/>
              </a:rPr>
              <a:t>int</a:t>
            </a:r>
            <a:r>
              <a:rPr lang="en-US" altLang="en-US" sz="1700" dirty="0">
                <a:solidFill>
                  <a:srgbClr val="CC7832"/>
                </a:solidFill>
                <a:effectLst>
                  <a:outerShdw blurRad="38100" dist="38100" dir="2700000" algn="tl">
                    <a:srgbClr val="000000">
                      <a:alpha val="43137"/>
                    </a:srgbClr>
                  </a:outerShdw>
                </a:effectLst>
                <a:latin typeface="JetBrains Mono"/>
              </a:rPr>
              <a:t> </a:t>
            </a:r>
            <a:r>
              <a:rPr lang="en-US" altLang="en-US" sz="1700" dirty="0">
                <a:solidFill>
                  <a:srgbClr val="A9B7C6"/>
                </a:solidFill>
                <a:effectLst>
                  <a:outerShdw blurRad="38100" dist="38100" dir="2700000" algn="tl">
                    <a:srgbClr val="000000">
                      <a:alpha val="43137"/>
                    </a:srgbClr>
                  </a:outerShdw>
                </a:effectLst>
                <a:latin typeface="JetBrains Mono"/>
              </a:rPr>
              <a:t>counter=</a:t>
            </a:r>
            <a:r>
              <a:rPr lang="en-US" altLang="en-US" sz="1700" dirty="0">
                <a:solidFill>
                  <a:srgbClr val="6897BB"/>
                </a:solidFill>
                <a:effectLst>
                  <a:outerShdw blurRad="38100" dist="38100" dir="2700000" algn="tl">
                    <a:srgbClr val="000000">
                      <a:alpha val="43137"/>
                    </a:srgbClr>
                  </a:outerShdw>
                </a:effectLst>
                <a:latin typeface="JetBrains Mono"/>
              </a:rPr>
              <a:t>1</a:t>
            </a:r>
            <a:r>
              <a:rPr lang="en-US" altLang="en-US" sz="1700" dirty="0">
                <a:solidFill>
                  <a:srgbClr val="CC7832"/>
                </a:solidFill>
                <a:effectLst>
                  <a:outerShdw blurRad="38100" dist="38100" dir="2700000" algn="tl">
                    <a:srgbClr val="000000">
                      <a:alpha val="43137"/>
                    </a:srgbClr>
                  </a:outerShdw>
                </a:effectLst>
                <a:latin typeface="JetBrains Mono"/>
              </a:rPr>
              <a:t>; </a:t>
            </a:r>
            <a:r>
              <a:rPr lang="en-US" altLang="en-US" sz="1700" dirty="0">
                <a:solidFill>
                  <a:srgbClr val="808080"/>
                </a:solidFill>
                <a:effectLst>
                  <a:outerShdw blurRad="38100" dist="38100" dir="2700000" algn="tl">
                    <a:srgbClr val="000000">
                      <a:alpha val="43137"/>
                    </a:srgbClr>
                  </a:outerShdw>
                </a:effectLst>
                <a:latin typeface="JetBrains Mono"/>
              </a:rPr>
              <a:t>// </a:t>
            </a:r>
            <a:r>
              <a:rPr lang="en-US" altLang="en-US" sz="1700" dirty="0" err="1">
                <a:solidFill>
                  <a:srgbClr val="808080"/>
                </a:solidFill>
                <a:effectLst>
                  <a:outerShdw blurRad="38100" dist="38100" dir="2700000" algn="tl">
                    <a:srgbClr val="000000">
                      <a:alpha val="43137"/>
                    </a:srgbClr>
                  </a:outerShdw>
                </a:effectLst>
                <a:latin typeface="JetBrains Mono"/>
              </a:rPr>
              <a:t>счетчик</a:t>
            </a:r>
            <a:r>
              <a:rPr lang="en-US" altLang="en-US" sz="1700" dirty="0">
                <a:solidFill>
                  <a:srgbClr val="808080"/>
                </a:solidFill>
                <a:effectLst>
                  <a:outerShdw blurRad="38100" dist="38100" dir="2700000" algn="tl">
                    <a:srgbClr val="000000">
                      <a:alpha val="43137"/>
                    </a:srgbClr>
                  </a:outerShdw>
                </a:effectLst>
                <a:latin typeface="JetBrains Mono"/>
              </a:rPr>
              <a:t> </a:t>
            </a:r>
            <a:r>
              <a:rPr lang="en-US" altLang="en-US" sz="1700" dirty="0" err="1">
                <a:solidFill>
                  <a:srgbClr val="808080"/>
                </a:solidFill>
                <a:effectLst>
                  <a:outerShdw blurRad="38100" dist="38100" dir="2700000" algn="tl">
                    <a:srgbClr val="000000">
                      <a:alpha val="43137"/>
                    </a:srgbClr>
                  </a:outerShdw>
                </a:effectLst>
                <a:latin typeface="JetBrains Mono"/>
              </a:rPr>
              <a:t>циклов</a:t>
            </a:r>
            <a:r>
              <a:rPr lang="en-US" altLang="en-US" sz="1700" dirty="0">
                <a:solidFill>
                  <a:srgbClr val="808080"/>
                </a:solidFill>
                <a:effectLst>
                  <a:outerShdw blurRad="38100" dist="38100" dir="2700000" algn="tl">
                    <a:srgbClr val="000000">
                      <a:alpha val="43137"/>
                    </a:srgbClr>
                  </a:outerShdw>
                </a:effectLst>
                <a:latin typeface="JetBrains Mono"/>
              </a:rPr>
              <a:t/>
            </a:r>
            <a:br>
              <a:rPr lang="en-US" altLang="en-US" sz="1700" dirty="0">
                <a:solidFill>
                  <a:srgbClr val="808080"/>
                </a:solidFill>
                <a:effectLst>
                  <a:outerShdw blurRad="38100" dist="38100" dir="2700000" algn="tl">
                    <a:srgbClr val="000000">
                      <a:alpha val="43137"/>
                    </a:srgbClr>
                  </a:outerShdw>
                </a:effectLst>
                <a:latin typeface="JetBrains Mono"/>
              </a:rPr>
            </a:br>
            <a:r>
              <a:rPr lang="en-US" altLang="en-US" sz="1700" dirty="0">
                <a:solidFill>
                  <a:srgbClr val="808080"/>
                </a:solidFill>
                <a:effectLst>
                  <a:outerShdw blurRad="38100" dist="38100" dir="2700000" algn="tl">
                    <a:srgbClr val="000000">
                      <a:alpha val="43137"/>
                    </a:srgbClr>
                  </a:outerShdw>
                </a:effectLst>
                <a:latin typeface="JetBrains Mono"/>
              </a:rPr>
              <a:t>        </a:t>
            </a:r>
            <a:r>
              <a:rPr lang="en-US" altLang="en-US" sz="1700" dirty="0">
                <a:solidFill>
                  <a:srgbClr val="CC7832"/>
                </a:solidFill>
                <a:effectLst>
                  <a:outerShdw blurRad="38100" dist="38100" dir="2700000" algn="tl">
                    <a:srgbClr val="000000">
                      <a:alpha val="43137"/>
                    </a:srgbClr>
                  </a:outerShdw>
                </a:effectLst>
                <a:latin typeface="JetBrains Mono"/>
              </a:rPr>
              <a:t>while</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err="1">
                <a:solidFill>
                  <a:srgbClr val="9876AA"/>
                </a:solidFill>
                <a:effectLst>
                  <a:outerShdw blurRad="38100" dist="38100" dir="2700000" algn="tl">
                    <a:srgbClr val="000000">
                      <a:alpha val="43137"/>
                    </a:srgbClr>
                  </a:outerShdw>
                </a:effectLst>
                <a:latin typeface="JetBrains Mono"/>
              </a:rPr>
              <a:t>isActive</a:t>
            </a:r>
            <a:r>
              <a:rPr lang="en-US" altLang="en-US" sz="1700" dirty="0">
                <a:solidFill>
                  <a:srgbClr val="A9B7C6"/>
                </a:solidFill>
                <a:effectLst>
                  <a:outerShdw blurRad="38100" dist="38100" dir="2700000" algn="tl">
                    <a:srgbClr val="000000">
                      <a:alpha val="43137"/>
                    </a:srgbClr>
                  </a:outerShdw>
                </a:effectLst>
                <a:latin typeface="JetBrains Mono"/>
              </a:rPr>
              <a:t>){</a:t>
            </a:r>
            <a:br>
              <a:rPr lang="en-US" altLang="en-US" sz="1700" dirty="0">
                <a:solidFill>
                  <a:srgbClr val="A9B7C6"/>
                </a:solidFill>
                <a:effectLst>
                  <a:outerShdw blurRad="38100" dist="38100" dir="2700000" algn="tl">
                    <a:srgbClr val="000000">
                      <a:alpha val="43137"/>
                    </a:srgbClr>
                  </a:outerShdw>
                </a:effectLst>
                <a:latin typeface="JetBrains Mono"/>
              </a:rPr>
            </a:br>
            <a:r>
              <a:rPr lang="en-US" altLang="en-US" sz="1700" dirty="0">
                <a:solidFill>
                  <a:srgbClr val="A9B7C6"/>
                </a:solidFill>
                <a:effectLst>
                  <a:outerShdw blurRad="38100" dist="38100" dir="2700000" algn="tl">
                    <a:srgbClr val="000000">
                      <a:alpha val="43137"/>
                    </a:srgbClr>
                  </a:outerShdw>
                </a:effectLst>
                <a:latin typeface="JetBrains Mono"/>
              </a:rPr>
              <a:t>            </a:t>
            </a:r>
            <a:r>
              <a:rPr lang="en-US" altLang="en-US" sz="1700" dirty="0" err="1">
                <a:solidFill>
                  <a:srgbClr val="A9B7C6"/>
                </a:solidFill>
                <a:effectLst>
                  <a:outerShdw blurRad="38100" dist="38100" dir="2700000" algn="tl">
                    <a:srgbClr val="000000">
                      <a:alpha val="43137"/>
                    </a:srgbClr>
                  </a:outerShdw>
                </a:effectLst>
                <a:latin typeface="JetBrains Mono"/>
              </a:rPr>
              <a:t>System.</a:t>
            </a:r>
            <a:r>
              <a:rPr lang="en-US" altLang="en-US" sz="1700" i="1" dirty="0" err="1">
                <a:solidFill>
                  <a:srgbClr val="9876AA"/>
                </a:solidFill>
                <a:effectLst>
                  <a:outerShdw blurRad="38100" dist="38100" dir="2700000" algn="tl">
                    <a:srgbClr val="000000">
                      <a:alpha val="43137"/>
                    </a:srgbClr>
                  </a:outerShdw>
                </a:effectLst>
                <a:latin typeface="JetBrains Mono"/>
              </a:rPr>
              <a:t>out</a:t>
            </a:r>
            <a:r>
              <a:rPr lang="en-US" altLang="en-US" sz="1700" dirty="0" err="1">
                <a:solidFill>
                  <a:srgbClr val="A9B7C6"/>
                </a:solidFill>
                <a:effectLst>
                  <a:outerShdw blurRad="38100" dist="38100" dir="2700000" algn="tl">
                    <a:srgbClr val="000000">
                      <a:alpha val="43137"/>
                    </a:srgbClr>
                  </a:outerShdw>
                </a:effectLst>
                <a:latin typeface="JetBrains Mono"/>
              </a:rPr>
              <a:t>.println</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a:solidFill>
                  <a:srgbClr val="6A8759"/>
                </a:solidFill>
                <a:effectLst>
                  <a:outerShdw blurRad="38100" dist="38100" dir="2700000" algn="tl">
                    <a:srgbClr val="000000">
                      <a:alpha val="43137"/>
                    </a:srgbClr>
                  </a:outerShdw>
                </a:effectLst>
                <a:latin typeface="JetBrains Mono"/>
              </a:rPr>
              <a:t>"Loop " </a:t>
            </a:r>
            <a:r>
              <a:rPr lang="en-US" altLang="en-US" sz="1700" dirty="0">
                <a:solidFill>
                  <a:srgbClr val="A9B7C6"/>
                </a:solidFill>
                <a:effectLst>
                  <a:outerShdw blurRad="38100" dist="38100" dir="2700000" algn="tl">
                    <a:srgbClr val="000000">
                      <a:alpha val="43137"/>
                    </a:srgbClr>
                  </a:outerShdw>
                </a:effectLst>
                <a:latin typeface="JetBrains Mono"/>
              </a:rPr>
              <a:t>+ counter++)</a:t>
            </a:r>
            <a:r>
              <a:rPr lang="en-US" altLang="en-US" sz="1700" dirty="0">
                <a:solidFill>
                  <a:srgbClr val="CC7832"/>
                </a:solidFill>
                <a:effectLst>
                  <a:outerShdw blurRad="38100" dist="38100" dir="2700000" algn="tl">
                    <a:srgbClr val="000000">
                      <a:alpha val="43137"/>
                    </a:srgbClr>
                  </a:outerShdw>
                </a:effectLst>
                <a:latin typeface="JetBrains Mono"/>
              </a:rPr>
              <a:t>;</a:t>
            </a:r>
            <a:br>
              <a:rPr lang="en-US" altLang="en-US" sz="1700" dirty="0">
                <a:solidFill>
                  <a:srgbClr val="CC7832"/>
                </a:solidFill>
                <a:effectLst>
                  <a:outerShdw blurRad="38100" dist="38100" dir="2700000" algn="tl">
                    <a:srgbClr val="000000">
                      <a:alpha val="43137"/>
                    </a:srgbClr>
                  </a:outerShdw>
                </a:effectLst>
                <a:latin typeface="JetBrains Mono"/>
              </a:rPr>
            </a:br>
            <a:r>
              <a:rPr lang="en-US" altLang="en-US" sz="1700" dirty="0">
                <a:solidFill>
                  <a:srgbClr val="CC7832"/>
                </a:solidFill>
                <a:effectLst>
                  <a:outerShdw blurRad="38100" dist="38100" dir="2700000" algn="tl">
                    <a:srgbClr val="000000">
                      <a:alpha val="43137"/>
                    </a:srgbClr>
                  </a:outerShdw>
                </a:effectLst>
                <a:latin typeface="JetBrains Mono"/>
              </a:rPr>
              <a:t>            try</a:t>
            </a:r>
            <a:r>
              <a:rPr lang="en-US" altLang="en-US" sz="1700" dirty="0">
                <a:solidFill>
                  <a:srgbClr val="A9B7C6"/>
                </a:solidFill>
                <a:effectLst>
                  <a:outerShdw blurRad="38100" dist="38100" dir="2700000" algn="tl">
                    <a:srgbClr val="000000">
                      <a:alpha val="43137"/>
                    </a:srgbClr>
                  </a:outerShdw>
                </a:effectLst>
                <a:latin typeface="JetBrains Mono"/>
              </a:rPr>
              <a:t>{</a:t>
            </a:r>
            <a:br>
              <a:rPr lang="en-US" altLang="en-US" sz="1700" dirty="0">
                <a:solidFill>
                  <a:srgbClr val="A9B7C6"/>
                </a:solidFill>
                <a:effectLst>
                  <a:outerShdw blurRad="38100" dist="38100" dir="2700000" algn="tl">
                    <a:srgbClr val="000000">
                      <a:alpha val="43137"/>
                    </a:srgbClr>
                  </a:outerShdw>
                </a:effectLst>
                <a:latin typeface="JetBrains Mono"/>
              </a:rPr>
            </a:br>
            <a:r>
              <a:rPr lang="en-US" altLang="en-US" sz="1700" dirty="0">
                <a:solidFill>
                  <a:srgbClr val="A9B7C6"/>
                </a:solidFill>
                <a:effectLst>
                  <a:outerShdw blurRad="38100" dist="38100" dir="2700000" algn="tl">
                    <a:srgbClr val="000000">
                      <a:alpha val="43137"/>
                    </a:srgbClr>
                  </a:outerShdw>
                </a:effectLst>
                <a:latin typeface="JetBrains Mono"/>
              </a:rPr>
              <a:t>                </a:t>
            </a:r>
            <a:r>
              <a:rPr lang="en-US" altLang="en-US" sz="1700" dirty="0" err="1">
                <a:solidFill>
                  <a:srgbClr val="A9B7C6"/>
                </a:solidFill>
                <a:effectLst>
                  <a:outerShdw blurRad="38100" dist="38100" dir="2700000" algn="tl">
                    <a:srgbClr val="000000">
                      <a:alpha val="43137"/>
                    </a:srgbClr>
                  </a:outerShdw>
                </a:effectLst>
                <a:latin typeface="JetBrains Mono"/>
              </a:rPr>
              <a:t>Thread.</a:t>
            </a:r>
            <a:r>
              <a:rPr lang="en-US" altLang="en-US" sz="1700" i="1" dirty="0" err="1">
                <a:solidFill>
                  <a:srgbClr val="A9B7C6"/>
                </a:solidFill>
                <a:effectLst>
                  <a:outerShdw blurRad="38100" dist="38100" dir="2700000" algn="tl">
                    <a:srgbClr val="000000">
                      <a:alpha val="43137"/>
                    </a:srgbClr>
                  </a:outerShdw>
                </a:effectLst>
                <a:latin typeface="JetBrains Mono"/>
              </a:rPr>
              <a:t>sleep</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a:solidFill>
                  <a:srgbClr val="6897BB"/>
                </a:solidFill>
                <a:effectLst>
                  <a:outerShdw blurRad="38100" dist="38100" dir="2700000" algn="tl">
                    <a:srgbClr val="000000">
                      <a:alpha val="43137"/>
                    </a:srgbClr>
                  </a:outerShdw>
                </a:effectLst>
                <a:latin typeface="JetBrains Mono"/>
              </a:rPr>
              <a:t>400</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a:solidFill>
                  <a:srgbClr val="CC7832"/>
                </a:solidFill>
                <a:effectLst>
                  <a:outerShdw blurRad="38100" dist="38100" dir="2700000" algn="tl">
                    <a:srgbClr val="000000">
                      <a:alpha val="43137"/>
                    </a:srgbClr>
                  </a:outerShdw>
                </a:effectLst>
                <a:latin typeface="JetBrains Mono"/>
              </a:rPr>
              <a:t>;</a:t>
            </a:r>
            <a:br>
              <a:rPr lang="en-US" altLang="en-US" sz="1700" dirty="0">
                <a:solidFill>
                  <a:srgbClr val="CC7832"/>
                </a:solidFill>
                <a:effectLst>
                  <a:outerShdw blurRad="38100" dist="38100" dir="2700000" algn="tl">
                    <a:srgbClr val="000000">
                      <a:alpha val="43137"/>
                    </a:srgbClr>
                  </a:outerShdw>
                </a:effectLst>
                <a:latin typeface="JetBrains Mono"/>
              </a:rPr>
            </a:br>
            <a:r>
              <a:rPr lang="en-US" altLang="en-US" sz="1700" dirty="0">
                <a:solidFill>
                  <a:srgbClr val="CC7832"/>
                </a:solidFill>
                <a:effectLst>
                  <a:outerShdw blurRad="38100" dist="38100" dir="2700000" algn="tl">
                    <a:srgbClr val="000000">
                      <a:alpha val="43137"/>
                    </a:srgbClr>
                  </a:outerShdw>
                </a:effectLst>
                <a:latin typeface="JetBrains Mono"/>
              </a:rPr>
              <a:t>            </a:t>
            </a:r>
            <a:r>
              <a:rPr lang="en-US" altLang="en-US" sz="1700" dirty="0">
                <a:solidFill>
                  <a:srgbClr val="A9B7C6"/>
                </a:solidFill>
                <a:effectLst>
                  <a:outerShdw blurRad="38100" dist="38100" dir="2700000" algn="tl">
                    <a:srgbClr val="000000">
                      <a:alpha val="43137"/>
                    </a:srgbClr>
                  </a:outerShdw>
                </a:effectLst>
                <a:latin typeface="JetBrains Mono"/>
              </a:rPr>
              <a:t>}</a:t>
            </a:r>
            <a:br>
              <a:rPr lang="en-US" altLang="en-US" sz="1700" dirty="0">
                <a:solidFill>
                  <a:srgbClr val="A9B7C6"/>
                </a:solidFill>
                <a:effectLst>
                  <a:outerShdw blurRad="38100" dist="38100" dir="2700000" algn="tl">
                    <a:srgbClr val="000000">
                      <a:alpha val="43137"/>
                    </a:srgbClr>
                  </a:outerShdw>
                </a:effectLst>
                <a:latin typeface="JetBrains Mono"/>
              </a:rPr>
            </a:br>
            <a:r>
              <a:rPr lang="en-US" altLang="en-US" sz="1700" dirty="0">
                <a:solidFill>
                  <a:srgbClr val="A9B7C6"/>
                </a:solidFill>
                <a:effectLst>
                  <a:outerShdw blurRad="38100" dist="38100" dir="2700000" algn="tl">
                    <a:srgbClr val="000000">
                      <a:alpha val="43137"/>
                    </a:srgbClr>
                  </a:outerShdw>
                </a:effectLst>
                <a:latin typeface="JetBrains Mono"/>
              </a:rPr>
              <a:t>            </a:t>
            </a:r>
            <a:r>
              <a:rPr lang="en-US" altLang="en-US" sz="1700" dirty="0">
                <a:solidFill>
                  <a:srgbClr val="CC7832"/>
                </a:solidFill>
                <a:effectLst>
                  <a:outerShdw blurRad="38100" dist="38100" dir="2700000" algn="tl">
                    <a:srgbClr val="000000">
                      <a:alpha val="43137"/>
                    </a:srgbClr>
                  </a:outerShdw>
                </a:effectLst>
                <a:latin typeface="JetBrains Mono"/>
              </a:rPr>
              <a:t>catch</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err="1">
                <a:solidFill>
                  <a:srgbClr val="A9B7C6"/>
                </a:solidFill>
                <a:effectLst>
                  <a:outerShdw blurRad="38100" dist="38100" dir="2700000" algn="tl">
                    <a:srgbClr val="000000">
                      <a:alpha val="43137"/>
                    </a:srgbClr>
                  </a:outerShdw>
                </a:effectLst>
                <a:latin typeface="JetBrains Mono"/>
              </a:rPr>
              <a:t>InterruptedException</a:t>
            </a:r>
            <a:r>
              <a:rPr lang="en-US" altLang="en-US" sz="1700" dirty="0">
                <a:solidFill>
                  <a:srgbClr val="A9B7C6"/>
                </a:solidFill>
                <a:effectLst>
                  <a:outerShdw blurRad="38100" dist="38100" dir="2700000" algn="tl">
                    <a:srgbClr val="000000">
                      <a:alpha val="43137"/>
                    </a:srgbClr>
                  </a:outerShdw>
                </a:effectLst>
                <a:latin typeface="JetBrains Mono"/>
              </a:rPr>
              <a:t> e){</a:t>
            </a:r>
            <a:br>
              <a:rPr lang="en-US" altLang="en-US" sz="1700" dirty="0">
                <a:solidFill>
                  <a:srgbClr val="A9B7C6"/>
                </a:solidFill>
                <a:effectLst>
                  <a:outerShdw blurRad="38100" dist="38100" dir="2700000" algn="tl">
                    <a:srgbClr val="000000">
                      <a:alpha val="43137"/>
                    </a:srgbClr>
                  </a:outerShdw>
                </a:effectLst>
                <a:latin typeface="JetBrains Mono"/>
              </a:rPr>
            </a:br>
            <a:r>
              <a:rPr lang="en-US" altLang="en-US" sz="1700" dirty="0">
                <a:solidFill>
                  <a:srgbClr val="A9B7C6"/>
                </a:solidFill>
                <a:effectLst>
                  <a:outerShdw blurRad="38100" dist="38100" dir="2700000" algn="tl">
                    <a:srgbClr val="000000">
                      <a:alpha val="43137"/>
                    </a:srgbClr>
                  </a:outerShdw>
                </a:effectLst>
                <a:latin typeface="JetBrains Mono"/>
              </a:rPr>
              <a:t>                </a:t>
            </a:r>
            <a:r>
              <a:rPr lang="en-US" altLang="en-US" sz="1700" dirty="0" err="1">
                <a:solidFill>
                  <a:srgbClr val="A9B7C6"/>
                </a:solidFill>
                <a:effectLst>
                  <a:outerShdw blurRad="38100" dist="38100" dir="2700000" algn="tl">
                    <a:srgbClr val="000000">
                      <a:alpha val="43137"/>
                    </a:srgbClr>
                  </a:outerShdw>
                </a:effectLst>
                <a:latin typeface="JetBrains Mono"/>
              </a:rPr>
              <a:t>System.</a:t>
            </a:r>
            <a:r>
              <a:rPr lang="en-US" altLang="en-US" sz="1700" i="1" dirty="0" err="1">
                <a:solidFill>
                  <a:srgbClr val="9876AA"/>
                </a:solidFill>
                <a:effectLst>
                  <a:outerShdw blurRad="38100" dist="38100" dir="2700000" algn="tl">
                    <a:srgbClr val="000000">
                      <a:alpha val="43137"/>
                    </a:srgbClr>
                  </a:outerShdw>
                </a:effectLst>
                <a:latin typeface="JetBrains Mono"/>
              </a:rPr>
              <a:t>out</a:t>
            </a:r>
            <a:r>
              <a:rPr lang="en-US" altLang="en-US" sz="1700" dirty="0" err="1">
                <a:solidFill>
                  <a:srgbClr val="A9B7C6"/>
                </a:solidFill>
                <a:effectLst>
                  <a:outerShdw blurRad="38100" dist="38100" dir="2700000" algn="tl">
                    <a:srgbClr val="000000">
                      <a:alpha val="43137"/>
                    </a:srgbClr>
                  </a:outerShdw>
                </a:effectLst>
                <a:latin typeface="JetBrains Mono"/>
              </a:rPr>
              <a:t>.println</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a:solidFill>
                  <a:srgbClr val="6A8759"/>
                </a:solidFill>
                <a:effectLst>
                  <a:outerShdw blurRad="38100" dist="38100" dir="2700000" algn="tl">
                    <a:srgbClr val="000000">
                      <a:alpha val="43137"/>
                    </a:srgbClr>
                  </a:outerShdw>
                </a:effectLst>
                <a:latin typeface="JetBrains Mono"/>
              </a:rPr>
              <a:t>"Thread has been interrupted"</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a:solidFill>
                  <a:srgbClr val="CC7832"/>
                </a:solidFill>
                <a:effectLst>
                  <a:outerShdw blurRad="38100" dist="38100" dir="2700000" algn="tl">
                    <a:srgbClr val="000000">
                      <a:alpha val="43137"/>
                    </a:srgbClr>
                  </a:outerShdw>
                </a:effectLst>
                <a:latin typeface="JetBrains Mono"/>
              </a:rPr>
              <a:t>;</a:t>
            </a:r>
            <a:br>
              <a:rPr lang="en-US" altLang="en-US" sz="1700" dirty="0">
                <a:solidFill>
                  <a:srgbClr val="CC7832"/>
                </a:solidFill>
                <a:effectLst>
                  <a:outerShdw blurRad="38100" dist="38100" dir="2700000" algn="tl">
                    <a:srgbClr val="000000">
                      <a:alpha val="43137"/>
                    </a:srgbClr>
                  </a:outerShdw>
                </a:effectLst>
                <a:latin typeface="JetBrains Mono"/>
              </a:rPr>
            </a:br>
            <a:r>
              <a:rPr lang="en-US" altLang="en-US" sz="1700" dirty="0">
                <a:solidFill>
                  <a:srgbClr val="CC7832"/>
                </a:solidFill>
                <a:effectLst>
                  <a:outerShdw blurRad="38100" dist="38100" dir="2700000" algn="tl">
                    <a:srgbClr val="000000">
                      <a:alpha val="43137"/>
                    </a:srgbClr>
                  </a:outerShdw>
                </a:effectLst>
                <a:latin typeface="JetBrains Mono"/>
              </a:rPr>
              <a:t>            </a:t>
            </a:r>
            <a:r>
              <a:rPr lang="en-US" altLang="en-US" sz="1700" dirty="0">
                <a:solidFill>
                  <a:srgbClr val="A9B7C6"/>
                </a:solidFill>
                <a:effectLst>
                  <a:outerShdw blurRad="38100" dist="38100" dir="2700000" algn="tl">
                    <a:srgbClr val="000000">
                      <a:alpha val="43137"/>
                    </a:srgbClr>
                  </a:outerShdw>
                </a:effectLst>
                <a:latin typeface="JetBrains Mono"/>
              </a:rPr>
              <a:t>}</a:t>
            </a:r>
            <a:br>
              <a:rPr lang="en-US" altLang="en-US" sz="1700" dirty="0">
                <a:solidFill>
                  <a:srgbClr val="A9B7C6"/>
                </a:solidFill>
                <a:effectLst>
                  <a:outerShdw blurRad="38100" dist="38100" dir="2700000" algn="tl">
                    <a:srgbClr val="000000">
                      <a:alpha val="43137"/>
                    </a:srgbClr>
                  </a:outerShdw>
                </a:effectLst>
                <a:latin typeface="JetBrains Mono"/>
              </a:rPr>
            </a:br>
            <a:r>
              <a:rPr lang="en-US" altLang="en-US" sz="1700" dirty="0">
                <a:solidFill>
                  <a:srgbClr val="A9B7C6"/>
                </a:solidFill>
                <a:effectLst>
                  <a:outerShdw blurRad="38100" dist="38100" dir="2700000" algn="tl">
                    <a:srgbClr val="000000">
                      <a:alpha val="43137"/>
                    </a:srgbClr>
                  </a:outerShdw>
                </a:effectLst>
                <a:latin typeface="JetBrains Mono"/>
              </a:rPr>
              <a:t>        }</a:t>
            </a:r>
            <a:br>
              <a:rPr lang="en-US" altLang="en-US" sz="1700" dirty="0">
                <a:solidFill>
                  <a:srgbClr val="A9B7C6"/>
                </a:solidFill>
                <a:effectLst>
                  <a:outerShdw blurRad="38100" dist="38100" dir="2700000" algn="tl">
                    <a:srgbClr val="000000">
                      <a:alpha val="43137"/>
                    </a:srgbClr>
                  </a:outerShdw>
                </a:effectLst>
                <a:latin typeface="JetBrains Mono"/>
              </a:rPr>
            </a:br>
            <a:r>
              <a:rPr lang="en-US" altLang="en-US" sz="1700" dirty="0">
                <a:solidFill>
                  <a:srgbClr val="A9B7C6"/>
                </a:solidFill>
                <a:effectLst>
                  <a:outerShdw blurRad="38100" dist="38100" dir="2700000" algn="tl">
                    <a:srgbClr val="000000">
                      <a:alpha val="43137"/>
                    </a:srgbClr>
                  </a:outerShdw>
                </a:effectLst>
                <a:latin typeface="JetBrains Mono"/>
              </a:rPr>
              <a:t>        </a:t>
            </a:r>
            <a:r>
              <a:rPr lang="en-US" altLang="en-US" sz="1700" dirty="0" err="1">
                <a:solidFill>
                  <a:srgbClr val="A9B7C6"/>
                </a:solidFill>
                <a:effectLst>
                  <a:outerShdw blurRad="38100" dist="38100" dir="2700000" algn="tl">
                    <a:srgbClr val="000000">
                      <a:alpha val="43137"/>
                    </a:srgbClr>
                  </a:outerShdw>
                </a:effectLst>
                <a:latin typeface="JetBrains Mono"/>
              </a:rPr>
              <a:t>System.</a:t>
            </a:r>
            <a:r>
              <a:rPr lang="en-US" altLang="en-US" sz="1700" i="1" dirty="0" err="1">
                <a:solidFill>
                  <a:srgbClr val="9876AA"/>
                </a:solidFill>
                <a:effectLst>
                  <a:outerShdw blurRad="38100" dist="38100" dir="2700000" algn="tl">
                    <a:srgbClr val="000000">
                      <a:alpha val="43137"/>
                    </a:srgbClr>
                  </a:outerShdw>
                </a:effectLst>
                <a:latin typeface="JetBrains Mono"/>
              </a:rPr>
              <a:t>out</a:t>
            </a:r>
            <a:r>
              <a:rPr lang="en-US" altLang="en-US" sz="1700" dirty="0" err="1">
                <a:solidFill>
                  <a:srgbClr val="A9B7C6"/>
                </a:solidFill>
                <a:effectLst>
                  <a:outerShdw blurRad="38100" dist="38100" dir="2700000" algn="tl">
                    <a:srgbClr val="000000">
                      <a:alpha val="43137"/>
                    </a:srgbClr>
                  </a:outerShdw>
                </a:effectLst>
                <a:latin typeface="JetBrains Mono"/>
              </a:rPr>
              <a:t>.printf</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a:solidFill>
                  <a:srgbClr val="6A8759"/>
                </a:solidFill>
                <a:effectLst>
                  <a:outerShdw blurRad="38100" dist="38100" dir="2700000" algn="tl">
                    <a:srgbClr val="000000">
                      <a:alpha val="43137"/>
                    </a:srgbClr>
                  </a:outerShdw>
                </a:effectLst>
                <a:latin typeface="JetBrains Mono"/>
              </a:rPr>
              <a:t>"%s finished... </a:t>
            </a:r>
            <a:r>
              <a:rPr lang="en-US" altLang="en-US" sz="1700" dirty="0">
                <a:solidFill>
                  <a:srgbClr val="CC7832"/>
                </a:solidFill>
                <a:effectLst>
                  <a:outerShdw blurRad="38100" dist="38100" dir="2700000" algn="tl">
                    <a:srgbClr val="000000">
                      <a:alpha val="43137"/>
                    </a:srgbClr>
                  </a:outerShdw>
                </a:effectLst>
                <a:latin typeface="JetBrains Mono"/>
              </a:rPr>
              <a:t>\n</a:t>
            </a:r>
            <a:r>
              <a:rPr lang="en-US" altLang="en-US" sz="1700" dirty="0">
                <a:solidFill>
                  <a:srgbClr val="6A8759"/>
                </a:solidFill>
                <a:effectLst>
                  <a:outerShdw blurRad="38100" dist="38100" dir="2700000" algn="tl">
                    <a:srgbClr val="000000">
                      <a:alpha val="43137"/>
                    </a:srgbClr>
                  </a:outerShdw>
                </a:effectLst>
                <a:latin typeface="JetBrains Mono"/>
              </a:rPr>
              <a:t>"</a:t>
            </a:r>
            <a:r>
              <a:rPr lang="en-US" altLang="en-US" sz="1700" dirty="0">
                <a:solidFill>
                  <a:srgbClr val="CC7832"/>
                </a:solidFill>
                <a:effectLst>
                  <a:outerShdw blurRad="38100" dist="38100" dir="2700000" algn="tl">
                    <a:srgbClr val="000000">
                      <a:alpha val="43137"/>
                    </a:srgbClr>
                  </a:outerShdw>
                </a:effectLst>
                <a:latin typeface="JetBrains Mono"/>
              </a:rPr>
              <a:t>, </a:t>
            </a:r>
            <a:r>
              <a:rPr lang="en-US" altLang="en-US" sz="1700" dirty="0" err="1">
                <a:solidFill>
                  <a:srgbClr val="A9B7C6"/>
                </a:solidFill>
                <a:effectLst>
                  <a:outerShdw blurRad="38100" dist="38100" dir="2700000" algn="tl">
                    <a:srgbClr val="000000">
                      <a:alpha val="43137"/>
                    </a:srgbClr>
                  </a:outerShdw>
                </a:effectLst>
                <a:latin typeface="JetBrains Mono"/>
              </a:rPr>
              <a:t>Thread.</a:t>
            </a:r>
            <a:r>
              <a:rPr lang="en-US" altLang="en-US" sz="1700" i="1" dirty="0" err="1">
                <a:solidFill>
                  <a:srgbClr val="A9B7C6"/>
                </a:solidFill>
                <a:effectLst>
                  <a:outerShdw blurRad="38100" dist="38100" dir="2700000" algn="tl">
                    <a:srgbClr val="000000">
                      <a:alpha val="43137"/>
                    </a:srgbClr>
                  </a:outerShdw>
                </a:effectLst>
                <a:latin typeface="JetBrains Mono"/>
              </a:rPr>
              <a:t>currentThread</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err="1">
                <a:solidFill>
                  <a:srgbClr val="A9B7C6"/>
                </a:solidFill>
                <a:effectLst>
                  <a:outerShdw blurRad="38100" dist="38100" dir="2700000" algn="tl">
                    <a:srgbClr val="000000">
                      <a:alpha val="43137"/>
                    </a:srgbClr>
                  </a:outerShdw>
                </a:effectLst>
                <a:latin typeface="JetBrains Mono"/>
              </a:rPr>
              <a:t>getName</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a:solidFill>
                  <a:srgbClr val="CC7832"/>
                </a:solidFill>
                <a:effectLst>
                  <a:outerShdw blurRad="38100" dist="38100" dir="2700000" algn="tl">
                    <a:srgbClr val="000000">
                      <a:alpha val="43137"/>
                    </a:srgbClr>
                  </a:outerShdw>
                </a:effectLst>
                <a:latin typeface="JetBrains Mono"/>
              </a:rPr>
              <a:t>;</a:t>
            </a:r>
            <a:br>
              <a:rPr lang="en-US" altLang="en-US" sz="1700" dirty="0">
                <a:solidFill>
                  <a:srgbClr val="CC7832"/>
                </a:solidFill>
                <a:effectLst>
                  <a:outerShdw blurRad="38100" dist="38100" dir="2700000" algn="tl">
                    <a:srgbClr val="000000">
                      <a:alpha val="43137"/>
                    </a:srgbClr>
                  </a:outerShdw>
                </a:effectLst>
                <a:latin typeface="JetBrains Mono"/>
              </a:rPr>
            </a:br>
            <a:r>
              <a:rPr lang="en-US" altLang="en-US" sz="1700" dirty="0">
                <a:solidFill>
                  <a:srgbClr val="CC7832"/>
                </a:solidFill>
                <a:effectLst>
                  <a:outerShdw blurRad="38100" dist="38100" dir="2700000" algn="tl">
                    <a:srgbClr val="000000">
                      <a:alpha val="43137"/>
                    </a:srgbClr>
                  </a:outerShdw>
                </a:effectLst>
                <a:latin typeface="JetBrains Mono"/>
              </a:rPr>
              <a:t>    </a:t>
            </a:r>
            <a:r>
              <a:rPr lang="en-US" altLang="en-US" sz="1700" dirty="0">
                <a:solidFill>
                  <a:srgbClr val="A9B7C6"/>
                </a:solidFill>
                <a:effectLst>
                  <a:outerShdw blurRad="38100" dist="38100" dir="2700000" algn="tl">
                    <a:srgbClr val="000000">
                      <a:alpha val="43137"/>
                    </a:srgbClr>
                  </a:outerShdw>
                </a:effectLst>
                <a:latin typeface="JetBrains Mono"/>
              </a:rPr>
              <a:t>}</a:t>
            </a:r>
            <a:br>
              <a:rPr lang="en-US" altLang="en-US" sz="1700" dirty="0">
                <a:solidFill>
                  <a:srgbClr val="A9B7C6"/>
                </a:solidFill>
                <a:effectLst>
                  <a:outerShdw blurRad="38100" dist="38100" dir="2700000" algn="tl">
                    <a:srgbClr val="000000">
                      <a:alpha val="43137"/>
                    </a:srgbClr>
                  </a:outerShdw>
                </a:effectLst>
                <a:latin typeface="JetBrains Mono"/>
              </a:rPr>
            </a:br>
            <a:r>
              <a:rPr lang="en-US" altLang="en-US" sz="1700" dirty="0">
                <a:solidFill>
                  <a:srgbClr val="A9B7C6"/>
                </a:solidFill>
                <a:effectLst>
                  <a:outerShdw blurRad="38100" dist="38100" dir="2700000" algn="tl">
                    <a:srgbClr val="000000">
                      <a:alpha val="43137"/>
                    </a:srgbClr>
                  </a:outerShdw>
                </a:effectLst>
                <a:latin typeface="JetBrains Mono"/>
              </a:rPr>
              <a:t>}</a:t>
            </a:r>
            <a:br>
              <a:rPr lang="en-US" altLang="en-US" sz="1700" dirty="0">
                <a:solidFill>
                  <a:srgbClr val="A9B7C6"/>
                </a:solidFill>
                <a:effectLst>
                  <a:outerShdw blurRad="38100" dist="38100" dir="2700000" algn="tl">
                    <a:srgbClr val="000000">
                      <a:alpha val="43137"/>
                    </a:srgbClr>
                  </a:outerShdw>
                </a:effectLst>
                <a:latin typeface="JetBrains Mono"/>
              </a:rPr>
            </a:br>
            <a:r>
              <a:rPr lang="en-US" altLang="en-US" sz="1700" dirty="0">
                <a:solidFill>
                  <a:srgbClr val="CC7832"/>
                </a:solidFill>
                <a:effectLst>
                  <a:outerShdw blurRad="38100" dist="38100" dir="2700000" algn="tl">
                    <a:srgbClr val="000000">
                      <a:alpha val="43137"/>
                    </a:srgbClr>
                  </a:outerShdw>
                </a:effectLst>
                <a:latin typeface="JetBrains Mono"/>
              </a:rPr>
              <a:t>public class </a:t>
            </a:r>
            <a:r>
              <a:rPr lang="en-US" altLang="en-US" sz="1700" dirty="0">
                <a:solidFill>
                  <a:srgbClr val="A9B7C6"/>
                </a:solidFill>
                <a:effectLst>
                  <a:outerShdw blurRad="38100" dist="38100" dir="2700000" algn="tl">
                    <a:srgbClr val="000000">
                      <a:alpha val="43137"/>
                    </a:srgbClr>
                  </a:outerShdw>
                </a:effectLst>
                <a:latin typeface="JetBrains Mono"/>
              </a:rPr>
              <a:t>Main {</a:t>
            </a:r>
            <a:br>
              <a:rPr lang="en-US" altLang="en-US" sz="1700" dirty="0">
                <a:solidFill>
                  <a:srgbClr val="A9B7C6"/>
                </a:solidFill>
                <a:effectLst>
                  <a:outerShdw blurRad="38100" dist="38100" dir="2700000" algn="tl">
                    <a:srgbClr val="000000">
                      <a:alpha val="43137"/>
                    </a:srgbClr>
                  </a:outerShdw>
                </a:effectLst>
                <a:latin typeface="JetBrains Mono"/>
              </a:rPr>
            </a:br>
            <a:r>
              <a:rPr lang="en-US" altLang="en-US" sz="1700" dirty="0">
                <a:solidFill>
                  <a:srgbClr val="A9B7C6"/>
                </a:solidFill>
                <a:effectLst>
                  <a:outerShdw blurRad="38100" dist="38100" dir="2700000" algn="tl">
                    <a:srgbClr val="000000">
                      <a:alpha val="43137"/>
                    </a:srgbClr>
                  </a:outerShdw>
                </a:effectLst>
                <a:latin typeface="JetBrains Mono"/>
              </a:rPr>
              <a:t>    </a:t>
            </a:r>
            <a:r>
              <a:rPr lang="en-US" altLang="en-US" sz="1700" dirty="0">
                <a:solidFill>
                  <a:srgbClr val="CC7832"/>
                </a:solidFill>
                <a:effectLst>
                  <a:outerShdw blurRad="38100" dist="38100" dir="2700000" algn="tl">
                    <a:srgbClr val="000000">
                      <a:alpha val="43137"/>
                    </a:srgbClr>
                  </a:outerShdw>
                </a:effectLst>
                <a:latin typeface="JetBrains Mono"/>
              </a:rPr>
              <a:t>public static void </a:t>
            </a:r>
            <a:r>
              <a:rPr lang="en-US" altLang="en-US" sz="1700" dirty="0">
                <a:solidFill>
                  <a:srgbClr val="FFC66D"/>
                </a:solidFill>
                <a:effectLst>
                  <a:outerShdw blurRad="38100" dist="38100" dir="2700000" algn="tl">
                    <a:srgbClr val="000000">
                      <a:alpha val="43137"/>
                    </a:srgbClr>
                  </a:outerShdw>
                </a:effectLst>
                <a:latin typeface="JetBrains Mono"/>
              </a:rPr>
              <a:t>main</a:t>
            </a:r>
            <a:r>
              <a:rPr lang="en-US" altLang="en-US" sz="1700" dirty="0">
                <a:solidFill>
                  <a:srgbClr val="A9B7C6"/>
                </a:solidFill>
                <a:effectLst>
                  <a:outerShdw blurRad="38100" dist="38100" dir="2700000" algn="tl">
                    <a:srgbClr val="000000">
                      <a:alpha val="43137"/>
                    </a:srgbClr>
                  </a:outerShdw>
                </a:effectLst>
                <a:latin typeface="JetBrains Mono"/>
              </a:rPr>
              <a:t>(String[] </a:t>
            </a:r>
            <a:r>
              <a:rPr lang="en-US" altLang="en-US" sz="1700" dirty="0" err="1">
                <a:solidFill>
                  <a:srgbClr val="A9B7C6"/>
                </a:solidFill>
                <a:effectLst>
                  <a:outerShdw blurRad="38100" dist="38100" dir="2700000" algn="tl">
                    <a:srgbClr val="000000">
                      <a:alpha val="43137"/>
                    </a:srgbClr>
                  </a:outerShdw>
                </a:effectLst>
                <a:latin typeface="JetBrains Mono"/>
              </a:rPr>
              <a:t>args</a:t>
            </a:r>
            <a:r>
              <a:rPr lang="en-US" altLang="en-US" sz="1700" dirty="0">
                <a:solidFill>
                  <a:srgbClr val="A9B7C6"/>
                </a:solidFill>
                <a:effectLst>
                  <a:outerShdw blurRad="38100" dist="38100" dir="2700000" algn="tl">
                    <a:srgbClr val="000000">
                      <a:alpha val="43137"/>
                    </a:srgbClr>
                  </a:outerShdw>
                </a:effectLst>
                <a:latin typeface="JetBrains Mono"/>
              </a:rPr>
              <a:t>) {</a:t>
            </a:r>
            <a:br>
              <a:rPr lang="en-US" altLang="en-US" sz="1700" dirty="0">
                <a:solidFill>
                  <a:srgbClr val="A9B7C6"/>
                </a:solidFill>
                <a:effectLst>
                  <a:outerShdw blurRad="38100" dist="38100" dir="2700000" algn="tl">
                    <a:srgbClr val="000000">
                      <a:alpha val="43137"/>
                    </a:srgbClr>
                  </a:outerShdw>
                </a:effectLst>
                <a:latin typeface="JetBrains Mono"/>
              </a:rPr>
            </a:br>
            <a:r>
              <a:rPr lang="en-US" altLang="en-US" sz="1700" dirty="0">
                <a:solidFill>
                  <a:srgbClr val="A9B7C6"/>
                </a:solidFill>
                <a:effectLst>
                  <a:outerShdw blurRad="38100" dist="38100" dir="2700000" algn="tl">
                    <a:srgbClr val="000000">
                      <a:alpha val="43137"/>
                    </a:srgbClr>
                  </a:outerShdw>
                </a:effectLst>
                <a:latin typeface="JetBrains Mono"/>
              </a:rPr>
              <a:t>        </a:t>
            </a:r>
            <a:r>
              <a:rPr lang="en-US" altLang="en-US" sz="1700" dirty="0" err="1">
                <a:solidFill>
                  <a:srgbClr val="A9B7C6"/>
                </a:solidFill>
                <a:effectLst>
                  <a:outerShdw blurRad="38100" dist="38100" dir="2700000" algn="tl">
                    <a:srgbClr val="000000">
                      <a:alpha val="43137"/>
                    </a:srgbClr>
                  </a:outerShdw>
                </a:effectLst>
                <a:latin typeface="JetBrains Mono"/>
              </a:rPr>
              <a:t>System.</a:t>
            </a:r>
            <a:r>
              <a:rPr lang="en-US" altLang="en-US" sz="1700" i="1" dirty="0" err="1">
                <a:solidFill>
                  <a:srgbClr val="9876AA"/>
                </a:solidFill>
                <a:effectLst>
                  <a:outerShdw blurRad="38100" dist="38100" dir="2700000" algn="tl">
                    <a:srgbClr val="000000">
                      <a:alpha val="43137"/>
                    </a:srgbClr>
                  </a:outerShdw>
                </a:effectLst>
                <a:latin typeface="JetBrains Mono"/>
              </a:rPr>
              <a:t>out</a:t>
            </a:r>
            <a:r>
              <a:rPr lang="en-US" altLang="en-US" sz="1700" dirty="0" err="1">
                <a:solidFill>
                  <a:srgbClr val="A9B7C6"/>
                </a:solidFill>
                <a:effectLst>
                  <a:outerShdw blurRad="38100" dist="38100" dir="2700000" algn="tl">
                    <a:srgbClr val="000000">
                      <a:alpha val="43137"/>
                    </a:srgbClr>
                  </a:outerShdw>
                </a:effectLst>
                <a:latin typeface="JetBrains Mono"/>
              </a:rPr>
              <a:t>.println</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a:solidFill>
                  <a:srgbClr val="6A8759"/>
                </a:solidFill>
                <a:effectLst>
                  <a:outerShdw blurRad="38100" dist="38100" dir="2700000" algn="tl">
                    <a:srgbClr val="000000">
                      <a:alpha val="43137"/>
                    </a:srgbClr>
                  </a:outerShdw>
                </a:effectLst>
                <a:latin typeface="JetBrains Mono"/>
              </a:rPr>
              <a:t>"Main thread started..."</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a:solidFill>
                  <a:srgbClr val="CC7832"/>
                </a:solidFill>
                <a:effectLst>
                  <a:outerShdw blurRad="38100" dist="38100" dir="2700000" algn="tl">
                    <a:srgbClr val="000000">
                      <a:alpha val="43137"/>
                    </a:srgbClr>
                  </a:outerShdw>
                </a:effectLst>
                <a:latin typeface="JetBrains Mono"/>
              </a:rPr>
              <a:t>;</a:t>
            </a:r>
            <a:br>
              <a:rPr lang="en-US" altLang="en-US" sz="1700" dirty="0">
                <a:solidFill>
                  <a:srgbClr val="CC7832"/>
                </a:solidFill>
                <a:effectLst>
                  <a:outerShdw blurRad="38100" dist="38100" dir="2700000" algn="tl">
                    <a:srgbClr val="000000">
                      <a:alpha val="43137"/>
                    </a:srgbClr>
                  </a:outerShdw>
                </a:effectLst>
                <a:latin typeface="JetBrains Mono"/>
              </a:rPr>
            </a:br>
            <a:r>
              <a:rPr lang="en-US" altLang="en-US" sz="1700" dirty="0">
                <a:solidFill>
                  <a:srgbClr val="CC7832"/>
                </a:solidFill>
                <a:effectLst>
                  <a:outerShdw blurRad="38100" dist="38100" dir="2700000" algn="tl">
                    <a:srgbClr val="000000">
                      <a:alpha val="43137"/>
                    </a:srgbClr>
                  </a:outerShdw>
                </a:effectLst>
                <a:latin typeface="JetBrains Mono"/>
              </a:rPr>
              <a:t>        </a:t>
            </a:r>
            <a:r>
              <a:rPr lang="en-US" altLang="en-US" sz="1700" dirty="0" err="1">
                <a:solidFill>
                  <a:srgbClr val="A9B7C6"/>
                </a:solidFill>
                <a:effectLst>
                  <a:outerShdw blurRad="38100" dist="38100" dir="2700000" algn="tl">
                    <a:srgbClr val="000000">
                      <a:alpha val="43137"/>
                    </a:srgbClr>
                  </a:outerShdw>
                </a:effectLst>
                <a:latin typeface="JetBrains Mono"/>
              </a:rPr>
              <a:t>MyThread</a:t>
            </a:r>
            <a:r>
              <a:rPr lang="en-US" altLang="en-US" sz="1700" dirty="0">
                <a:solidFill>
                  <a:srgbClr val="A9B7C6"/>
                </a:solidFill>
                <a:effectLst>
                  <a:outerShdw blurRad="38100" dist="38100" dir="2700000" algn="tl">
                    <a:srgbClr val="000000">
                      <a:alpha val="43137"/>
                    </a:srgbClr>
                  </a:outerShdw>
                </a:effectLst>
                <a:latin typeface="JetBrains Mono"/>
              </a:rPr>
              <a:t> </a:t>
            </a:r>
            <a:r>
              <a:rPr lang="en-US" altLang="en-US" sz="1700" dirty="0" err="1">
                <a:solidFill>
                  <a:srgbClr val="A9B7C6"/>
                </a:solidFill>
                <a:effectLst>
                  <a:outerShdw blurRad="38100" dist="38100" dir="2700000" algn="tl">
                    <a:srgbClr val="000000">
                      <a:alpha val="43137"/>
                    </a:srgbClr>
                  </a:outerShdw>
                </a:effectLst>
                <a:latin typeface="JetBrains Mono"/>
              </a:rPr>
              <a:t>myThread</a:t>
            </a:r>
            <a:r>
              <a:rPr lang="en-US" altLang="en-US" sz="1700" dirty="0">
                <a:solidFill>
                  <a:srgbClr val="A9B7C6"/>
                </a:solidFill>
                <a:effectLst>
                  <a:outerShdw blurRad="38100" dist="38100" dir="2700000" algn="tl">
                    <a:srgbClr val="000000">
                      <a:alpha val="43137"/>
                    </a:srgbClr>
                  </a:outerShdw>
                </a:effectLst>
                <a:latin typeface="JetBrains Mono"/>
              </a:rPr>
              <a:t> = </a:t>
            </a:r>
            <a:r>
              <a:rPr lang="en-US" altLang="en-US" sz="1700" dirty="0">
                <a:solidFill>
                  <a:srgbClr val="CC7832"/>
                </a:solidFill>
                <a:effectLst>
                  <a:outerShdw blurRad="38100" dist="38100" dir="2700000" algn="tl">
                    <a:srgbClr val="000000">
                      <a:alpha val="43137"/>
                    </a:srgbClr>
                  </a:outerShdw>
                </a:effectLst>
                <a:latin typeface="JetBrains Mono"/>
              </a:rPr>
              <a:t>new </a:t>
            </a:r>
            <a:r>
              <a:rPr lang="en-US" altLang="en-US" sz="1700" dirty="0" err="1">
                <a:solidFill>
                  <a:srgbClr val="A9B7C6"/>
                </a:solidFill>
                <a:effectLst>
                  <a:outerShdw blurRad="38100" dist="38100" dir="2700000" algn="tl">
                    <a:srgbClr val="000000">
                      <a:alpha val="43137"/>
                    </a:srgbClr>
                  </a:outerShdw>
                </a:effectLst>
                <a:latin typeface="JetBrains Mono"/>
              </a:rPr>
              <a:t>MyThread</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a:solidFill>
                  <a:srgbClr val="CC7832"/>
                </a:solidFill>
                <a:effectLst>
                  <a:outerShdw blurRad="38100" dist="38100" dir="2700000" algn="tl">
                    <a:srgbClr val="000000">
                      <a:alpha val="43137"/>
                    </a:srgbClr>
                  </a:outerShdw>
                </a:effectLst>
                <a:latin typeface="JetBrains Mono"/>
              </a:rPr>
              <a:t>;</a:t>
            </a:r>
            <a:br>
              <a:rPr lang="en-US" altLang="en-US" sz="1700" dirty="0">
                <a:solidFill>
                  <a:srgbClr val="CC7832"/>
                </a:solidFill>
                <a:effectLst>
                  <a:outerShdw blurRad="38100" dist="38100" dir="2700000" algn="tl">
                    <a:srgbClr val="000000">
                      <a:alpha val="43137"/>
                    </a:srgbClr>
                  </a:outerShdw>
                </a:effectLst>
                <a:latin typeface="JetBrains Mono"/>
              </a:rPr>
            </a:br>
            <a:r>
              <a:rPr lang="en-US" altLang="en-US" sz="1700" dirty="0">
                <a:solidFill>
                  <a:srgbClr val="CC7832"/>
                </a:solidFill>
                <a:effectLst>
                  <a:outerShdw blurRad="38100" dist="38100" dir="2700000" algn="tl">
                    <a:srgbClr val="000000">
                      <a:alpha val="43137"/>
                    </a:srgbClr>
                  </a:outerShdw>
                </a:effectLst>
                <a:latin typeface="JetBrains Mono"/>
              </a:rPr>
              <a:t>        new </a:t>
            </a:r>
            <a:r>
              <a:rPr lang="en-US" altLang="en-US" sz="1700" dirty="0">
                <a:solidFill>
                  <a:srgbClr val="A9B7C6"/>
                </a:solidFill>
                <a:effectLst>
                  <a:outerShdw blurRad="38100" dist="38100" dir="2700000" algn="tl">
                    <a:srgbClr val="000000">
                      <a:alpha val="43137"/>
                    </a:srgbClr>
                  </a:outerShdw>
                </a:effectLst>
                <a:latin typeface="JetBrains Mono"/>
              </a:rPr>
              <a:t>Thread(</a:t>
            </a:r>
            <a:r>
              <a:rPr lang="en-US" altLang="en-US" sz="1700" dirty="0" err="1">
                <a:solidFill>
                  <a:srgbClr val="A9B7C6"/>
                </a:solidFill>
                <a:effectLst>
                  <a:outerShdw blurRad="38100" dist="38100" dir="2700000" algn="tl">
                    <a:srgbClr val="000000">
                      <a:alpha val="43137"/>
                    </a:srgbClr>
                  </a:outerShdw>
                </a:effectLst>
                <a:latin typeface="JetBrains Mono"/>
              </a:rPr>
              <a:t>myThread</a:t>
            </a:r>
            <a:r>
              <a:rPr lang="en-US" altLang="en-US" sz="1700" dirty="0">
                <a:solidFill>
                  <a:srgbClr val="CC7832"/>
                </a:solidFill>
                <a:effectLst>
                  <a:outerShdw blurRad="38100" dist="38100" dir="2700000" algn="tl">
                    <a:srgbClr val="000000">
                      <a:alpha val="43137"/>
                    </a:srgbClr>
                  </a:outerShdw>
                </a:effectLst>
                <a:latin typeface="JetBrains Mono"/>
              </a:rPr>
              <a:t>,</a:t>
            </a:r>
            <a:r>
              <a:rPr lang="en-US" altLang="en-US" sz="1700" dirty="0">
                <a:solidFill>
                  <a:srgbClr val="6A8759"/>
                </a:solidFill>
                <a:effectLst>
                  <a:outerShdw blurRad="38100" dist="38100" dir="2700000" algn="tl">
                    <a:srgbClr val="000000">
                      <a:alpha val="43137"/>
                    </a:srgbClr>
                  </a:outerShdw>
                </a:effectLst>
                <a:latin typeface="JetBrains Mono"/>
              </a:rPr>
              <a:t>"</a:t>
            </a:r>
            <a:r>
              <a:rPr lang="en-US" altLang="en-US" sz="1700" dirty="0" err="1">
                <a:solidFill>
                  <a:srgbClr val="6A8759"/>
                </a:solidFill>
                <a:effectLst>
                  <a:outerShdw blurRad="38100" dist="38100" dir="2700000" algn="tl">
                    <a:srgbClr val="000000">
                      <a:alpha val="43137"/>
                    </a:srgbClr>
                  </a:outerShdw>
                </a:effectLst>
                <a:latin typeface="JetBrains Mono"/>
              </a:rPr>
              <a:t>MyThread</a:t>
            </a:r>
            <a:r>
              <a:rPr lang="en-US" altLang="en-US" sz="1700" dirty="0">
                <a:solidFill>
                  <a:srgbClr val="6A8759"/>
                </a:solidFill>
                <a:effectLst>
                  <a:outerShdw blurRad="38100" dist="38100" dir="2700000" algn="tl">
                    <a:srgbClr val="000000">
                      <a:alpha val="43137"/>
                    </a:srgbClr>
                  </a:outerShdw>
                </a:effectLst>
                <a:latin typeface="JetBrains Mono"/>
              </a:rPr>
              <a:t>"</a:t>
            </a:r>
            <a:r>
              <a:rPr lang="en-US" altLang="en-US" sz="1700" dirty="0">
                <a:solidFill>
                  <a:srgbClr val="A9B7C6"/>
                </a:solidFill>
                <a:effectLst>
                  <a:outerShdw blurRad="38100" dist="38100" dir="2700000" algn="tl">
                    <a:srgbClr val="000000">
                      <a:alpha val="43137"/>
                    </a:srgbClr>
                  </a:outerShdw>
                </a:effectLst>
                <a:latin typeface="JetBrains Mono"/>
              </a:rPr>
              <a:t>).start()</a:t>
            </a:r>
            <a:r>
              <a:rPr lang="en-US" altLang="en-US" sz="1700" dirty="0">
                <a:solidFill>
                  <a:srgbClr val="CC7832"/>
                </a:solidFill>
                <a:effectLst>
                  <a:outerShdw blurRad="38100" dist="38100" dir="2700000" algn="tl">
                    <a:srgbClr val="000000">
                      <a:alpha val="43137"/>
                    </a:srgbClr>
                  </a:outerShdw>
                </a:effectLst>
                <a:latin typeface="JetBrains Mono"/>
              </a:rPr>
              <a:t>;</a:t>
            </a:r>
            <a:br>
              <a:rPr lang="en-US" altLang="en-US" sz="1700" dirty="0">
                <a:solidFill>
                  <a:srgbClr val="CC7832"/>
                </a:solidFill>
                <a:effectLst>
                  <a:outerShdw blurRad="38100" dist="38100" dir="2700000" algn="tl">
                    <a:srgbClr val="000000">
                      <a:alpha val="43137"/>
                    </a:srgbClr>
                  </a:outerShdw>
                </a:effectLst>
                <a:latin typeface="JetBrains Mono"/>
              </a:rPr>
            </a:br>
            <a:r>
              <a:rPr lang="en-US" altLang="en-US" sz="1700" dirty="0">
                <a:solidFill>
                  <a:srgbClr val="CC7832"/>
                </a:solidFill>
                <a:effectLst>
                  <a:outerShdw blurRad="38100" dist="38100" dir="2700000" algn="tl">
                    <a:srgbClr val="000000">
                      <a:alpha val="43137"/>
                    </a:srgbClr>
                  </a:outerShdw>
                </a:effectLst>
                <a:latin typeface="JetBrains Mono"/>
              </a:rPr>
              <a:t>        try</a:t>
            </a:r>
            <a:r>
              <a:rPr lang="en-US" altLang="en-US" sz="1700" dirty="0">
                <a:solidFill>
                  <a:srgbClr val="A9B7C6"/>
                </a:solidFill>
                <a:effectLst>
                  <a:outerShdw blurRad="38100" dist="38100" dir="2700000" algn="tl">
                    <a:srgbClr val="000000">
                      <a:alpha val="43137"/>
                    </a:srgbClr>
                  </a:outerShdw>
                </a:effectLst>
                <a:latin typeface="JetBrains Mono"/>
              </a:rPr>
              <a:t>{</a:t>
            </a:r>
            <a:br>
              <a:rPr lang="en-US" altLang="en-US" sz="1700" dirty="0">
                <a:solidFill>
                  <a:srgbClr val="A9B7C6"/>
                </a:solidFill>
                <a:effectLst>
                  <a:outerShdw blurRad="38100" dist="38100" dir="2700000" algn="tl">
                    <a:srgbClr val="000000">
                      <a:alpha val="43137"/>
                    </a:srgbClr>
                  </a:outerShdw>
                </a:effectLst>
                <a:latin typeface="JetBrains Mono"/>
              </a:rPr>
            </a:br>
            <a:r>
              <a:rPr lang="en-US" altLang="en-US" sz="1700" dirty="0">
                <a:solidFill>
                  <a:srgbClr val="A9B7C6"/>
                </a:solidFill>
                <a:effectLst>
                  <a:outerShdw blurRad="38100" dist="38100" dir="2700000" algn="tl">
                    <a:srgbClr val="000000">
                      <a:alpha val="43137"/>
                    </a:srgbClr>
                  </a:outerShdw>
                </a:effectLst>
                <a:latin typeface="JetBrains Mono"/>
              </a:rPr>
              <a:t>            </a:t>
            </a:r>
            <a:r>
              <a:rPr lang="en-US" altLang="en-US" sz="1700" dirty="0" err="1">
                <a:solidFill>
                  <a:srgbClr val="A9B7C6"/>
                </a:solidFill>
                <a:effectLst>
                  <a:outerShdw blurRad="38100" dist="38100" dir="2700000" algn="tl">
                    <a:srgbClr val="000000">
                      <a:alpha val="43137"/>
                    </a:srgbClr>
                  </a:outerShdw>
                </a:effectLst>
                <a:latin typeface="JetBrains Mono"/>
              </a:rPr>
              <a:t>Thread.</a:t>
            </a:r>
            <a:r>
              <a:rPr lang="en-US" altLang="en-US" sz="1700" i="1" dirty="0" err="1">
                <a:solidFill>
                  <a:srgbClr val="A9B7C6"/>
                </a:solidFill>
                <a:effectLst>
                  <a:outerShdw blurRad="38100" dist="38100" dir="2700000" algn="tl">
                    <a:srgbClr val="000000">
                      <a:alpha val="43137"/>
                    </a:srgbClr>
                  </a:outerShdw>
                </a:effectLst>
                <a:latin typeface="JetBrains Mono"/>
              </a:rPr>
              <a:t>sleep</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a:solidFill>
                  <a:srgbClr val="6897BB"/>
                </a:solidFill>
                <a:effectLst>
                  <a:outerShdw blurRad="38100" dist="38100" dir="2700000" algn="tl">
                    <a:srgbClr val="000000">
                      <a:alpha val="43137"/>
                    </a:srgbClr>
                  </a:outerShdw>
                </a:effectLst>
                <a:latin typeface="JetBrains Mono"/>
              </a:rPr>
              <a:t>1100</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a:solidFill>
                  <a:srgbClr val="CC7832"/>
                </a:solidFill>
                <a:effectLst>
                  <a:outerShdw blurRad="38100" dist="38100" dir="2700000" algn="tl">
                    <a:srgbClr val="000000">
                      <a:alpha val="43137"/>
                    </a:srgbClr>
                  </a:outerShdw>
                </a:effectLst>
                <a:latin typeface="JetBrains Mono"/>
              </a:rPr>
              <a:t>;</a:t>
            </a:r>
            <a:br>
              <a:rPr lang="en-US" altLang="en-US" sz="1700" dirty="0">
                <a:solidFill>
                  <a:srgbClr val="CC7832"/>
                </a:solidFill>
                <a:effectLst>
                  <a:outerShdw blurRad="38100" dist="38100" dir="2700000" algn="tl">
                    <a:srgbClr val="000000">
                      <a:alpha val="43137"/>
                    </a:srgbClr>
                  </a:outerShdw>
                </a:effectLst>
                <a:latin typeface="JetBrains Mono"/>
              </a:rPr>
            </a:br>
            <a:r>
              <a:rPr lang="en-US" altLang="en-US" sz="1700" dirty="0">
                <a:solidFill>
                  <a:srgbClr val="CC7832"/>
                </a:solidFill>
                <a:effectLst>
                  <a:outerShdw blurRad="38100" dist="38100" dir="2700000" algn="tl">
                    <a:srgbClr val="000000">
                      <a:alpha val="43137"/>
                    </a:srgbClr>
                  </a:outerShdw>
                </a:effectLst>
                <a:latin typeface="JetBrains Mono"/>
              </a:rPr>
              <a:t/>
            </a:r>
            <a:br>
              <a:rPr lang="en-US" altLang="en-US" sz="1700" dirty="0">
                <a:solidFill>
                  <a:srgbClr val="CC7832"/>
                </a:solidFill>
                <a:effectLst>
                  <a:outerShdw blurRad="38100" dist="38100" dir="2700000" algn="tl">
                    <a:srgbClr val="000000">
                      <a:alpha val="43137"/>
                    </a:srgbClr>
                  </a:outerShdw>
                </a:effectLst>
                <a:latin typeface="JetBrains Mono"/>
              </a:rPr>
            </a:br>
            <a:r>
              <a:rPr lang="en-US" altLang="en-US" sz="1700" dirty="0">
                <a:solidFill>
                  <a:srgbClr val="CC7832"/>
                </a:solidFill>
                <a:effectLst>
                  <a:outerShdw blurRad="38100" dist="38100" dir="2700000" algn="tl">
                    <a:srgbClr val="000000">
                      <a:alpha val="43137"/>
                    </a:srgbClr>
                  </a:outerShdw>
                </a:effectLst>
                <a:latin typeface="JetBrains Mono"/>
              </a:rPr>
              <a:t>            </a:t>
            </a:r>
            <a:r>
              <a:rPr lang="en-US" altLang="en-US" sz="1700" dirty="0" err="1">
                <a:solidFill>
                  <a:srgbClr val="A9B7C6"/>
                </a:solidFill>
                <a:effectLst>
                  <a:outerShdw blurRad="38100" dist="38100" dir="2700000" algn="tl">
                    <a:srgbClr val="000000">
                      <a:alpha val="43137"/>
                    </a:srgbClr>
                  </a:outerShdw>
                </a:effectLst>
                <a:latin typeface="JetBrains Mono"/>
              </a:rPr>
              <a:t>myThread.disable</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a:solidFill>
                  <a:srgbClr val="CC7832"/>
                </a:solidFill>
                <a:effectLst>
                  <a:outerShdw blurRad="38100" dist="38100" dir="2700000" algn="tl">
                    <a:srgbClr val="000000">
                      <a:alpha val="43137"/>
                    </a:srgbClr>
                  </a:outerShdw>
                </a:effectLst>
                <a:latin typeface="JetBrains Mono"/>
              </a:rPr>
              <a:t>;</a:t>
            </a:r>
            <a:br>
              <a:rPr lang="en-US" altLang="en-US" sz="1700" dirty="0">
                <a:solidFill>
                  <a:srgbClr val="CC7832"/>
                </a:solidFill>
                <a:effectLst>
                  <a:outerShdw blurRad="38100" dist="38100" dir="2700000" algn="tl">
                    <a:srgbClr val="000000">
                      <a:alpha val="43137"/>
                    </a:srgbClr>
                  </a:outerShdw>
                </a:effectLst>
                <a:latin typeface="JetBrains Mono"/>
              </a:rPr>
            </a:br>
            <a:r>
              <a:rPr lang="en-US" altLang="en-US" sz="1700" dirty="0">
                <a:solidFill>
                  <a:srgbClr val="CC7832"/>
                </a:solidFill>
                <a:effectLst>
                  <a:outerShdw blurRad="38100" dist="38100" dir="2700000" algn="tl">
                    <a:srgbClr val="000000">
                      <a:alpha val="43137"/>
                    </a:srgbClr>
                  </a:outerShdw>
                </a:effectLst>
                <a:latin typeface="JetBrains Mono"/>
              </a:rPr>
              <a:t/>
            </a:r>
            <a:br>
              <a:rPr lang="en-US" altLang="en-US" sz="1700" dirty="0">
                <a:solidFill>
                  <a:srgbClr val="CC7832"/>
                </a:solidFill>
                <a:effectLst>
                  <a:outerShdw blurRad="38100" dist="38100" dir="2700000" algn="tl">
                    <a:srgbClr val="000000">
                      <a:alpha val="43137"/>
                    </a:srgbClr>
                  </a:outerShdw>
                </a:effectLst>
                <a:latin typeface="JetBrains Mono"/>
              </a:rPr>
            </a:br>
            <a:r>
              <a:rPr lang="en-US" altLang="en-US" sz="1700" dirty="0">
                <a:solidFill>
                  <a:srgbClr val="CC7832"/>
                </a:solidFill>
                <a:effectLst>
                  <a:outerShdw blurRad="38100" dist="38100" dir="2700000" algn="tl">
                    <a:srgbClr val="000000">
                      <a:alpha val="43137"/>
                    </a:srgbClr>
                  </a:outerShdw>
                </a:effectLst>
                <a:latin typeface="JetBrains Mono"/>
              </a:rPr>
              <a:t>            </a:t>
            </a:r>
            <a:r>
              <a:rPr lang="en-US" altLang="en-US" sz="1700" dirty="0" err="1">
                <a:solidFill>
                  <a:srgbClr val="A9B7C6"/>
                </a:solidFill>
                <a:effectLst>
                  <a:outerShdw blurRad="38100" dist="38100" dir="2700000" algn="tl">
                    <a:srgbClr val="000000">
                      <a:alpha val="43137"/>
                    </a:srgbClr>
                  </a:outerShdw>
                </a:effectLst>
                <a:latin typeface="JetBrains Mono"/>
              </a:rPr>
              <a:t>Thread.</a:t>
            </a:r>
            <a:r>
              <a:rPr lang="en-US" altLang="en-US" sz="1700" i="1" dirty="0" err="1">
                <a:solidFill>
                  <a:srgbClr val="A9B7C6"/>
                </a:solidFill>
                <a:effectLst>
                  <a:outerShdw blurRad="38100" dist="38100" dir="2700000" algn="tl">
                    <a:srgbClr val="000000">
                      <a:alpha val="43137"/>
                    </a:srgbClr>
                  </a:outerShdw>
                </a:effectLst>
                <a:latin typeface="JetBrains Mono"/>
              </a:rPr>
              <a:t>sleep</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a:solidFill>
                  <a:srgbClr val="6897BB"/>
                </a:solidFill>
                <a:effectLst>
                  <a:outerShdw blurRad="38100" dist="38100" dir="2700000" algn="tl">
                    <a:srgbClr val="000000">
                      <a:alpha val="43137"/>
                    </a:srgbClr>
                  </a:outerShdw>
                </a:effectLst>
                <a:latin typeface="JetBrains Mono"/>
              </a:rPr>
              <a:t>1000</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a:solidFill>
                  <a:srgbClr val="CC7832"/>
                </a:solidFill>
                <a:effectLst>
                  <a:outerShdw blurRad="38100" dist="38100" dir="2700000" algn="tl">
                    <a:srgbClr val="000000">
                      <a:alpha val="43137"/>
                    </a:srgbClr>
                  </a:outerShdw>
                </a:effectLst>
                <a:latin typeface="JetBrains Mono"/>
              </a:rPr>
              <a:t>;</a:t>
            </a:r>
            <a:br>
              <a:rPr lang="en-US" altLang="en-US" sz="1700" dirty="0">
                <a:solidFill>
                  <a:srgbClr val="CC7832"/>
                </a:solidFill>
                <a:effectLst>
                  <a:outerShdw blurRad="38100" dist="38100" dir="2700000" algn="tl">
                    <a:srgbClr val="000000">
                      <a:alpha val="43137"/>
                    </a:srgbClr>
                  </a:outerShdw>
                </a:effectLst>
                <a:latin typeface="JetBrains Mono"/>
              </a:rPr>
            </a:br>
            <a:r>
              <a:rPr lang="en-US" altLang="en-US" sz="1700" dirty="0">
                <a:solidFill>
                  <a:srgbClr val="CC7832"/>
                </a:solidFill>
                <a:effectLst>
                  <a:outerShdw blurRad="38100" dist="38100" dir="2700000" algn="tl">
                    <a:srgbClr val="000000">
                      <a:alpha val="43137"/>
                    </a:srgbClr>
                  </a:outerShdw>
                </a:effectLst>
                <a:latin typeface="JetBrains Mono"/>
              </a:rPr>
              <a:t>        </a:t>
            </a:r>
            <a:r>
              <a:rPr lang="en-US" altLang="en-US" sz="1700" dirty="0">
                <a:solidFill>
                  <a:srgbClr val="A9B7C6"/>
                </a:solidFill>
                <a:effectLst>
                  <a:outerShdw blurRad="38100" dist="38100" dir="2700000" algn="tl">
                    <a:srgbClr val="000000">
                      <a:alpha val="43137"/>
                    </a:srgbClr>
                  </a:outerShdw>
                </a:effectLst>
                <a:latin typeface="JetBrains Mono"/>
              </a:rPr>
              <a:t>}</a:t>
            </a:r>
            <a:br>
              <a:rPr lang="en-US" altLang="en-US" sz="1700" dirty="0">
                <a:solidFill>
                  <a:srgbClr val="A9B7C6"/>
                </a:solidFill>
                <a:effectLst>
                  <a:outerShdw blurRad="38100" dist="38100" dir="2700000" algn="tl">
                    <a:srgbClr val="000000">
                      <a:alpha val="43137"/>
                    </a:srgbClr>
                  </a:outerShdw>
                </a:effectLst>
                <a:latin typeface="JetBrains Mono"/>
              </a:rPr>
            </a:br>
            <a:r>
              <a:rPr lang="en-US" altLang="en-US" sz="1700" dirty="0">
                <a:solidFill>
                  <a:srgbClr val="A9B7C6"/>
                </a:solidFill>
                <a:effectLst>
                  <a:outerShdw blurRad="38100" dist="38100" dir="2700000" algn="tl">
                    <a:srgbClr val="000000">
                      <a:alpha val="43137"/>
                    </a:srgbClr>
                  </a:outerShdw>
                </a:effectLst>
                <a:latin typeface="JetBrains Mono"/>
              </a:rPr>
              <a:t>        </a:t>
            </a:r>
            <a:r>
              <a:rPr lang="en-US" altLang="en-US" sz="1700" dirty="0">
                <a:solidFill>
                  <a:srgbClr val="CC7832"/>
                </a:solidFill>
                <a:effectLst>
                  <a:outerShdw blurRad="38100" dist="38100" dir="2700000" algn="tl">
                    <a:srgbClr val="000000">
                      <a:alpha val="43137"/>
                    </a:srgbClr>
                  </a:outerShdw>
                </a:effectLst>
                <a:latin typeface="JetBrains Mono"/>
              </a:rPr>
              <a:t>catch</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err="1">
                <a:solidFill>
                  <a:srgbClr val="A9B7C6"/>
                </a:solidFill>
                <a:effectLst>
                  <a:outerShdw blurRad="38100" dist="38100" dir="2700000" algn="tl">
                    <a:srgbClr val="000000">
                      <a:alpha val="43137"/>
                    </a:srgbClr>
                  </a:outerShdw>
                </a:effectLst>
                <a:latin typeface="JetBrains Mono"/>
              </a:rPr>
              <a:t>InterruptedException</a:t>
            </a:r>
            <a:r>
              <a:rPr lang="en-US" altLang="en-US" sz="1700" dirty="0">
                <a:solidFill>
                  <a:srgbClr val="A9B7C6"/>
                </a:solidFill>
                <a:effectLst>
                  <a:outerShdw blurRad="38100" dist="38100" dir="2700000" algn="tl">
                    <a:srgbClr val="000000">
                      <a:alpha val="43137"/>
                    </a:srgbClr>
                  </a:outerShdw>
                </a:effectLst>
                <a:latin typeface="JetBrains Mono"/>
              </a:rPr>
              <a:t> e){</a:t>
            </a:r>
            <a:br>
              <a:rPr lang="en-US" altLang="en-US" sz="1700" dirty="0">
                <a:solidFill>
                  <a:srgbClr val="A9B7C6"/>
                </a:solidFill>
                <a:effectLst>
                  <a:outerShdw blurRad="38100" dist="38100" dir="2700000" algn="tl">
                    <a:srgbClr val="000000">
                      <a:alpha val="43137"/>
                    </a:srgbClr>
                  </a:outerShdw>
                </a:effectLst>
                <a:latin typeface="JetBrains Mono"/>
              </a:rPr>
            </a:br>
            <a:r>
              <a:rPr lang="en-US" altLang="en-US" sz="1700" dirty="0">
                <a:solidFill>
                  <a:srgbClr val="A9B7C6"/>
                </a:solidFill>
                <a:effectLst>
                  <a:outerShdw blurRad="38100" dist="38100" dir="2700000" algn="tl">
                    <a:srgbClr val="000000">
                      <a:alpha val="43137"/>
                    </a:srgbClr>
                  </a:outerShdw>
                </a:effectLst>
                <a:latin typeface="JetBrains Mono"/>
              </a:rPr>
              <a:t>            </a:t>
            </a:r>
            <a:r>
              <a:rPr lang="en-US" altLang="en-US" sz="1700" dirty="0" err="1">
                <a:solidFill>
                  <a:srgbClr val="A9B7C6"/>
                </a:solidFill>
                <a:effectLst>
                  <a:outerShdw blurRad="38100" dist="38100" dir="2700000" algn="tl">
                    <a:srgbClr val="000000">
                      <a:alpha val="43137"/>
                    </a:srgbClr>
                  </a:outerShdw>
                </a:effectLst>
                <a:latin typeface="JetBrains Mono"/>
              </a:rPr>
              <a:t>System.</a:t>
            </a:r>
            <a:r>
              <a:rPr lang="en-US" altLang="en-US" sz="1700" i="1" dirty="0" err="1">
                <a:solidFill>
                  <a:srgbClr val="9876AA"/>
                </a:solidFill>
                <a:effectLst>
                  <a:outerShdw blurRad="38100" dist="38100" dir="2700000" algn="tl">
                    <a:srgbClr val="000000">
                      <a:alpha val="43137"/>
                    </a:srgbClr>
                  </a:outerShdw>
                </a:effectLst>
                <a:latin typeface="JetBrains Mono"/>
              </a:rPr>
              <a:t>out</a:t>
            </a:r>
            <a:r>
              <a:rPr lang="en-US" altLang="en-US" sz="1700" dirty="0" err="1">
                <a:solidFill>
                  <a:srgbClr val="A9B7C6"/>
                </a:solidFill>
                <a:effectLst>
                  <a:outerShdw blurRad="38100" dist="38100" dir="2700000" algn="tl">
                    <a:srgbClr val="000000">
                      <a:alpha val="43137"/>
                    </a:srgbClr>
                  </a:outerShdw>
                </a:effectLst>
                <a:latin typeface="JetBrains Mono"/>
              </a:rPr>
              <a:t>.println</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a:solidFill>
                  <a:srgbClr val="6A8759"/>
                </a:solidFill>
                <a:effectLst>
                  <a:outerShdw blurRad="38100" dist="38100" dir="2700000" algn="tl">
                    <a:srgbClr val="000000">
                      <a:alpha val="43137"/>
                    </a:srgbClr>
                  </a:outerShdw>
                </a:effectLst>
                <a:latin typeface="JetBrains Mono"/>
              </a:rPr>
              <a:t>"Thread has been interrupted"</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a:solidFill>
                  <a:srgbClr val="CC7832"/>
                </a:solidFill>
                <a:effectLst>
                  <a:outerShdw blurRad="38100" dist="38100" dir="2700000" algn="tl">
                    <a:srgbClr val="000000">
                      <a:alpha val="43137"/>
                    </a:srgbClr>
                  </a:outerShdw>
                </a:effectLst>
                <a:latin typeface="JetBrains Mono"/>
              </a:rPr>
              <a:t>;</a:t>
            </a:r>
            <a:br>
              <a:rPr lang="en-US" altLang="en-US" sz="1700" dirty="0">
                <a:solidFill>
                  <a:srgbClr val="CC7832"/>
                </a:solidFill>
                <a:effectLst>
                  <a:outerShdw blurRad="38100" dist="38100" dir="2700000" algn="tl">
                    <a:srgbClr val="000000">
                      <a:alpha val="43137"/>
                    </a:srgbClr>
                  </a:outerShdw>
                </a:effectLst>
                <a:latin typeface="JetBrains Mono"/>
              </a:rPr>
            </a:br>
            <a:r>
              <a:rPr lang="en-US" altLang="en-US" sz="1700" dirty="0">
                <a:solidFill>
                  <a:srgbClr val="CC7832"/>
                </a:solidFill>
                <a:effectLst>
                  <a:outerShdw blurRad="38100" dist="38100" dir="2700000" algn="tl">
                    <a:srgbClr val="000000">
                      <a:alpha val="43137"/>
                    </a:srgbClr>
                  </a:outerShdw>
                </a:effectLst>
                <a:latin typeface="JetBrains Mono"/>
              </a:rPr>
              <a:t>        </a:t>
            </a:r>
            <a:r>
              <a:rPr lang="en-US" altLang="en-US" sz="1700" dirty="0">
                <a:solidFill>
                  <a:srgbClr val="A9B7C6"/>
                </a:solidFill>
                <a:effectLst>
                  <a:outerShdw blurRad="38100" dist="38100" dir="2700000" algn="tl">
                    <a:srgbClr val="000000">
                      <a:alpha val="43137"/>
                    </a:srgbClr>
                  </a:outerShdw>
                </a:effectLst>
                <a:latin typeface="JetBrains Mono"/>
              </a:rPr>
              <a:t>}</a:t>
            </a:r>
            <a:br>
              <a:rPr lang="en-US" altLang="en-US" sz="1700" dirty="0">
                <a:solidFill>
                  <a:srgbClr val="A9B7C6"/>
                </a:solidFill>
                <a:effectLst>
                  <a:outerShdw blurRad="38100" dist="38100" dir="2700000" algn="tl">
                    <a:srgbClr val="000000">
                      <a:alpha val="43137"/>
                    </a:srgbClr>
                  </a:outerShdw>
                </a:effectLst>
                <a:latin typeface="JetBrains Mono"/>
              </a:rPr>
            </a:br>
            <a:r>
              <a:rPr lang="en-US" altLang="en-US" sz="1700" dirty="0">
                <a:solidFill>
                  <a:srgbClr val="A9B7C6"/>
                </a:solidFill>
                <a:effectLst>
                  <a:outerShdw blurRad="38100" dist="38100" dir="2700000" algn="tl">
                    <a:srgbClr val="000000">
                      <a:alpha val="43137"/>
                    </a:srgbClr>
                  </a:outerShdw>
                </a:effectLst>
                <a:latin typeface="JetBrains Mono"/>
              </a:rPr>
              <a:t>        </a:t>
            </a:r>
            <a:r>
              <a:rPr lang="en-US" altLang="en-US" sz="1700" dirty="0" err="1">
                <a:solidFill>
                  <a:srgbClr val="A9B7C6"/>
                </a:solidFill>
                <a:effectLst>
                  <a:outerShdw blurRad="38100" dist="38100" dir="2700000" algn="tl">
                    <a:srgbClr val="000000">
                      <a:alpha val="43137"/>
                    </a:srgbClr>
                  </a:outerShdw>
                </a:effectLst>
                <a:latin typeface="JetBrains Mono"/>
              </a:rPr>
              <a:t>System.</a:t>
            </a:r>
            <a:r>
              <a:rPr lang="en-US" altLang="en-US" sz="1700" i="1" dirty="0" err="1">
                <a:solidFill>
                  <a:srgbClr val="9876AA"/>
                </a:solidFill>
                <a:effectLst>
                  <a:outerShdw blurRad="38100" dist="38100" dir="2700000" algn="tl">
                    <a:srgbClr val="000000">
                      <a:alpha val="43137"/>
                    </a:srgbClr>
                  </a:outerShdw>
                </a:effectLst>
                <a:latin typeface="JetBrains Mono"/>
              </a:rPr>
              <a:t>out</a:t>
            </a:r>
            <a:r>
              <a:rPr lang="en-US" altLang="en-US" sz="1700" dirty="0" err="1">
                <a:solidFill>
                  <a:srgbClr val="A9B7C6"/>
                </a:solidFill>
                <a:effectLst>
                  <a:outerShdw blurRad="38100" dist="38100" dir="2700000" algn="tl">
                    <a:srgbClr val="000000">
                      <a:alpha val="43137"/>
                    </a:srgbClr>
                  </a:outerShdw>
                </a:effectLst>
                <a:latin typeface="JetBrains Mono"/>
              </a:rPr>
              <a:t>.println</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a:solidFill>
                  <a:srgbClr val="6A8759"/>
                </a:solidFill>
                <a:effectLst>
                  <a:outerShdw blurRad="38100" dist="38100" dir="2700000" algn="tl">
                    <a:srgbClr val="000000">
                      <a:alpha val="43137"/>
                    </a:srgbClr>
                  </a:outerShdw>
                </a:effectLst>
                <a:latin typeface="JetBrains Mono"/>
              </a:rPr>
              <a:t>"Main thread finished..."</a:t>
            </a:r>
            <a:r>
              <a:rPr lang="en-US" altLang="en-US" sz="1700" dirty="0">
                <a:solidFill>
                  <a:srgbClr val="A9B7C6"/>
                </a:solidFill>
                <a:effectLst>
                  <a:outerShdw blurRad="38100" dist="38100" dir="2700000" algn="tl">
                    <a:srgbClr val="000000">
                      <a:alpha val="43137"/>
                    </a:srgbClr>
                  </a:outerShdw>
                </a:effectLst>
                <a:latin typeface="JetBrains Mono"/>
              </a:rPr>
              <a:t>)</a:t>
            </a:r>
            <a:r>
              <a:rPr lang="en-US" altLang="en-US" sz="1700" dirty="0">
                <a:solidFill>
                  <a:srgbClr val="CC7832"/>
                </a:solidFill>
                <a:effectLst>
                  <a:outerShdw blurRad="38100" dist="38100" dir="2700000" algn="tl">
                    <a:srgbClr val="000000">
                      <a:alpha val="43137"/>
                    </a:srgbClr>
                  </a:outerShdw>
                </a:effectLst>
                <a:latin typeface="JetBrains Mono"/>
              </a:rPr>
              <a:t>;</a:t>
            </a:r>
            <a:br>
              <a:rPr lang="en-US" altLang="en-US" sz="1700" dirty="0">
                <a:solidFill>
                  <a:srgbClr val="CC7832"/>
                </a:solidFill>
                <a:effectLst>
                  <a:outerShdw blurRad="38100" dist="38100" dir="2700000" algn="tl">
                    <a:srgbClr val="000000">
                      <a:alpha val="43137"/>
                    </a:srgbClr>
                  </a:outerShdw>
                </a:effectLst>
                <a:latin typeface="JetBrains Mono"/>
              </a:rPr>
            </a:br>
            <a:r>
              <a:rPr lang="en-US" altLang="en-US" sz="1700" dirty="0">
                <a:solidFill>
                  <a:srgbClr val="CC7832"/>
                </a:solidFill>
                <a:effectLst>
                  <a:outerShdw blurRad="38100" dist="38100" dir="2700000" algn="tl">
                    <a:srgbClr val="000000">
                      <a:alpha val="43137"/>
                    </a:srgbClr>
                  </a:outerShdw>
                </a:effectLst>
                <a:latin typeface="JetBrains Mono"/>
              </a:rPr>
              <a:t>    </a:t>
            </a:r>
            <a:r>
              <a:rPr lang="en-US" altLang="en-US" sz="1700" dirty="0">
                <a:solidFill>
                  <a:srgbClr val="A9B7C6"/>
                </a:solidFill>
                <a:effectLst>
                  <a:outerShdw blurRad="38100" dist="38100" dir="2700000" algn="tl">
                    <a:srgbClr val="000000">
                      <a:alpha val="43137"/>
                    </a:srgbClr>
                  </a:outerShdw>
                </a:effectLst>
                <a:latin typeface="JetBrains Mono"/>
              </a:rPr>
              <a:t>}</a:t>
            </a:r>
            <a:br>
              <a:rPr lang="en-US" altLang="en-US" sz="1700" dirty="0">
                <a:solidFill>
                  <a:srgbClr val="A9B7C6"/>
                </a:solidFill>
                <a:effectLst>
                  <a:outerShdw blurRad="38100" dist="38100" dir="2700000" algn="tl">
                    <a:srgbClr val="000000">
                      <a:alpha val="43137"/>
                    </a:srgbClr>
                  </a:outerShdw>
                </a:effectLst>
                <a:latin typeface="JetBrains Mono"/>
              </a:rPr>
            </a:br>
            <a:r>
              <a:rPr lang="en-US" altLang="en-US" sz="1700" dirty="0">
                <a:solidFill>
                  <a:srgbClr val="A9B7C6"/>
                </a:solidFill>
                <a:effectLst>
                  <a:outerShdw blurRad="38100" dist="38100" dir="2700000" algn="tl">
                    <a:srgbClr val="000000">
                      <a:alpha val="43137"/>
                    </a:srgbClr>
                  </a:outerShdw>
                </a:effectLst>
                <a:latin typeface="JetBrains Mono"/>
              </a:rPr>
              <a:t>}</a:t>
            </a:r>
            <a:endParaRPr lang="en-US" altLang="en-US" sz="1700" dirty="0">
              <a:effectLst>
                <a:outerShdw blurRad="38100" dist="38100" dir="2700000" algn="tl">
                  <a:srgbClr val="000000">
                    <a:alpha val="43137"/>
                  </a:srgbClr>
                </a:outerShdw>
              </a:effectLst>
              <a:latin typeface="Arial" panose="020B0604020202020204" pitchFamily="34" charset="0"/>
            </a:endParaRPr>
          </a:p>
        </p:txBody>
      </p:sp>
      <p:pic>
        <p:nvPicPr>
          <p:cNvPr id="9" name="Picture 2" descr="ÐÐ°ÑÑÐ¸Ð½ÐºÐ¸ Ð¿Ð¾ Ð·Ð°Ð¿ÑÐ¾ÑÑ &quot;ÐÐ Ð¨Ð°Ð³&quot;"/>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ru-RU"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a:t>
            </a:r>
            <a:r>
              <a:rPr lang="uk-UA"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нтерфейс</a:t>
            </a:r>
            <a:r>
              <a:rPr lang="uk-UA"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Runnable</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1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3397625" y="729001"/>
            <a:ext cx="8791200" cy="6012367"/>
          </a:xfrm>
          <a:solidFill>
            <a:srgbClr val="0E4895"/>
          </a:solidFill>
        </p:spPr>
        <p:txBody>
          <a:bodyPr anchor="ctr">
            <a:noAutofit/>
          </a:bodyPr>
          <a:lstStyle/>
          <a:p>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Переменная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isActive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указывает на активность потока. С помощью метода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disable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мы можем сбросить состояние этой переменной. Итак, вначале запускается дочерний поток: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new</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myThread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MyThread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start</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Затем на 1100 миллисекунд останавливаем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и потом вызываем метод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myThread.disable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который переключает в потоке флаг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isActive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И дочерний поток завершается.</a:t>
            </a: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ru-RU"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a:t>
            </a:r>
            <a:r>
              <a:rPr lang="uk-UA"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нтерфейс</a:t>
            </a:r>
            <a:r>
              <a:rPr lang="uk-UA"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Runnable</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17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3397625" y="729001"/>
            <a:ext cx="8791200" cy="6012367"/>
          </a:xfrm>
          <a:solidFill>
            <a:srgbClr val="0E4895"/>
          </a:solidFill>
        </p:spPr>
        <p:txBody>
          <a:bodyPr anchor="ctr">
            <a:noAutofit/>
          </a:bodyPr>
          <a:lstStyle/>
          <a:p>
            <a:r>
              <a:rPr lang="ru-RU" sz="21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Метод </a:t>
            </a:r>
            <a:r>
              <a:rPr lang="ru-RU" sz="2100" b="1" u="sng"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interrupt</a:t>
            </a:r>
            <a:endParaRPr lang="ru-RU" sz="21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Еще один способ вызова завершения или прерывания потока представляет метод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interrupt</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Вызов этого метода устанавливает у потока статус, что он прерван. Сам метод возвращает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true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если поток может быть прерван, в ином случае возвращается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false</a:t>
            </a:r>
            <a:r>
              <a:rPr lang="ru-RU"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При этом сам вызов этого метода НЕ завершает поток, он только устанавливает статус: в частности, метод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isInterrupted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класса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будет возвращать значение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true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Мы можем проверить значение возвращаемое данным методом и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прозвести</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некоторые действия. </a:t>
            </a:r>
            <a:endParaRPr lang="en-US"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 классе, который унаследован от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мы можем получить статус текущего потока с помощью метода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isInterrupted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И пока этот метод возвращает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false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мы можем выполнять цикл. А после того, как будет вызван метод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interrupt</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isInterrupted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возвратит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true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и соответственно произойдет выход из цикла. </a:t>
            </a: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ru-RU"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a:t>
            </a:r>
            <a:r>
              <a:rPr lang="uk-UA"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нтерфейс</a:t>
            </a:r>
            <a:r>
              <a:rPr lang="uk-UA"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Runnable</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51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3397625" y="729001"/>
            <a:ext cx="8791200" cy="6012367"/>
          </a:xfrm>
          <a:solidFill>
            <a:srgbClr val="0E4895"/>
          </a:solidFill>
        </p:spPr>
        <p:txBody>
          <a:bodyPr anchor="ctr">
            <a:noAutofit/>
          </a:bodyPr>
          <a:lstStyle/>
          <a:p>
            <a:r>
              <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Так случилось, что в переводе на русский язык двух англоязычных терминов </a:t>
            </a:r>
            <a:r>
              <a:rPr lang="ru-RU"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и </a:t>
            </a:r>
            <a:r>
              <a:rPr lang="ru-RU"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stream</a:t>
            </a:r>
            <a:r>
              <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используется одно и то же слово — «поток». Потоки </a:t>
            </a:r>
            <a:r>
              <a:rPr lang="ru-RU"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stream</a:t>
            </a:r>
            <a:r>
              <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это потоки ввода-вывода, о которых мы говорили в предыдущем уроке. Потоки </a:t>
            </a:r>
            <a:r>
              <a:rPr lang="ru-RU"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не имеют к потокам ввода-вывода никакого отношения, просто они обозначаются в русском языке таким же термином. Иногда такие потоки называют еще потоками выполнения. Так что же такое поток </a:t>
            </a:r>
            <a:r>
              <a:rPr lang="ru-RU"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Давайте договоримся, что в дальнейшем в этом уроке под термином «поток» будем понимать именно поток </a:t>
            </a:r>
            <a:r>
              <a:rPr lang="ru-RU"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ru-RU" sz="36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Многопоточность</a:t>
            </a:r>
            <a:r>
              <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 </a:t>
            </a:r>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Java</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74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917948" y="729001"/>
            <a:ext cx="10270877" cy="6012367"/>
          </a:xfrm>
          <a:solidFill>
            <a:srgbClr val="0E4895"/>
          </a:solidFill>
        </p:spPr>
        <p:txBody>
          <a:bodyPr numCol="2" anchor="ctr">
            <a:noAutofit/>
          </a:bodyPr>
          <a:lstStyle/>
          <a:p>
            <a:pPr lvl="0" eaLnBrk="0" fontAlgn="base" hangingPunct="0">
              <a:lnSpc>
                <a:spcPct val="100000"/>
              </a:lnSpc>
              <a:spcBef>
                <a:spcPct val="0"/>
              </a:spcBef>
              <a:spcAft>
                <a:spcPct val="0"/>
              </a:spcAft>
              <a:buClrTx/>
              <a:buSzTx/>
            </a:pPr>
            <a:r>
              <a:rPr lang="en-US" altLang="en-US" sz="1900" dirty="0">
                <a:solidFill>
                  <a:srgbClr val="CC7832"/>
                </a:solidFill>
                <a:latin typeface="JetBrains Mono"/>
              </a:rPr>
              <a:t>package </a:t>
            </a:r>
            <a:r>
              <a:rPr lang="en-US" altLang="en-US" sz="1900" dirty="0" err="1">
                <a:solidFill>
                  <a:srgbClr val="A9B7C6"/>
                </a:solidFill>
                <a:latin typeface="JetBrains Mono"/>
              </a:rPr>
              <a:t>com.helloworld</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class </a:t>
            </a:r>
            <a:r>
              <a:rPr lang="en-US" altLang="en-US" sz="1900" dirty="0" err="1">
                <a:solidFill>
                  <a:srgbClr val="A9B7C6"/>
                </a:solidFill>
                <a:latin typeface="JetBrains Mono"/>
              </a:rPr>
              <a:t>JThread</a:t>
            </a:r>
            <a:r>
              <a:rPr lang="en-US" altLang="en-US" sz="1900" dirty="0">
                <a:solidFill>
                  <a:srgbClr val="A9B7C6"/>
                </a:solidFill>
                <a:latin typeface="JetBrains Mono"/>
              </a:rPr>
              <a:t> </a:t>
            </a:r>
            <a:r>
              <a:rPr lang="en-US" altLang="en-US" sz="1900" dirty="0">
                <a:solidFill>
                  <a:srgbClr val="CC7832"/>
                </a:solidFill>
                <a:latin typeface="JetBrains Mono"/>
              </a:rPr>
              <a:t>extends </a:t>
            </a:r>
            <a:r>
              <a:rPr lang="en-US" altLang="en-US" sz="1900" dirty="0">
                <a:solidFill>
                  <a:srgbClr val="A9B7C6"/>
                </a:solidFill>
                <a:latin typeface="JetBrains Mono"/>
              </a:rPr>
              <a:t>Thread {</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err="1">
                <a:solidFill>
                  <a:srgbClr val="FFC66D"/>
                </a:solidFill>
                <a:latin typeface="JetBrains Mono"/>
              </a:rPr>
              <a:t>JThread</a:t>
            </a:r>
            <a:r>
              <a:rPr lang="en-US" altLang="en-US" sz="1900" dirty="0">
                <a:solidFill>
                  <a:srgbClr val="A9B7C6"/>
                </a:solidFill>
                <a:latin typeface="JetBrains Mono"/>
              </a:rPr>
              <a:t>(String name){</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a:solidFill>
                  <a:srgbClr val="CC7832"/>
                </a:solidFill>
                <a:latin typeface="JetBrains Mono"/>
              </a:rPr>
              <a:t>super</a:t>
            </a:r>
            <a:r>
              <a:rPr lang="en-US" altLang="en-US" sz="1900" dirty="0">
                <a:solidFill>
                  <a:srgbClr val="A9B7C6"/>
                </a:solidFill>
                <a:latin typeface="JetBrains Mono"/>
              </a:rPr>
              <a:t>(name)</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a:solidFill>
                  <a:srgbClr val="CC7832"/>
                </a:solidFill>
                <a:latin typeface="JetBrains Mono"/>
              </a:rPr>
              <a:t>public void </a:t>
            </a:r>
            <a:r>
              <a:rPr lang="en-US" altLang="en-US" sz="1900" dirty="0">
                <a:solidFill>
                  <a:srgbClr val="FFC66D"/>
                </a:solidFill>
                <a:latin typeface="JetBrains Mono"/>
              </a:rPr>
              <a:t>run</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err="1">
                <a:solidFill>
                  <a:srgbClr val="A9B7C6"/>
                </a:solidFill>
                <a:latin typeface="JetBrains Mono"/>
              </a:rPr>
              <a:t>System.</a:t>
            </a:r>
            <a:r>
              <a:rPr lang="en-US" altLang="en-US" sz="1900" i="1" dirty="0" err="1">
                <a:solidFill>
                  <a:srgbClr val="9876AA"/>
                </a:solidFill>
                <a:latin typeface="JetBrains Mono"/>
              </a:rPr>
              <a:t>out</a:t>
            </a:r>
            <a:r>
              <a:rPr lang="en-US" altLang="en-US" sz="1900" dirty="0" err="1">
                <a:solidFill>
                  <a:srgbClr val="A9B7C6"/>
                </a:solidFill>
                <a:latin typeface="JetBrains Mono"/>
              </a:rPr>
              <a:t>.printf</a:t>
            </a:r>
            <a:r>
              <a:rPr lang="en-US" altLang="en-US" sz="1900" dirty="0">
                <a:solidFill>
                  <a:srgbClr val="A9B7C6"/>
                </a:solidFill>
                <a:latin typeface="JetBrains Mono"/>
              </a:rPr>
              <a:t>(</a:t>
            </a:r>
            <a:r>
              <a:rPr lang="en-US" altLang="en-US" sz="1900" dirty="0">
                <a:solidFill>
                  <a:srgbClr val="6A8759"/>
                </a:solidFill>
                <a:latin typeface="JetBrains Mono"/>
              </a:rPr>
              <a:t>"%s started... </a:t>
            </a:r>
            <a:r>
              <a:rPr lang="en-US" altLang="en-US" sz="1900" dirty="0">
                <a:solidFill>
                  <a:srgbClr val="CC7832"/>
                </a:solidFill>
                <a:latin typeface="JetBrains Mono"/>
              </a:rPr>
              <a:t>\n</a:t>
            </a:r>
            <a:r>
              <a:rPr lang="en-US" altLang="en-US" sz="1900" dirty="0">
                <a:solidFill>
                  <a:srgbClr val="6A8759"/>
                </a:solidFill>
                <a:latin typeface="JetBrains Mono"/>
              </a:rPr>
              <a:t>"</a:t>
            </a:r>
            <a:r>
              <a:rPr lang="en-US" altLang="en-US" sz="1900" dirty="0">
                <a:solidFill>
                  <a:srgbClr val="CC7832"/>
                </a:solidFill>
                <a:latin typeface="JetBrains Mono"/>
              </a:rPr>
              <a:t>, </a:t>
            </a:r>
            <a:r>
              <a:rPr lang="en-US" altLang="en-US" sz="1900" dirty="0" err="1">
                <a:solidFill>
                  <a:srgbClr val="A9B7C6"/>
                </a:solidFill>
                <a:latin typeface="JetBrains Mono"/>
              </a:rPr>
              <a:t>Thread.</a:t>
            </a:r>
            <a:r>
              <a:rPr lang="en-US" altLang="en-US" sz="1900" i="1" dirty="0" err="1">
                <a:solidFill>
                  <a:srgbClr val="A9B7C6"/>
                </a:solidFill>
                <a:latin typeface="JetBrains Mono"/>
              </a:rPr>
              <a:t>currentThread</a:t>
            </a:r>
            <a:r>
              <a:rPr lang="en-US" altLang="en-US" sz="1900" dirty="0">
                <a:solidFill>
                  <a:srgbClr val="A9B7C6"/>
                </a:solidFill>
                <a:latin typeface="JetBrains Mono"/>
              </a:rPr>
              <a:t>().</a:t>
            </a:r>
            <a:r>
              <a:rPr lang="en-US" altLang="en-US" sz="1900" dirty="0" err="1">
                <a:solidFill>
                  <a:srgbClr val="A9B7C6"/>
                </a:solidFill>
                <a:latin typeface="JetBrains Mono"/>
              </a:rPr>
              <a:t>getName</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err="1">
                <a:solidFill>
                  <a:srgbClr val="CC7832"/>
                </a:solidFill>
                <a:latin typeface="JetBrains Mono"/>
              </a:rPr>
              <a:t>int</a:t>
            </a:r>
            <a:r>
              <a:rPr lang="en-US" altLang="en-US" sz="1900" dirty="0">
                <a:solidFill>
                  <a:srgbClr val="CC7832"/>
                </a:solidFill>
                <a:latin typeface="JetBrains Mono"/>
              </a:rPr>
              <a:t> </a:t>
            </a:r>
            <a:r>
              <a:rPr lang="en-US" altLang="en-US" sz="1900" dirty="0">
                <a:solidFill>
                  <a:srgbClr val="A9B7C6"/>
                </a:solidFill>
                <a:latin typeface="JetBrains Mono"/>
              </a:rPr>
              <a:t>counter=</a:t>
            </a:r>
            <a:r>
              <a:rPr lang="en-US" altLang="en-US" sz="1900" dirty="0">
                <a:solidFill>
                  <a:srgbClr val="6897BB"/>
                </a:solidFill>
                <a:latin typeface="JetBrains Mono"/>
              </a:rPr>
              <a:t>1</a:t>
            </a:r>
            <a:r>
              <a:rPr lang="en-US" altLang="en-US" sz="1900" dirty="0">
                <a:solidFill>
                  <a:srgbClr val="CC7832"/>
                </a:solidFill>
                <a:latin typeface="JetBrains Mono"/>
              </a:rPr>
              <a:t>; </a:t>
            </a:r>
            <a:r>
              <a:rPr lang="en-US" altLang="en-US" sz="1900" dirty="0">
                <a:solidFill>
                  <a:srgbClr val="808080"/>
                </a:solidFill>
                <a:latin typeface="JetBrains Mono"/>
              </a:rPr>
              <a:t>// </a:t>
            </a:r>
            <a:r>
              <a:rPr lang="en-US" altLang="en-US" sz="1900" dirty="0" err="1">
                <a:solidFill>
                  <a:srgbClr val="808080"/>
                </a:solidFill>
                <a:latin typeface="JetBrains Mono"/>
              </a:rPr>
              <a:t>счетчик</a:t>
            </a:r>
            <a:r>
              <a:rPr lang="en-US" altLang="en-US" sz="1900" dirty="0">
                <a:solidFill>
                  <a:srgbClr val="808080"/>
                </a:solidFill>
                <a:latin typeface="JetBrains Mono"/>
              </a:rPr>
              <a:t> </a:t>
            </a:r>
            <a:r>
              <a:rPr lang="en-US" altLang="en-US" sz="1900" dirty="0" err="1">
                <a:solidFill>
                  <a:srgbClr val="808080"/>
                </a:solidFill>
                <a:latin typeface="JetBrains Mono"/>
              </a:rPr>
              <a:t>циклов</a:t>
            </a:r>
            <a:r>
              <a:rPr lang="en-US" altLang="en-US" sz="1900" dirty="0">
                <a:solidFill>
                  <a:srgbClr val="808080"/>
                </a:solidFill>
                <a:latin typeface="JetBrains Mono"/>
              </a:rPr>
              <a:t/>
            </a:r>
            <a:br>
              <a:rPr lang="en-US" altLang="en-US" sz="1900" dirty="0">
                <a:solidFill>
                  <a:srgbClr val="808080"/>
                </a:solidFill>
                <a:latin typeface="JetBrains Mono"/>
              </a:rPr>
            </a:br>
            <a:r>
              <a:rPr lang="en-US" altLang="en-US" sz="1900" dirty="0">
                <a:solidFill>
                  <a:srgbClr val="808080"/>
                </a:solidFill>
                <a:latin typeface="JetBrains Mono"/>
              </a:rPr>
              <a:t>        </a:t>
            </a:r>
            <a:r>
              <a:rPr lang="en-US" altLang="en-US" sz="1900" dirty="0">
                <a:solidFill>
                  <a:srgbClr val="CC7832"/>
                </a:solidFill>
                <a:latin typeface="JetBrains Mono"/>
              </a:rPr>
              <a:t>while</a:t>
            </a:r>
            <a:r>
              <a:rPr lang="en-US" altLang="en-US" sz="1900" dirty="0">
                <a:solidFill>
                  <a:srgbClr val="A9B7C6"/>
                </a:solidFill>
                <a:latin typeface="JetBrains Mono"/>
              </a:rPr>
              <a:t>(!</a:t>
            </a:r>
            <a:r>
              <a:rPr lang="en-US" altLang="en-US" sz="1900" dirty="0" err="1">
                <a:solidFill>
                  <a:srgbClr val="A9B7C6"/>
                </a:solidFill>
                <a:latin typeface="JetBrains Mono"/>
              </a:rPr>
              <a:t>isInterrupted</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err="1">
                <a:solidFill>
                  <a:srgbClr val="A9B7C6"/>
                </a:solidFill>
                <a:latin typeface="JetBrains Mono"/>
              </a:rPr>
              <a:t>System.</a:t>
            </a:r>
            <a:r>
              <a:rPr lang="en-US" altLang="en-US" sz="1900" i="1" dirty="0" err="1">
                <a:solidFill>
                  <a:srgbClr val="9876AA"/>
                </a:solidFill>
                <a:latin typeface="JetBrains Mono"/>
              </a:rPr>
              <a:t>out</a:t>
            </a:r>
            <a:r>
              <a:rPr lang="en-US" altLang="en-US" sz="1900" dirty="0" err="1">
                <a:solidFill>
                  <a:srgbClr val="A9B7C6"/>
                </a:solidFill>
                <a:latin typeface="JetBrains Mono"/>
              </a:rPr>
              <a:t>.println</a:t>
            </a:r>
            <a:r>
              <a:rPr lang="en-US" altLang="en-US" sz="1900" dirty="0">
                <a:solidFill>
                  <a:srgbClr val="A9B7C6"/>
                </a:solidFill>
                <a:latin typeface="JetBrains Mono"/>
              </a:rPr>
              <a:t>(</a:t>
            </a:r>
            <a:r>
              <a:rPr lang="en-US" altLang="en-US" sz="1900" dirty="0">
                <a:solidFill>
                  <a:srgbClr val="6A8759"/>
                </a:solidFill>
                <a:latin typeface="JetBrains Mono"/>
              </a:rPr>
              <a:t>"Loop " </a:t>
            </a:r>
            <a:r>
              <a:rPr lang="en-US" altLang="en-US" sz="1900" dirty="0">
                <a:solidFill>
                  <a:srgbClr val="A9B7C6"/>
                </a:solidFill>
                <a:latin typeface="JetBrains Mono"/>
              </a:rPr>
              <a:t>+ counter++)</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err="1">
                <a:solidFill>
                  <a:srgbClr val="A9B7C6"/>
                </a:solidFill>
                <a:latin typeface="JetBrains Mono"/>
              </a:rPr>
              <a:t>System.</a:t>
            </a:r>
            <a:r>
              <a:rPr lang="en-US" altLang="en-US" sz="1900" i="1" dirty="0" err="1">
                <a:solidFill>
                  <a:srgbClr val="9876AA"/>
                </a:solidFill>
                <a:latin typeface="JetBrains Mono"/>
              </a:rPr>
              <a:t>out</a:t>
            </a:r>
            <a:r>
              <a:rPr lang="en-US" altLang="en-US" sz="1900" dirty="0" err="1">
                <a:solidFill>
                  <a:srgbClr val="A9B7C6"/>
                </a:solidFill>
                <a:latin typeface="JetBrains Mono"/>
              </a:rPr>
              <a:t>.printf</a:t>
            </a:r>
            <a:r>
              <a:rPr lang="en-US" altLang="en-US" sz="1900" dirty="0">
                <a:solidFill>
                  <a:srgbClr val="A9B7C6"/>
                </a:solidFill>
                <a:latin typeface="JetBrains Mono"/>
              </a:rPr>
              <a:t>(</a:t>
            </a:r>
            <a:r>
              <a:rPr lang="en-US" altLang="en-US" sz="1900" dirty="0">
                <a:solidFill>
                  <a:srgbClr val="6A8759"/>
                </a:solidFill>
                <a:latin typeface="JetBrains Mono"/>
              </a:rPr>
              <a:t>"%s finished... </a:t>
            </a:r>
            <a:r>
              <a:rPr lang="en-US" altLang="en-US" sz="1900" dirty="0">
                <a:solidFill>
                  <a:srgbClr val="CC7832"/>
                </a:solidFill>
                <a:latin typeface="JetBrains Mono"/>
              </a:rPr>
              <a:t>\n</a:t>
            </a:r>
            <a:r>
              <a:rPr lang="en-US" altLang="en-US" sz="1900" dirty="0">
                <a:solidFill>
                  <a:srgbClr val="6A8759"/>
                </a:solidFill>
                <a:latin typeface="JetBrains Mono"/>
              </a:rPr>
              <a:t>"</a:t>
            </a:r>
            <a:r>
              <a:rPr lang="en-US" altLang="en-US" sz="1900" dirty="0">
                <a:solidFill>
                  <a:srgbClr val="CC7832"/>
                </a:solidFill>
                <a:latin typeface="JetBrains Mono"/>
              </a:rPr>
              <a:t>, </a:t>
            </a:r>
            <a:r>
              <a:rPr lang="en-US" altLang="en-US" sz="1900" dirty="0" err="1">
                <a:solidFill>
                  <a:srgbClr val="A9B7C6"/>
                </a:solidFill>
                <a:latin typeface="JetBrains Mono"/>
              </a:rPr>
              <a:t>Thread.</a:t>
            </a:r>
            <a:r>
              <a:rPr lang="en-US" altLang="en-US" sz="1900" i="1" dirty="0" err="1">
                <a:solidFill>
                  <a:srgbClr val="A9B7C6"/>
                </a:solidFill>
                <a:latin typeface="JetBrains Mono"/>
              </a:rPr>
              <a:t>currentThread</a:t>
            </a:r>
            <a:r>
              <a:rPr lang="en-US" altLang="en-US" sz="1900" dirty="0">
                <a:solidFill>
                  <a:srgbClr val="A9B7C6"/>
                </a:solidFill>
                <a:latin typeface="JetBrains Mono"/>
              </a:rPr>
              <a:t>().</a:t>
            </a:r>
            <a:r>
              <a:rPr lang="en-US" altLang="en-US" sz="1900" dirty="0" err="1">
                <a:solidFill>
                  <a:srgbClr val="A9B7C6"/>
                </a:solidFill>
                <a:latin typeface="JetBrains Mono"/>
              </a:rPr>
              <a:t>getName</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CC7832"/>
                </a:solidFill>
                <a:latin typeface="JetBrains Mono"/>
              </a:rPr>
              <a:t>public class </a:t>
            </a:r>
            <a:r>
              <a:rPr lang="en-US" altLang="en-US" sz="1900" dirty="0">
                <a:solidFill>
                  <a:srgbClr val="A9B7C6"/>
                </a:solidFill>
                <a:latin typeface="JetBrains Mono"/>
              </a:rPr>
              <a:t>Main {</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a:solidFill>
                  <a:srgbClr val="CC7832"/>
                </a:solidFill>
                <a:latin typeface="JetBrains Mono"/>
              </a:rPr>
              <a:t>public static void </a:t>
            </a:r>
            <a:r>
              <a:rPr lang="en-US" altLang="en-US" sz="1900" dirty="0">
                <a:solidFill>
                  <a:srgbClr val="FFC66D"/>
                </a:solidFill>
                <a:latin typeface="JetBrains Mono"/>
              </a:rPr>
              <a:t>main</a:t>
            </a:r>
            <a:r>
              <a:rPr lang="en-US" altLang="en-US" sz="1900" dirty="0">
                <a:solidFill>
                  <a:srgbClr val="A9B7C6"/>
                </a:solidFill>
                <a:latin typeface="JetBrains Mono"/>
              </a:rPr>
              <a:t>(String[] </a:t>
            </a:r>
            <a:r>
              <a:rPr lang="en-US" altLang="en-US" sz="1900" dirty="0" err="1">
                <a:solidFill>
                  <a:srgbClr val="A9B7C6"/>
                </a:solidFill>
                <a:latin typeface="JetBrains Mono"/>
              </a:rPr>
              <a:t>args</a:t>
            </a:r>
            <a:r>
              <a:rPr lang="en-US" altLang="en-US" sz="1900" dirty="0">
                <a:solidFill>
                  <a:srgbClr val="A9B7C6"/>
                </a:solidFill>
                <a:latin typeface="JetBrains Mono"/>
              </a:rPr>
              <a:t>) {</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err="1">
                <a:solidFill>
                  <a:srgbClr val="A9B7C6"/>
                </a:solidFill>
                <a:latin typeface="JetBrains Mono"/>
              </a:rPr>
              <a:t>System.</a:t>
            </a:r>
            <a:r>
              <a:rPr lang="en-US" altLang="en-US" sz="1900" i="1" dirty="0" err="1">
                <a:solidFill>
                  <a:srgbClr val="9876AA"/>
                </a:solidFill>
                <a:latin typeface="JetBrains Mono"/>
              </a:rPr>
              <a:t>out</a:t>
            </a:r>
            <a:r>
              <a:rPr lang="en-US" altLang="en-US" sz="1900" dirty="0" err="1">
                <a:solidFill>
                  <a:srgbClr val="A9B7C6"/>
                </a:solidFill>
                <a:latin typeface="JetBrains Mono"/>
              </a:rPr>
              <a:t>.println</a:t>
            </a:r>
            <a:r>
              <a:rPr lang="en-US" altLang="en-US" sz="1900" dirty="0">
                <a:solidFill>
                  <a:srgbClr val="A9B7C6"/>
                </a:solidFill>
                <a:latin typeface="JetBrains Mono"/>
              </a:rPr>
              <a:t>(</a:t>
            </a:r>
            <a:r>
              <a:rPr lang="en-US" altLang="en-US" sz="1900" dirty="0">
                <a:solidFill>
                  <a:srgbClr val="6A8759"/>
                </a:solidFill>
                <a:latin typeface="JetBrains Mono"/>
              </a:rPr>
              <a:t>"Main thread started..."</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err="1">
                <a:solidFill>
                  <a:srgbClr val="A9B7C6"/>
                </a:solidFill>
                <a:latin typeface="JetBrains Mono"/>
              </a:rPr>
              <a:t>JThread</a:t>
            </a:r>
            <a:r>
              <a:rPr lang="en-US" altLang="en-US" sz="1900" dirty="0">
                <a:solidFill>
                  <a:srgbClr val="A9B7C6"/>
                </a:solidFill>
                <a:latin typeface="JetBrains Mono"/>
              </a:rPr>
              <a:t> t = </a:t>
            </a:r>
            <a:r>
              <a:rPr lang="en-US" altLang="en-US" sz="1900" dirty="0">
                <a:solidFill>
                  <a:srgbClr val="CC7832"/>
                </a:solidFill>
                <a:latin typeface="JetBrains Mono"/>
              </a:rPr>
              <a:t>new </a:t>
            </a:r>
            <a:r>
              <a:rPr lang="en-US" altLang="en-US" sz="1900" dirty="0" err="1">
                <a:solidFill>
                  <a:srgbClr val="A9B7C6"/>
                </a:solidFill>
                <a:latin typeface="JetBrains Mono"/>
              </a:rPr>
              <a:t>JThread</a:t>
            </a:r>
            <a:r>
              <a:rPr lang="en-US" altLang="en-US" sz="1900" dirty="0">
                <a:solidFill>
                  <a:srgbClr val="A9B7C6"/>
                </a:solidFill>
                <a:latin typeface="JetBrains Mono"/>
              </a:rPr>
              <a:t>(</a:t>
            </a:r>
            <a:r>
              <a:rPr lang="en-US" altLang="en-US" sz="1900" dirty="0">
                <a:solidFill>
                  <a:srgbClr val="6A8759"/>
                </a:solidFill>
                <a:latin typeface="JetBrains Mono"/>
              </a:rPr>
              <a:t>"</a:t>
            </a:r>
            <a:r>
              <a:rPr lang="en-US" altLang="en-US" sz="1900" dirty="0" err="1">
                <a:solidFill>
                  <a:srgbClr val="6A8759"/>
                </a:solidFill>
                <a:latin typeface="JetBrains Mono"/>
              </a:rPr>
              <a:t>JThread</a:t>
            </a:r>
            <a:r>
              <a:rPr lang="en-US" altLang="en-US" sz="1900" dirty="0">
                <a:solidFill>
                  <a:srgbClr val="6A8759"/>
                </a:solidFill>
                <a:latin typeface="JetBrains Mono"/>
              </a:rPr>
              <a:t>"</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err="1">
                <a:solidFill>
                  <a:srgbClr val="A9B7C6"/>
                </a:solidFill>
                <a:latin typeface="JetBrains Mono"/>
              </a:rPr>
              <a:t>t.start</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try</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err="1">
                <a:solidFill>
                  <a:srgbClr val="A9B7C6"/>
                </a:solidFill>
                <a:latin typeface="JetBrains Mono"/>
              </a:rPr>
              <a:t>Thread.</a:t>
            </a:r>
            <a:r>
              <a:rPr lang="en-US" altLang="en-US" sz="1900" i="1" dirty="0" err="1">
                <a:solidFill>
                  <a:srgbClr val="A9B7C6"/>
                </a:solidFill>
                <a:latin typeface="JetBrains Mono"/>
              </a:rPr>
              <a:t>sleep</a:t>
            </a:r>
            <a:r>
              <a:rPr lang="en-US" altLang="en-US" sz="1900" dirty="0">
                <a:solidFill>
                  <a:srgbClr val="A9B7C6"/>
                </a:solidFill>
                <a:latin typeface="JetBrains Mono"/>
              </a:rPr>
              <a:t>(</a:t>
            </a:r>
            <a:r>
              <a:rPr lang="en-US" altLang="en-US" sz="1900" dirty="0">
                <a:solidFill>
                  <a:srgbClr val="6897BB"/>
                </a:solidFill>
                <a:latin typeface="JetBrains Mono"/>
              </a:rPr>
              <a:t>150</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err="1">
                <a:solidFill>
                  <a:srgbClr val="A9B7C6"/>
                </a:solidFill>
                <a:latin typeface="JetBrains Mono"/>
              </a:rPr>
              <a:t>t.interrupt</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err="1">
                <a:solidFill>
                  <a:srgbClr val="A9B7C6"/>
                </a:solidFill>
                <a:latin typeface="JetBrains Mono"/>
              </a:rPr>
              <a:t>Thread.</a:t>
            </a:r>
            <a:r>
              <a:rPr lang="en-US" altLang="en-US" sz="1900" i="1" dirty="0" err="1">
                <a:solidFill>
                  <a:srgbClr val="A9B7C6"/>
                </a:solidFill>
                <a:latin typeface="JetBrains Mono"/>
              </a:rPr>
              <a:t>sleep</a:t>
            </a:r>
            <a:r>
              <a:rPr lang="en-US" altLang="en-US" sz="1900" dirty="0">
                <a:solidFill>
                  <a:srgbClr val="A9B7C6"/>
                </a:solidFill>
                <a:latin typeface="JetBrains Mono"/>
              </a:rPr>
              <a:t>(</a:t>
            </a:r>
            <a:r>
              <a:rPr lang="en-US" altLang="en-US" sz="1900" dirty="0">
                <a:solidFill>
                  <a:srgbClr val="6897BB"/>
                </a:solidFill>
                <a:latin typeface="JetBrains Mono"/>
              </a:rPr>
              <a:t>150</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a:solidFill>
                  <a:srgbClr val="CC7832"/>
                </a:solidFill>
                <a:latin typeface="JetBrains Mono"/>
              </a:rPr>
              <a:t>catch</a:t>
            </a:r>
            <a:r>
              <a:rPr lang="en-US" altLang="en-US" sz="1900" dirty="0">
                <a:solidFill>
                  <a:srgbClr val="A9B7C6"/>
                </a:solidFill>
                <a:latin typeface="JetBrains Mono"/>
              </a:rPr>
              <a:t>(</a:t>
            </a:r>
            <a:r>
              <a:rPr lang="en-US" altLang="en-US" sz="1900" dirty="0" err="1">
                <a:solidFill>
                  <a:srgbClr val="A9B7C6"/>
                </a:solidFill>
                <a:latin typeface="JetBrains Mono"/>
              </a:rPr>
              <a:t>InterruptedException</a:t>
            </a:r>
            <a:r>
              <a:rPr lang="en-US" altLang="en-US" sz="1900" dirty="0">
                <a:solidFill>
                  <a:srgbClr val="A9B7C6"/>
                </a:solidFill>
                <a:latin typeface="JetBrains Mono"/>
              </a:rPr>
              <a:t> e){</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err="1">
                <a:solidFill>
                  <a:srgbClr val="A9B7C6"/>
                </a:solidFill>
                <a:latin typeface="JetBrains Mono"/>
              </a:rPr>
              <a:t>System.</a:t>
            </a:r>
            <a:r>
              <a:rPr lang="en-US" altLang="en-US" sz="1900" i="1" dirty="0" err="1">
                <a:solidFill>
                  <a:srgbClr val="9876AA"/>
                </a:solidFill>
                <a:latin typeface="JetBrains Mono"/>
              </a:rPr>
              <a:t>out</a:t>
            </a:r>
            <a:r>
              <a:rPr lang="en-US" altLang="en-US" sz="1900" dirty="0" err="1">
                <a:solidFill>
                  <a:srgbClr val="A9B7C6"/>
                </a:solidFill>
                <a:latin typeface="JetBrains Mono"/>
              </a:rPr>
              <a:t>.println</a:t>
            </a:r>
            <a:r>
              <a:rPr lang="en-US" altLang="en-US" sz="1900" dirty="0">
                <a:solidFill>
                  <a:srgbClr val="A9B7C6"/>
                </a:solidFill>
                <a:latin typeface="JetBrains Mono"/>
              </a:rPr>
              <a:t>(</a:t>
            </a:r>
            <a:r>
              <a:rPr lang="en-US" altLang="en-US" sz="1900" dirty="0">
                <a:solidFill>
                  <a:srgbClr val="6A8759"/>
                </a:solidFill>
                <a:latin typeface="JetBrains Mono"/>
              </a:rPr>
              <a:t>"Thread has been interrupted"</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err="1">
                <a:solidFill>
                  <a:srgbClr val="A9B7C6"/>
                </a:solidFill>
                <a:latin typeface="JetBrains Mono"/>
              </a:rPr>
              <a:t>System.</a:t>
            </a:r>
            <a:r>
              <a:rPr lang="en-US" altLang="en-US" sz="1900" i="1" dirty="0" err="1">
                <a:solidFill>
                  <a:srgbClr val="9876AA"/>
                </a:solidFill>
                <a:latin typeface="JetBrains Mono"/>
              </a:rPr>
              <a:t>out</a:t>
            </a:r>
            <a:r>
              <a:rPr lang="en-US" altLang="en-US" sz="1900" dirty="0" err="1">
                <a:solidFill>
                  <a:srgbClr val="A9B7C6"/>
                </a:solidFill>
                <a:latin typeface="JetBrains Mono"/>
              </a:rPr>
              <a:t>.println</a:t>
            </a:r>
            <a:r>
              <a:rPr lang="en-US" altLang="en-US" sz="1900" dirty="0">
                <a:solidFill>
                  <a:srgbClr val="A9B7C6"/>
                </a:solidFill>
                <a:latin typeface="JetBrains Mono"/>
              </a:rPr>
              <a:t>(</a:t>
            </a:r>
            <a:r>
              <a:rPr lang="en-US" altLang="en-US" sz="1900" dirty="0">
                <a:solidFill>
                  <a:srgbClr val="6A8759"/>
                </a:solidFill>
                <a:latin typeface="JetBrains Mono"/>
              </a:rPr>
              <a:t>"Main thread finished..."</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a:t>
            </a:r>
            <a:endParaRPr lang="en-US" altLang="en-US" sz="1900" dirty="0">
              <a:latin typeface="Arial" panose="020B0604020202020204" pitchFamily="34" charset="0"/>
            </a:endParaRPr>
          </a:p>
        </p:txBody>
      </p:sp>
      <p:pic>
        <p:nvPicPr>
          <p:cNvPr id="9" name="Picture 2" descr="ÐÐ°ÑÑÐ¸Ð½ÐºÐ¸ Ð¿Ð¾ Ð·Ð°Ð¿ÑÐ¾ÑÑ &quot;ÐÐ Ð¨Ð°Ð³&quot;"/>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ru-RU"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a:t>
            </a:r>
            <a:r>
              <a:rPr lang="uk-UA"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нтерфейс</a:t>
            </a:r>
            <a:r>
              <a:rPr lang="uk-UA"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Runnable</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93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3397625" y="729001"/>
            <a:ext cx="8791200" cy="6012367"/>
          </a:xfrm>
          <a:solidFill>
            <a:srgbClr val="0E4895"/>
          </a:solidFill>
        </p:spPr>
        <p:txBody>
          <a:bodyPr anchor="ctr">
            <a:noAutofit/>
          </a:bodyPr>
          <a:lstStyle/>
          <a:p>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Если основная функциональность заключена в классе, который реализует интерфейс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Runnable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то там можно проверять статус потока с помощью метода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Thread.currentThread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isInterrupted</a:t>
            </a:r>
            <a:r>
              <a:rPr lang="ru-RU"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Однако при получении статуса потока с помощью метода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isInterrupted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следует учитывать, что если мы обрабатываем в цикле исключение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InterruptedException</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 блоке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catch</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то при перехвате исключения статус потока автоматически сбрасывается, и после этого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isInterrupted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будет возвращать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false</a:t>
            </a:r>
            <a:r>
              <a:rPr lang="ru-RU"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ru-RU"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a:t>
            </a:r>
            <a:r>
              <a:rPr lang="uk-UA"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нтерфейс</a:t>
            </a:r>
            <a:r>
              <a:rPr lang="uk-UA"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Runnable</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17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917948" y="729001"/>
            <a:ext cx="10270877" cy="6012367"/>
          </a:xfrm>
          <a:solidFill>
            <a:srgbClr val="0E4895"/>
          </a:solidFill>
        </p:spPr>
        <p:txBody>
          <a:bodyPr numCol="2" anchor="ctr">
            <a:noAutofit/>
          </a:bodyPr>
          <a:lstStyle/>
          <a:p>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При работе потоки нередко обращаются к каким-то общим ресурсам, которые определены вне потока, например, обращение к какому-то файлу. Если одновременно несколько потоков обратятся к общему ресурсу, то результаты выполнения программы могут быть неожиданными и даже непредсказуемыми. </a:t>
            </a:r>
            <a:endParaRPr lang="en-US"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altLang="en-US" sz="2000" dirty="0">
                <a:solidFill>
                  <a:srgbClr val="CC7832"/>
                </a:solidFill>
                <a:latin typeface="Times New Roman" panose="02020603050405020304" pitchFamily="18" charset="0"/>
                <a:cs typeface="Times New Roman" panose="02020603050405020304" pitchFamily="18" charset="0"/>
              </a:rPr>
              <a:t>package </a:t>
            </a:r>
            <a:r>
              <a:rPr lang="en-US" altLang="en-US" sz="2000" dirty="0" err="1">
                <a:solidFill>
                  <a:srgbClr val="A9B7C6"/>
                </a:solidFill>
                <a:latin typeface="Times New Roman" panose="02020603050405020304" pitchFamily="18" charset="0"/>
                <a:cs typeface="Times New Roman" panose="02020603050405020304" pitchFamily="18" charset="0"/>
              </a:rPr>
              <a:t>com.helloworld</a:t>
            </a:r>
            <a:r>
              <a:rPr lang="en-US" altLang="en-US" sz="2000" dirty="0">
                <a:solidFill>
                  <a:srgbClr val="CC7832"/>
                </a:solidFill>
                <a:latin typeface="Times New Roman" panose="02020603050405020304" pitchFamily="18" charset="0"/>
                <a:cs typeface="Times New Roman" panose="02020603050405020304" pitchFamily="18" charset="0"/>
              </a:rPr>
              <a:t>;</a:t>
            </a:r>
            <a:br>
              <a:rPr lang="en-US" altLang="en-US" sz="2000" dirty="0">
                <a:solidFill>
                  <a:srgbClr val="CC7832"/>
                </a:solidFill>
                <a:latin typeface="Times New Roman" panose="02020603050405020304" pitchFamily="18" charset="0"/>
                <a:cs typeface="Times New Roman" panose="02020603050405020304" pitchFamily="18" charset="0"/>
              </a:rPr>
            </a:br>
            <a:r>
              <a:rPr lang="en-US" altLang="en-US" sz="2000" dirty="0">
                <a:solidFill>
                  <a:srgbClr val="CC7832"/>
                </a:solidFill>
                <a:latin typeface="Times New Roman" panose="02020603050405020304" pitchFamily="18" charset="0"/>
                <a:cs typeface="Times New Roman" panose="02020603050405020304" pitchFamily="18" charset="0"/>
              </a:rPr>
              <a:t>public class </a:t>
            </a:r>
            <a:r>
              <a:rPr lang="en-US" altLang="en-US" sz="2000" dirty="0">
                <a:solidFill>
                  <a:srgbClr val="A9B7C6"/>
                </a:solidFill>
                <a:latin typeface="Times New Roman" panose="02020603050405020304" pitchFamily="18" charset="0"/>
                <a:cs typeface="Times New Roman" panose="02020603050405020304" pitchFamily="18" charset="0"/>
              </a:rPr>
              <a:t>Main {</a:t>
            </a:r>
            <a:br>
              <a:rPr lang="en-US" altLang="en-US" sz="2000" dirty="0">
                <a:solidFill>
                  <a:srgbClr val="A9B7C6"/>
                </a:solidFill>
                <a:latin typeface="Times New Roman" panose="02020603050405020304" pitchFamily="18" charset="0"/>
                <a:cs typeface="Times New Roman" panose="02020603050405020304" pitchFamily="18" charset="0"/>
              </a:rPr>
            </a:br>
            <a:r>
              <a:rPr lang="en-US" altLang="en-US" sz="2000" dirty="0">
                <a:solidFill>
                  <a:srgbClr val="A9B7C6"/>
                </a:solidFill>
                <a:latin typeface="Times New Roman" panose="02020603050405020304" pitchFamily="18" charset="0"/>
                <a:cs typeface="Times New Roman" panose="02020603050405020304" pitchFamily="18" charset="0"/>
              </a:rPr>
              <a:t>    </a:t>
            </a:r>
            <a:r>
              <a:rPr lang="en-US" altLang="en-US" sz="2000" dirty="0">
                <a:solidFill>
                  <a:srgbClr val="CC7832"/>
                </a:solidFill>
                <a:latin typeface="Times New Roman" panose="02020603050405020304" pitchFamily="18" charset="0"/>
                <a:cs typeface="Times New Roman" panose="02020603050405020304" pitchFamily="18" charset="0"/>
              </a:rPr>
              <a:t>public static void </a:t>
            </a:r>
            <a:r>
              <a:rPr lang="en-US" altLang="en-US" sz="2000" dirty="0">
                <a:solidFill>
                  <a:srgbClr val="FFC66D"/>
                </a:solidFill>
                <a:latin typeface="Times New Roman" panose="02020603050405020304" pitchFamily="18" charset="0"/>
                <a:cs typeface="Times New Roman" panose="02020603050405020304" pitchFamily="18" charset="0"/>
              </a:rPr>
              <a:t>main</a:t>
            </a:r>
            <a:r>
              <a:rPr lang="en-US" altLang="en-US" sz="2000" dirty="0">
                <a:solidFill>
                  <a:srgbClr val="A9B7C6"/>
                </a:solidFill>
                <a:latin typeface="Times New Roman" panose="02020603050405020304" pitchFamily="18" charset="0"/>
                <a:cs typeface="Times New Roman" panose="02020603050405020304" pitchFamily="18" charset="0"/>
              </a:rPr>
              <a:t>(String[] </a:t>
            </a:r>
            <a:r>
              <a:rPr lang="en-US" altLang="en-US" sz="2000" dirty="0" err="1">
                <a:solidFill>
                  <a:srgbClr val="A9B7C6"/>
                </a:solidFill>
                <a:latin typeface="Times New Roman" panose="02020603050405020304" pitchFamily="18" charset="0"/>
                <a:cs typeface="Times New Roman" panose="02020603050405020304" pitchFamily="18" charset="0"/>
              </a:rPr>
              <a:t>args</a:t>
            </a:r>
            <a:r>
              <a:rPr lang="en-US" altLang="en-US" sz="2000" dirty="0">
                <a:solidFill>
                  <a:srgbClr val="A9B7C6"/>
                </a:solidFill>
                <a:latin typeface="Times New Roman" panose="02020603050405020304" pitchFamily="18" charset="0"/>
                <a:cs typeface="Times New Roman" panose="02020603050405020304" pitchFamily="18" charset="0"/>
              </a:rPr>
              <a:t>) {</a:t>
            </a:r>
            <a:br>
              <a:rPr lang="en-US" altLang="en-US" sz="2000" dirty="0">
                <a:solidFill>
                  <a:srgbClr val="A9B7C6"/>
                </a:solidFill>
                <a:latin typeface="Times New Roman" panose="02020603050405020304" pitchFamily="18" charset="0"/>
                <a:cs typeface="Times New Roman" panose="02020603050405020304" pitchFamily="18" charset="0"/>
              </a:rPr>
            </a:br>
            <a:r>
              <a:rPr lang="en-US" altLang="en-US" sz="2000" dirty="0">
                <a:solidFill>
                  <a:srgbClr val="A9B7C6"/>
                </a:solidFill>
                <a:latin typeface="Times New Roman" panose="02020603050405020304" pitchFamily="18" charset="0"/>
                <a:cs typeface="Times New Roman" panose="02020603050405020304" pitchFamily="18" charset="0"/>
              </a:rPr>
              <a:t>        </a:t>
            </a:r>
            <a:r>
              <a:rPr lang="en-US" altLang="en-US" sz="2000" dirty="0" err="1">
                <a:solidFill>
                  <a:srgbClr val="A9B7C6"/>
                </a:solidFill>
                <a:latin typeface="Times New Roman" panose="02020603050405020304" pitchFamily="18" charset="0"/>
                <a:cs typeface="Times New Roman" panose="02020603050405020304" pitchFamily="18" charset="0"/>
              </a:rPr>
              <a:t>CommonResource</a:t>
            </a:r>
            <a:r>
              <a:rPr lang="en-US" altLang="en-US" sz="2000" dirty="0">
                <a:solidFill>
                  <a:srgbClr val="A9B7C6"/>
                </a:solidFill>
                <a:latin typeface="Times New Roman" panose="02020603050405020304" pitchFamily="18" charset="0"/>
                <a:cs typeface="Times New Roman" panose="02020603050405020304" pitchFamily="18" charset="0"/>
              </a:rPr>
              <a:t> </a:t>
            </a:r>
            <a:r>
              <a:rPr lang="en-US" altLang="en-US" sz="2000" dirty="0" err="1">
                <a:solidFill>
                  <a:srgbClr val="A9B7C6"/>
                </a:solidFill>
                <a:latin typeface="Times New Roman" panose="02020603050405020304" pitchFamily="18" charset="0"/>
                <a:cs typeface="Times New Roman" panose="02020603050405020304" pitchFamily="18" charset="0"/>
              </a:rPr>
              <a:t>commonResource</a:t>
            </a:r>
            <a:r>
              <a:rPr lang="en-US" altLang="en-US" sz="2000" dirty="0">
                <a:solidFill>
                  <a:srgbClr val="A9B7C6"/>
                </a:solidFill>
                <a:latin typeface="Times New Roman" panose="02020603050405020304" pitchFamily="18" charset="0"/>
                <a:cs typeface="Times New Roman" panose="02020603050405020304" pitchFamily="18" charset="0"/>
              </a:rPr>
              <a:t>= </a:t>
            </a:r>
            <a:r>
              <a:rPr lang="en-US" altLang="en-US" sz="2000" dirty="0">
                <a:solidFill>
                  <a:srgbClr val="CC7832"/>
                </a:solidFill>
                <a:latin typeface="Times New Roman" panose="02020603050405020304" pitchFamily="18" charset="0"/>
                <a:cs typeface="Times New Roman" panose="02020603050405020304" pitchFamily="18" charset="0"/>
              </a:rPr>
              <a:t>new </a:t>
            </a:r>
            <a:r>
              <a:rPr lang="en-US" altLang="en-US" sz="2000" dirty="0" err="1">
                <a:solidFill>
                  <a:srgbClr val="A9B7C6"/>
                </a:solidFill>
                <a:latin typeface="Times New Roman" panose="02020603050405020304" pitchFamily="18" charset="0"/>
                <a:cs typeface="Times New Roman" panose="02020603050405020304" pitchFamily="18" charset="0"/>
              </a:rPr>
              <a:t>CommonResource</a:t>
            </a:r>
            <a:r>
              <a:rPr lang="en-US" altLang="en-US" sz="2000" dirty="0">
                <a:solidFill>
                  <a:srgbClr val="A9B7C6"/>
                </a:solidFill>
                <a:latin typeface="Times New Roman" panose="02020603050405020304" pitchFamily="18" charset="0"/>
                <a:cs typeface="Times New Roman" panose="02020603050405020304" pitchFamily="18" charset="0"/>
              </a:rPr>
              <a:t>()</a:t>
            </a:r>
            <a:r>
              <a:rPr lang="en-US" altLang="en-US" sz="2000" dirty="0">
                <a:solidFill>
                  <a:srgbClr val="CC7832"/>
                </a:solidFill>
                <a:latin typeface="Times New Roman" panose="02020603050405020304" pitchFamily="18" charset="0"/>
                <a:cs typeface="Times New Roman" panose="02020603050405020304" pitchFamily="18" charset="0"/>
              </a:rPr>
              <a:t>;</a:t>
            </a:r>
            <a:br>
              <a:rPr lang="en-US" altLang="en-US" sz="2000" dirty="0">
                <a:solidFill>
                  <a:srgbClr val="CC7832"/>
                </a:solidFill>
                <a:latin typeface="Times New Roman" panose="02020603050405020304" pitchFamily="18" charset="0"/>
                <a:cs typeface="Times New Roman" panose="02020603050405020304" pitchFamily="18" charset="0"/>
              </a:rPr>
            </a:br>
            <a:r>
              <a:rPr lang="en-US" altLang="en-US" sz="2000" dirty="0">
                <a:solidFill>
                  <a:srgbClr val="CC7832"/>
                </a:solidFill>
                <a:latin typeface="Times New Roman" panose="02020603050405020304" pitchFamily="18" charset="0"/>
                <a:cs typeface="Times New Roman" panose="02020603050405020304" pitchFamily="18" charset="0"/>
              </a:rPr>
              <a:t>        for </a:t>
            </a:r>
            <a:r>
              <a:rPr lang="en-US" altLang="en-US" sz="2000" dirty="0">
                <a:solidFill>
                  <a:srgbClr val="A9B7C6"/>
                </a:solidFill>
                <a:latin typeface="Times New Roman" panose="02020603050405020304" pitchFamily="18" charset="0"/>
                <a:cs typeface="Times New Roman" panose="02020603050405020304" pitchFamily="18" charset="0"/>
              </a:rPr>
              <a:t>(</a:t>
            </a:r>
            <a:r>
              <a:rPr lang="en-US" altLang="en-US" sz="2000" dirty="0" err="1">
                <a:solidFill>
                  <a:srgbClr val="CC7832"/>
                </a:solidFill>
                <a:latin typeface="Times New Roman" panose="02020603050405020304" pitchFamily="18" charset="0"/>
                <a:cs typeface="Times New Roman" panose="02020603050405020304" pitchFamily="18" charset="0"/>
              </a:rPr>
              <a:t>int</a:t>
            </a:r>
            <a:r>
              <a:rPr lang="en-US" altLang="en-US" sz="2000" dirty="0">
                <a:solidFill>
                  <a:srgbClr val="CC7832"/>
                </a:solidFill>
                <a:latin typeface="Times New Roman" panose="02020603050405020304" pitchFamily="18" charset="0"/>
                <a:cs typeface="Times New Roman" panose="02020603050405020304" pitchFamily="18" charset="0"/>
              </a:rPr>
              <a:t> </a:t>
            </a:r>
            <a:r>
              <a:rPr lang="en-US" altLang="en-US" sz="2000" dirty="0" err="1">
                <a:solidFill>
                  <a:srgbClr val="A9B7C6"/>
                </a:solidFill>
                <a:latin typeface="Times New Roman" panose="02020603050405020304" pitchFamily="18" charset="0"/>
                <a:cs typeface="Times New Roman" panose="02020603050405020304" pitchFamily="18" charset="0"/>
              </a:rPr>
              <a:t>i</a:t>
            </a:r>
            <a:r>
              <a:rPr lang="en-US" altLang="en-US" sz="2000" dirty="0">
                <a:solidFill>
                  <a:srgbClr val="A9B7C6"/>
                </a:solidFill>
                <a:latin typeface="Times New Roman" panose="02020603050405020304" pitchFamily="18" charset="0"/>
                <a:cs typeface="Times New Roman" panose="02020603050405020304" pitchFamily="18" charset="0"/>
              </a:rPr>
              <a:t> = </a:t>
            </a:r>
            <a:r>
              <a:rPr lang="en-US" altLang="en-US" sz="2000" dirty="0">
                <a:solidFill>
                  <a:srgbClr val="6897BB"/>
                </a:solidFill>
                <a:latin typeface="Times New Roman" panose="02020603050405020304" pitchFamily="18" charset="0"/>
                <a:cs typeface="Times New Roman" panose="02020603050405020304" pitchFamily="18" charset="0"/>
              </a:rPr>
              <a:t>1</a:t>
            </a:r>
            <a:r>
              <a:rPr lang="en-US" altLang="en-US" sz="2000" dirty="0">
                <a:solidFill>
                  <a:srgbClr val="CC7832"/>
                </a:solidFill>
                <a:latin typeface="Times New Roman" panose="02020603050405020304" pitchFamily="18" charset="0"/>
                <a:cs typeface="Times New Roman" panose="02020603050405020304" pitchFamily="18" charset="0"/>
              </a:rPr>
              <a:t>; </a:t>
            </a:r>
            <a:r>
              <a:rPr lang="en-US" altLang="en-US" sz="2000" dirty="0" err="1">
                <a:solidFill>
                  <a:srgbClr val="A9B7C6"/>
                </a:solidFill>
                <a:latin typeface="Times New Roman" panose="02020603050405020304" pitchFamily="18" charset="0"/>
                <a:cs typeface="Times New Roman" panose="02020603050405020304" pitchFamily="18" charset="0"/>
              </a:rPr>
              <a:t>i</a:t>
            </a:r>
            <a:r>
              <a:rPr lang="en-US" altLang="en-US" sz="2000" dirty="0">
                <a:solidFill>
                  <a:srgbClr val="A9B7C6"/>
                </a:solidFill>
                <a:latin typeface="Times New Roman" panose="02020603050405020304" pitchFamily="18" charset="0"/>
                <a:cs typeface="Times New Roman" panose="02020603050405020304" pitchFamily="18" charset="0"/>
              </a:rPr>
              <a:t> &lt; </a:t>
            </a:r>
            <a:r>
              <a:rPr lang="en-US" altLang="en-US" sz="2000" dirty="0">
                <a:solidFill>
                  <a:srgbClr val="6897BB"/>
                </a:solidFill>
                <a:latin typeface="Times New Roman" panose="02020603050405020304" pitchFamily="18" charset="0"/>
                <a:cs typeface="Times New Roman" panose="02020603050405020304" pitchFamily="18" charset="0"/>
              </a:rPr>
              <a:t>6</a:t>
            </a:r>
            <a:r>
              <a:rPr lang="en-US" altLang="en-US" sz="2000" dirty="0">
                <a:solidFill>
                  <a:srgbClr val="CC7832"/>
                </a:solidFill>
                <a:latin typeface="Times New Roman" panose="02020603050405020304" pitchFamily="18" charset="0"/>
                <a:cs typeface="Times New Roman" panose="02020603050405020304" pitchFamily="18" charset="0"/>
              </a:rPr>
              <a:t>; </a:t>
            </a:r>
            <a:r>
              <a:rPr lang="en-US" altLang="en-US" sz="2000" dirty="0" err="1">
                <a:solidFill>
                  <a:srgbClr val="A9B7C6"/>
                </a:solidFill>
                <a:latin typeface="Times New Roman" panose="02020603050405020304" pitchFamily="18" charset="0"/>
                <a:cs typeface="Times New Roman" panose="02020603050405020304" pitchFamily="18" charset="0"/>
              </a:rPr>
              <a:t>i</a:t>
            </a:r>
            <a:r>
              <a:rPr lang="en-US" altLang="en-US" sz="2000" dirty="0">
                <a:solidFill>
                  <a:srgbClr val="A9B7C6"/>
                </a:solidFill>
                <a:latin typeface="Times New Roman" panose="02020603050405020304" pitchFamily="18" charset="0"/>
                <a:cs typeface="Times New Roman" panose="02020603050405020304" pitchFamily="18" charset="0"/>
              </a:rPr>
              <a:t>++){</a:t>
            </a:r>
            <a:br>
              <a:rPr lang="en-US" altLang="en-US" sz="2000" dirty="0">
                <a:solidFill>
                  <a:srgbClr val="A9B7C6"/>
                </a:solidFill>
                <a:latin typeface="Times New Roman" panose="02020603050405020304" pitchFamily="18" charset="0"/>
                <a:cs typeface="Times New Roman" panose="02020603050405020304" pitchFamily="18" charset="0"/>
              </a:rPr>
            </a:br>
            <a:r>
              <a:rPr lang="en-US" altLang="en-US" sz="2000" dirty="0">
                <a:solidFill>
                  <a:srgbClr val="A9B7C6"/>
                </a:solidFill>
                <a:latin typeface="Times New Roman" panose="02020603050405020304" pitchFamily="18" charset="0"/>
                <a:cs typeface="Times New Roman" panose="02020603050405020304" pitchFamily="18" charset="0"/>
              </a:rPr>
              <a:t>            Thread t = </a:t>
            </a:r>
            <a:r>
              <a:rPr lang="en-US" altLang="en-US" sz="2000" dirty="0">
                <a:solidFill>
                  <a:srgbClr val="CC7832"/>
                </a:solidFill>
                <a:latin typeface="Times New Roman" panose="02020603050405020304" pitchFamily="18" charset="0"/>
                <a:cs typeface="Times New Roman" panose="02020603050405020304" pitchFamily="18" charset="0"/>
              </a:rPr>
              <a:t>new </a:t>
            </a:r>
            <a:r>
              <a:rPr lang="en-US" altLang="en-US" sz="2000" dirty="0">
                <a:solidFill>
                  <a:srgbClr val="A9B7C6"/>
                </a:solidFill>
                <a:latin typeface="Times New Roman" panose="02020603050405020304" pitchFamily="18" charset="0"/>
                <a:cs typeface="Times New Roman" panose="02020603050405020304" pitchFamily="18" charset="0"/>
              </a:rPr>
              <a:t>Thread(</a:t>
            </a:r>
            <a:r>
              <a:rPr lang="en-US" altLang="en-US" sz="2000" dirty="0">
                <a:solidFill>
                  <a:srgbClr val="CC7832"/>
                </a:solidFill>
                <a:latin typeface="Times New Roman" panose="02020603050405020304" pitchFamily="18" charset="0"/>
                <a:cs typeface="Times New Roman" panose="02020603050405020304" pitchFamily="18" charset="0"/>
              </a:rPr>
              <a:t>new </a:t>
            </a:r>
            <a:r>
              <a:rPr lang="en-US" altLang="en-US" sz="2000" dirty="0" err="1">
                <a:solidFill>
                  <a:srgbClr val="A9B7C6"/>
                </a:solidFill>
                <a:latin typeface="Times New Roman" panose="02020603050405020304" pitchFamily="18" charset="0"/>
                <a:cs typeface="Times New Roman" panose="02020603050405020304" pitchFamily="18" charset="0"/>
              </a:rPr>
              <a:t>CountThread</a:t>
            </a:r>
            <a:r>
              <a:rPr lang="en-US" altLang="en-US" sz="2000" dirty="0">
                <a:solidFill>
                  <a:srgbClr val="A9B7C6"/>
                </a:solidFill>
                <a:latin typeface="Times New Roman" panose="02020603050405020304" pitchFamily="18" charset="0"/>
                <a:cs typeface="Times New Roman" panose="02020603050405020304" pitchFamily="18" charset="0"/>
              </a:rPr>
              <a:t>(</a:t>
            </a:r>
            <a:r>
              <a:rPr lang="en-US" altLang="en-US" sz="2000" dirty="0" err="1">
                <a:solidFill>
                  <a:srgbClr val="A9B7C6"/>
                </a:solidFill>
                <a:latin typeface="Times New Roman" panose="02020603050405020304" pitchFamily="18" charset="0"/>
                <a:cs typeface="Times New Roman" panose="02020603050405020304" pitchFamily="18" charset="0"/>
              </a:rPr>
              <a:t>commonResource</a:t>
            </a:r>
            <a:r>
              <a:rPr lang="en-US" altLang="en-US" sz="2000" dirty="0">
                <a:solidFill>
                  <a:srgbClr val="A9B7C6"/>
                </a:solidFill>
                <a:latin typeface="Times New Roman" panose="02020603050405020304" pitchFamily="18" charset="0"/>
                <a:cs typeface="Times New Roman" panose="02020603050405020304" pitchFamily="18" charset="0"/>
              </a:rPr>
              <a:t>))</a:t>
            </a:r>
            <a:r>
              <a:rPr lang="en-US" altLang="en-US" sz="2000" dirty="0">
                <a:solidFill>
                  <a:srgbClr val="CC7832"/>
                </a:solidFill>
                <a:latin typeface="Times New Roman" panose="02020603050405020304" pitchFamily="18" charset="0"/>
                <a:cs typeface="Times New Roman" panose="02020603050405020304" pitchFamily="18" charset="0"/>
              </a:rPr>
              <a:t>;</a:t>
            </a:r>
            <a:br>
              <a:rPr lang="en-US" altLang="en-US" sz="2000" dirty="0">
                <a:solidFill>
                  <a:srgbClr val="CC7832"/>
                </a:solidFill>
                <a:latin typeface="Times New Roman" panose="02020603050405020304" pitchFamily="18" charset="0"/>
                <a:cs typeface="Times New Roman" panose="02020603050405020304" pitchFamily="18" charset="0"/>
              </a:rPr>
            </a:br>
            <a:r>
              <a:rPr lang="en-US" altLang="en-US" sz="2000" dirty="0">
                <a:solidFill>
                  <a:srgbClr val="CC7832"/>
                </a:solidFill>
                <a:latin typeface="Times New Roman" panose="02020603050405020304" pitchFamily="18" charset="0"/>
                <a:cs typeface="Times New Roman" panose="02020603050405020304" pitchFamily="18" charset="0"/>
              </a:rPr>
              <a:t>            </a:t>
            </a:r>
            <a:r>
              <a:rPr lang="en-US" altLang="en-US" sz="2000" dirty="0" err="1">
                <a:solidFill>
                  <a:srgbClr val="A9B7C6"/>
                </a:solidFill>
                <a:latin typeface="Times New Roman" panose="02020603050405020304" pitchFamily="18" charset="0"/>
                <a:cs typeface="Times New Roman" panose="02020603050405020304" pitchFamily="18" charset="0"/>
              </a:rPr>
              <a:t>t.setName</a:t>
            </a:r>
            <a:r>
              <a:rPr lang="en-US" altLang="en-US" sz="2000" dirty="0">
                <a:solidFill>
                  <a:srgbClr val="A9B7C6"/>
                </a:solidFill>
                <a:latin typeface="Times New Roman" panose="02020603050405020304" pitchFamily="18" charset="0"/>
                <a:cs typeface="Times New Roman" panose="02020603050405020304" pitchFamily="18" charset="0"/>
              </a:rPr>
              <a:t>(</a:t>
            </a:r>
            <a:r>
              <a:rPr lang="en-US" altLang="en-US" sz="2000" dirty="0">
                <a:solidFill>
                  <a:srgbClr val="6A8759"/>
                </a:solidFill>
                <a:latin typeface="Times New Roman" panose="02020603050405020304" pitchFamily="18" charset="0"/>
                <a:cs typeface="Times New Roman" panose="02020603050405020304" pitchFamily="18" charset="0"/>
              </a:rPr>
              <a:t>"Thread "</a:t>
            </a:r>
            <a:r>
              <a:rPr lang="en-US" altLang="en-US" sz="2000" dirty="0">
                <a:solidFill>
                  <a:srgbClr val="A9B7C6"/>
                </a:solidFill>
                <a:latin typeface="Times New Roman" panose="02020603050405020304" pitchFamily="18" charset="0"/>
                <a:cs typeface="Times New Roman" panose="02020603050405020304" pitchFamily="18" charset="0"/>
              </a:rPr>
              <a:t>+ </a:t>
            </a:r>
            <a:r>
              <a:rPr lang="en-US" altLang="en-US" sz="2000" dirty="0" err="1">
                <a:solidFill>
                  <a:srgbClr val="A9B7C6"/>
                </a:solidFill>
                <a:latin typeface="Times New Roman" panose="02020603050405020304" pitchFamily="18" charset="0"/>
                <a:cs typeface="Times New Roman" panose="02020603050405020304" pitchFamily="18" charset="0"/>
              </a:rPr>
              <a:t>i</a:t>
            </a:r>
            <a:r>
              <a:rPr lang="en-US" altLang="en-US" sz="2000" dirty="0">
                <a:solidFill>
                  <a:srgbClr val="A9B7C6"/>
                </a:solidFill>
                <a:latin typeface="Times New Roman" panose="02020603050405020304" pitchFamily="18" charset="0"/>
                <a:cs typeface="Times New Roman" panose="02020603050405020304" pitchFamily="18" charset="0"/>
              </a:rPr>
              <a:t>)</a:t>
            </a:r>
            <a:r>
              <a:rPr lang="en-US" altLang="en-US" sz="2000" dirty="0">
                <a:solidFill>
                  <a:srgbClr val="CC7832"/>
                </a:solidFill>
                <a:latin typeface="Times New Roman" panose="02020603050405020304" pitchFamily="18" charset="0"/>
                <a:cs typeface="Times New Roman" panose="02020603050405020304" pitchFamily="18" charset="0"/>
              </a:rPr>
              <a:t>;</a:t>
            </a:r>
            <a:br>
              <a:rPr lang="en-US" altLang="en-US" sz="2000" dirty="0">
                <a:solidFill>
                  <a:srgbClr val="CC7832"/>
                </a:solidFill>
                <a:latin typeface="Times New Roman" panose="02020603050405020304" pitchFamily="18" charset="0"/>
                <a:cs typeface="Times New Roman" panose="02020603050405020304" pitchFamily="18" charset="0"/>
              </a:rPr>
            </a:br>
            <a:r>
              <a:rPr lang="en-US" altLang="en-US" sz="2000" dirty="0">
                <a:solidFill>
                  <a:srgbClr val="CC7832"/>
                </a:solidFill>
                <a:latin typeface="Times New Roman" panose="02020603050405020304" pitchFamily="18" charset="0"/>
                <a:cs typeface="Times New Roman" panose="02020603050405020304" pitchFamily="18" charset="0"/>
              </a:rPr>
              <a:t>            </a:t>
            </a:r>
            <a:r>
              <a:rPr lang="en-US" altLang="en-US" sz="2000" dirty="0" err="1">
                <a:solidFill>
                  <a:srgbClr val="A9B7C6"/>
                </a:solidFill>
                <a:latin typeface="Times New Roman" panose="02020603050405020304" pitchFamily="18" charset="0"/>
                <a:cs typeface="Times New Roman" panose="02020603050405020304" pitchFamily="18" charset="0"/>
              </a:rPr>
              <a:t>t.start</a:t>
            </a:r>
            <a:r>
              <a:rPr lang="en-US" altLang="en-US" sz="2000" dirty="0">
                <a:solidFill>
                  <a:srgbClr val="A9B7C6"/>
                </a:solidFill>
                <a:latin typeface="Times New Roman" panose="02020603050405020304" pitchFamily="18" charset="0"/>
                <a:cs typeface="Times New Roman" panose="02020603050405020304" pitchFamily="18" charset="0"/>
              </a:rPr>
              <a:t>()</a:t>
            </a:r>
            <a:r>
              <a:rPr lang="en-US" altLang="en-US" sz="2000" dirty="0">
                <a:solidFill>
                  <a:srgbClr val="CC7832"/>
                </a:solidFill>
                <a:latin typeface="Times New Roman" panose="02020603050405020304" pitchFamily="18" charset="0"/>
                <a:cs typeface="Times New Roman" panose="02020603050405020304" pitchFamily="18" charset="0"/>
              </a:rPr>
              <a:t>;</a:t>
            </a:r>
            <a:br>
              <a:rPr lang="en-US" altLang="en-US" sz="2000" dirty="0">
                <a:solidFill>
                  <a:srgbClr val="CC7832"/>
                </a:solidFill>
                <a:latin typeface="Times New Roman" panose="02020603050405020304" pitchFamily="18" charset="0"/>
                <a:cs typeface="Times New Roman" panose="02020603050405020304" pitchFamily="18" charset="0"/>
              </a:rPr>
            </a:br>
            <a:r>
              <a:rPr lang="en-US" altLang="en-US" sz="2000" dirty="0">
                <a:solidFill>
                  <a:srgbClr val="CC7832"/>
                </a:solidFill>
                <a:latin typeface="Times New Roman" panose="02020603050405020304" pitchFamily="18" charset="0"/>
                <a:cs typeface="Times New Roman" panose="02020603050405020304" pitchFamily="18" charset="0"/>
              </a:rPr>
              <a:t>        </a:t>
            </a:r>
            <a:r>
              <a:rPr lang="en-US" altLang="en-US" sz="2000" dirty="0">
                <a:solidFill>
                  <a:srgbClr val="A9B7C6"/>
                </a:solidFill>
                <a:latin typeface="Times New Roman" panose="02020603050405020304" pitchFamily="18" charset="0"/>
                <a:cs typeface="Times New Roman" panose="02020603050405020304" pitchFamily="18" charset="0"/>
              </a:rPr>
              <a:t>}</a:t>
            </a:r>
            <a:br>
              <a:rPr lang="en-US" altLang="en-US" sz="2000" dirty="0">
                <a:solidFill>
                  <a:srgbClr val="A9B7C6"/>
                </a:solidFill>
                <a:latin typeface="Times New Roman" panose="02020603050405020304" pitchFamily="18" charset="0"/>
                <a:cs typeface="Times New Roman" panose="02020603050405020304" pitchFamily="18" charset="0"/>
              </a:rPr>
            </a:br>
            <a:r>
              <a:rPr lang="en-US" altLang="en-US" sz="2000" dirty="0">
                <a:solidFill>
                  <a:srgbClr val="A9B7C6"/>
                </a:solidFill>
                <a:latin typeface="Times New Roman" panose="02020603050405020304" pitchFamily="18" charset="0"/>
                <a:cs typeface="Times New Roman" panose="02020603050405020304" pitchFamily="18" charset="0"/>
              </a:rPr>
              <a:t>    }</a:t>
            </a:r>
            <a:br>
              <a:rPr lang="en-US" altLang="en-US" sz="2000" dirty="0">
                <a:solidFill>
                  <a:srgbClr val="A9B7C6"/>
                </a:solidFill>
                <a:latin typeface="Times New Roman" panose="02020603050405020304" pitchFamily="18" charset="0"/>
                <a:cs typeface="Times New Roman" panose="02020603050405020304" pitchFamily="18" charset="0"/>
              </a:rPr>
            </a:br>
            <a:r>
              <a:rPr lang="en-US" altLang="en-US" sz="2000" dirty="0">
                <a:solidFill>
                  <a:srgbClr val="A9B7C6"/>
                </a:solidFill>
                <a:latin typeface="Times New Roman" panose="02020603050405020304" pitchFamily="18" charset="0"/>
                <a:cs typeface="Times New Roman" panose="02020603050405020304" pitchFamily="18" charset="0"/>
              </a:rPr>
              <a:t>}</a:t>
            </a:r>
            <a:br>
              <a:rPr lang="en-US" altLang="en-US" sz="2000" dirty="0">
                <a:solidFill>
                  <a:srgbClr val="A9B7C6"/>
                </a:solidFill>
                <a:latin typeface="Times New Roman" panose="02020603050405020304" pitchFamily="18" charset="0"/>
                <a:cs typeface="Times New Roman" panose="02020603050405020304" pitchFamily="18" charset="0"/>
              </a:rPr>
            </a:br>
            <a:r>
              <a:rPr lang="en-US" altLang="en-US" sz="2000" dirty="0">
                <a:solidFill>
                  <a:srgbClr val="CC7832"/>
                </a:solidFill>
                <a:latin typeface="Times New Roman" panose="02020603050405020304" pitchFamily="18" charset="0"/>
                <a:cs typeface="Times New Roman" panose="02020603050405020304" pitchFamily="18" charset="0"/>
              </a:rPr>
              <a:t>class </a:t>
            </a:r>
            <a:r>
              <a:rPr lang="en-US" altLang="en-US" sz="2000" dirty="0" err="1">
                <a:solidFill>
                  <a:srgbClr val="A9B7C6"/>
                </a:solidFill>
                <a:latin typeface="Times New Roman" panose="02020603050405020304" pitchFamily="18" charset="0"/>
                <a:cs typeface="Times New Roman" panose="02020603050405020304" pitchFamily="18" charset="0"/>
              </a:rPr>
              <a:t>CommonResource</a:t>
            </a:r>
            <a:r>
              <a:rPr lang="en-US" altLang="en-US" sz="2000" dirty="0">
                <a:solidFill>
                  <a:srgbClr val="A9B7C6"/>
                </a:solidFill>
                <a:latin typeface="Times New Roman" panose="02020603050405020304" pitchFamily="18" charset="0"/>
                <a:cs typeface="Times New Roman" panose="02020603050405020304" pitchFamily="18" charset="0"/>
              </a:rPr>
              <a:t>{</a:t>
            </a:r>
            <a:br>
              <a:rPr lang="en-US" altLang="en-US" sz="2000" dirty="0">
                <a:solidFill>
                  <a:srgbClr val="A9B7C6"/>
                </a:solidFill>
                <a:latin typeface="Times New Roman" panose="02020603050405020304" pitchFamily="18" charset="0"/>
                <a:cs typeface="Times New Roman" panose="02020603050405020304" pitchFamily="18" charset="0"/>
              </a:rPr>
            </a:br>
            <a:r>
              <a:rPr lang="en-US" altLang="en-US" sz="2000" dirty="0">
                <a:solidFill>
                  <a:srgbClr val="A9B7C6"/>
                </a:solidFill>
                <a:latin typeface="Times New Roman" panose="02020603050405020304" pitchFamily="18" charset="0"/>
                <a:cs typeface="Times New Roman" panose="02020603050405020304" pitchFamily="18" charset="0"/>
              </a:rPr>
              <a:t>    </a:t>
            </a:r>
            <a:r>
              <a:rPr lang="en-US" altLang="en-US" sz="2000" dirty="0" err="1">
                <a:solidFill>
                  <a:srgbClr val="CC7832"/>
                </a:solidFill>
                <a:latin typeface="Times New Roman" panose="02020603050405020304" pitchFamily="18" charset="0"/>
                <a:cs typeface="Times New Roman" panose="02020603050405020304" pitchFamily="18" charset="0"/>
              </a:rPr>
              <a:t>int</a:t>
            </a:r>
            <a:r>
              <a:rPr lang="en-US" altLang="en-US" sz="2000" dirty="0">
                <a:solidFill>
                  <a:srgbClr val="CC7832"/>
                </a:solidFill>
                <a:latin typeface="Times New Roman" panose="02020603050405020304" pitchFamily="18" charset="0"/>
                <a:cs typeface="Times New Roman" panose="02020603050405020304" pitchFamily="18" charset="0"/>
              </a:rPr>
              <a:t> </a:t>
            </a:r>
            <a:r>
              <a:rPr lang="en-US" altLang="en-US" sz="2000" dirty="0">
                <a:solidFill>
                  <a:srgbClr val="9876AA"/>
                </a:solidFill>
                <a:latin typeface="Times New Roman" panose="02020603050405020304" pitchFamily="18" charset="0"/>
                <a:cs typeface="Times New Roman" panose="02020603050405020304" pitchFamily="18" charset="0"/>
              </a:rPr>
              <a:t>x</a:t>
            </a:r>
            <a:r>
              <a:rPr lang="en-US" altLang="en-US" sz="2000" dirty="0">
                <a:solidFill>
                  <a:srgbClr val="A9B7C6"/>
                </a:solidFill>
                <a:latin typeface="Times New Roman" panose="02020603050405020304" pitchFamily="18" charset="0"/>
                <a:cs typeface="Times New Roman" panose="02020603050405020304" pitchFamily="18" charset="0"/>
              </a:rPr>
              <a:t>=</a:t>
            </a:r>
            <a:r>
              <a:rPr lang="en-US" altLang="en-US" sz="2000" dirty="0">
                <a:solidFill>
                  <a:srgbClr val="6897BB"/>
                </a:solidFill>
                <a:latin typeface="Times New Roman" panose="02020603050405020304" pitchFamily="18" charset="0"/>
                <a:cs typeface="Times New Roman" panose="02020603050405020304" pitchFamily="18" charset="0"/>
              </a:rPr>
              <a:t>0</a:t>
            </a:r>
            <a:r>
              <a:rPr lang="en-US" altLang="en-US" sz="2000" dirty="0">
                <a:solidFill>
                  <a:srgbClr val="CC7832"/>
                </a:solidFill>
                <a:latin typeface="Times New Roman" panose="02020603050405020304" pitchFamily="18" charset="0"/>
                <a:cs typeface="Times New Roman" panose="02020603050405020304" pitchFamily="18" charset="0"/>
              </a:rPr>
              <a:t>;</a:t>
            </a:r>
            <a:br>
              <a:rPr lang="en-US" altLang="en-US" sz="2000" dirty="0">
                <a:solidFill>
                  <a:srgbClr val="CC7832"/>
                </a:solidFill>
                <a:latin typeface="Times New Roman" panose="02020603050405020304" pitchFamily="18" charset="0"/>
                <a:cs typeface="Times New Roman" panose="02020603050405020304" pitchFamily="18" charset="0"/>
              </a:rPr>
            </a:br>
            <a:r>
              <a:rPr lang="en-US" altLang="en-US" sz="2000" dirty="0">
                <a:solidFill>
                  <a:srgbClr val="A9B7C6"/>
                </a:solidFill>
                <a:latin typeface="Times New Roman" panose="02020603050405020304" pitchFamily="18" charset="0"/>
                <a:cs typeface="Times New Roman" panose="02020603050405020304" pitchFamily="18" charset="0"/>
              </a:rPr>
              <a:t>}</a:t>
            </a:r>
            <a:br>
              <a:rPr lang="en-US" altLang="en-US" sz="2000" dirty="0">
                <a:solidFill>
                  <a:srgbClr val="A9B7C6"/>
                </a:solidFill>
                <a:latin typeface="Times New Roman" panose="02020603050405020304" pitchFamily="18" charset="0"/>
                <a:cs typeface="Times New Roman" panose="02020603050405020304" pitchFamily="18" charset="0"/>
              </a:rPr>
            </a:br>
            <a:r>
              <a:rPr lang="en-US" altLang="en-US" sz="2000" dirty="0">
                <a:solidFill>
                  <a:srgbClr val="CC7832"/>
                </a:solidFill>
                <a:latin typeface="Times New Roman" panose="02020603050405020304" pitchFamily="18" charset="0"/>
                <a:cs typeface="Times New Roman" panose="02020603050405020304" pitchFamily="18" charset="0"/>
              </a:rPr>
              <a:t>class </a:t>
            </a:r>
            <a:r>
              <a:rPr lang="en-US" altLang="en-US" sz="2000" dirty="0" err="1">
                <a:solidFill>
                  <a:srgbClr val="A9B7C6"/>
                </a:solidFill>
                <a:latin typeface="Times New Roman" panose="02020603050405020304" pitchFamily="18" charset="0"/>
                <a:cs typeface="Times New Roman" panose="02020603050405020304" pitchFamily="18" charset="0"/>
              </a:rPr>
              <a:t>CountThread</a:t>
            </a:r>
            <a:r>
              <a:rPr lang="en-US" altLang="en-US" sz="2000" dirty="0">
                <a:solidFill>
                  <a:srgbClr val="A9B7C6"/>
                </a:solidFill>
                <a:latin typeface="Times New Roman" panose="02020603050405020304" pitchFamily="18" charset="0"/>
                <a:cs typeface="Times New Roman" panose="02020603050405020304" pitchFamily="18" charset="0"/>
              </a:rPr>
              <a:t> </a:t>
            </a:r>
            <a:r>
              <a:rPr lang="en-US" altLang="en-US" sz="2000" dirty="0">
                <a:solidFill>
                  <a:srgbClr val="CC7832"/>
                </a:solidFill>
                <a:latin typeface="Times New Roman" panose="02020603050405020304" pitchFamily="18" charset="0"/>
                <a:cs typeface="Times New Roman" panose="02020603050405020304" pitchFamily="18" charset="0"/>
              </a:rPr>
              <a:t>implements </a:t>
            </a:r>
            <a:r>
              <a:rPr lang="en-US" altLang="en-US" sz="2000" dirty="0">
                <a:solidFill>
                  <a:srgbClr val="A9B7C6"/>
                </a:solidFill>
                <a:latin typeface="Times New Roman" panose="02020603050405020304" pitchFamily="18" charset="0"/>
                <a:cs typeface="Times New Roman" panose="02020603050405020304" pitchFamily="18" charset="0"/>
              </a:rPr>
              <a:t>Runnable{</a:t>
            </a:r>
            <a:br>
              <a:rPr lang="en-US" altLang="en-US" sz="2000" dirty="0">
                <a:solidFill>
                  <a:srgbClr val="A9B7C6"/>
                </a:solidFill>
                <a:latin typeface="Times New Roman" panose="02020603050405020304" pitchFamily="18" charset="0"/>
                <a:cs typeface="Times New Roman" panose="02020603050405020304" pitchFamily="18" charset="0"/>
              </a:rPr>
            </a:br>
            <a:r>
              <a:rPr lang="en-US" altLang="en-US" sz="2000" dirty="0">
                <a:solidFill>
                  <a:srgbClr val="A9B7C6"/>
                </a:solidFill>
                <a:latin typeface="Times New Roman" panose="02020603050405020304" pitchFamily="18" charset="0"/>
                <a:cs typeface="Times New Roman" panose="02020603050405020304" pitchFamily="18" charset="0"/>
              </a:rPr>
              <a:t>    </a:t>
            </a:r>
            <a:r>
              <a:rPr lang="en-US" altLang="en-US" sz="2000" dirty="0" err="1">
                <a:solidFill>
                  <a:srgbClr val="A9B7C6"/>
                </a:solidFill>
                <a:latin typeface="Times New Roman" panose="02020603050405020304" pitchFamily="18" charset="0"/>
                <a:cs typeface="Times New Roman" panose="02020603050405020304" pitchFamily="18" charset="0"/>
              </a:rPr>
              <a:t>CommonResource</a:t>
            </a:r>
            <a:r>
              <a:rPr lang="en-US" altLang="en-US" sz="2000" dirty="0">
                <a:solidFill>
                  <a:srgbClr val="A9B7C6"/>
                </a:solidFill>
                <a:latin typeface="Times New Roman" panose="02020603050405020304" pitchFamily="18" charset="0"/>
                <a:cs typeface="Times New Roman" panose="02020603050405020304" pitchFamily="18" charset="0"/>
              </a:rPr>
              <a:t> </a:t>
            </a:r>
            <a:r>
              <a:rPr lang="en-US" altLang="en-US" sz="2000" dirty="0">
                <a:solidFill>
                  <a:srgbClr val="9876AA"/>
                </a:solidFill>
                <a:latin typeface="Times New Roman" panose="02020603050405020304" pitchFamily="18" charset="0"/>
                <a:cs typeface="Times New Roman" panose="02020603050405020304" pitchFamily="18" charset="0"/>
              </a:rPr>
              <a:t>res</a:t>
            </a:r>
            <a:r>
              <a:rPr lang="en-US" altLang="en-US" sz="2000" dirty="0">
                <a:solidFill>
                  <a:srgbClr val="CC7832"/>
                </a:solidFill>
                <a:latin typeface="Times New Roman" panose="02020603050405020304" pitchFamily="18" charset="0"/>
                <a:cs typeface="Times New Roman" panose="02020603050405020304" pitchFamily="18" charset="0"/>
              </a:rPr>
              <a:t>;</a:t>
            </a:r>
            <a:br>
              <a:rPr lang="en-US" altLang="en-US" sz="2000" dirty="0">
                <a:solidFill>
                  <a:srgbClr val="CC7832"/>
                </a:solidFill>
                <a:latin typeface="Times New Roman" panose="02020603050405020304" pitchFamily="18" charset="0"/>
                <a:cs typeface="Times New Roman" panose="02020603050405020304" pitchFamily="18" charset="0"/>
              </a:rPr>
            </a:br>
            <a:r>
              <a:rPr lang="en-US" altLang="en-US" sz="2000" dirty="0">
                <a:solidFill>
                  <a:srgbClr val="CC7832"/>
                </a:solidFill>
                <a:latin typeface="Times New Roman" panose="02020603050405020304" pitchFamily="18" charset="0"/>
                <a:cs typeface="Times New Roman" panose="02020603050405020304" pitchFamily="18" charset="0"/>
              </a:rPr>
              <a:t>    </a:t>
            </a:r>
            <a:r>
              <a:rPr lang="en-US" altLang="en-US" sz="2000" dirty="0" err="1">
                <a:solidFill>
                  <a:srgbClr val="FFC66D"/>
                </a:solidFill>
                <a:latin typeface="Times New Roman" panose="02020603050405020304" pitchFamily="18" charset="0"/>
                <a:cs typeface="Times New Roman" panose="02020603050405020304" pitchFamily="18" charset="0"/>
              </a:rPr>
              <a:t>CountThread</a:t>
            </a:r>
            <a:r>
              <a:rPr lang="en-US" altLang="en-US" sz="2000" dirty="0">
                <a:solidFill>
                  <a:srgbClr val="A9B7C6"/>
                </a:solidFill>
                <a:latin typeface="Times New Roman" panose="02020603050405020304" pitchFamily="18" charset="0"/>
                <a:cs typeface="Times New Roman" panose="02020603050405020304" pitchFamily="18" charset="0"/>
              </a:rPr>
              <a:t>(</a:t>
            </a:r>
            <a:r>
              <a:rPr lang="en-US" altLang="en-US" sz="2000" dirty="0" err="1">
                <a:solidFill>
                  <a:srgbClr val="A9B7C6"/>
                </a:solidFill>
                <a:latin typeface="Times New Roman" panose="02020603050405020304" pitchFamily="18" charset="0"/>
                <a:cs typeface="Times New Roman" panose="02020603050405020304" pitchFamily="18" charset="0"/>
              </a:rPr>
              <a:t>CommonResource</a:t>
            </a:r>
            <a:r>
              <a:rPr lang="en-US" altLang="en-US" sz="2000" dirty="0">
                <a:solidFill>
                  <a:srgbClr val="A9B7C6"/>
                </a:solidFill>
                <a:latin typeface="Times New Roman" panose="02020603050405020304" pitchFamily="18" charset="0"/>
                <a:cs typeface="Times New Roman" panose="02020603050405020304" pitchFamily="18" charset="0"/>
              </a:rPr>
              <a:t> res){</a:t>
            </a:r>
            <a:br>
              <a:rPr lang="en-US" altLang="en-US" sz="2000" dirty="0">
                <a:solidFill>
                  <a:srgbClr val="A9B7C6"/>
                </a:solidFill>
                <a:latin typeface="Times New Roman" panose="02020603050405020304" pitchFamily="18" charset="0"/>
                <a:cs typeface="Times New Roman" panose="02020603050405020304" pitchFamily="18" charset="0"/>
              </a:rPr>
            </a:br>
            <a:r>
              <a:rPr lang="en-US" altLang="en-US" sz="2000" dirty="0">
                <a:solidFill>
                  <a:srgbClr val="A9B7C6"/>
                </a:solidFill>
                <a:latin typeface="Times New Roman" panose="02020603050405020304" pitchFamily="18" charset="0"/>
                <a:cs typeface="Times New Roman" panose="02020603050405020304" pitchFamily="18" charset="0"/>
              </a:rPr>
              <a:t>        </a:t>
            </a:r>
            <a:r>
              <a:rPr lang="en-US" altLang="en-US" sz="2000" dirty="0">
                <a:solidFill>
                  <a:srgbClr val="CC7832"/>
                </a:solidFill>
                <a:latin typeface="Times New Roman" panose="02020603050405020304" pitchFamily="18" charset="0"/>
                <a:cs typeface="Times New Roman" panose="02020603050405020304" pitchFamily="18" charset="0"/>
              </a:rPr>
              <a:t>this</a:t>
            </a:r>
            <a:r>
              <a:rPr lang="en-US" altLang="en-US" sz="2000" dirty="0">
                <a:solidFill>
                  <a:srgbClr val="A9B7C6"/>
                </a:solidFill>
                <a:latin typeface="Times New Roman" panose="02020603050405020304" pitchFamily="18" charset="0"/>
                <a:cs typeface="Times New Roman" panose="02020603050405020304" pitchFamily="18" charset="0"/>
              </a:rPr>
              <a:t>.</a:t>
            </a:r>
            <a:r>
              <a:rPr lang="en-US" altLang="en-US" sz="2000" dirty="0">
                <a:solidFill>
                  <a:srgbClr val="9876AA"/>
                </a:solidFill>
                <a:latin typeface="Times New Roman" panose="02020603050405020304" pitchFamily="18" charset="0"/>
                <a:cs typeface="Times New Roman" panose="02020603050405020304" pitchFamily="18" charset="0"/>
              </a:rPr>
              <a:t>res</a:t>
            </a:r>
            <a:r>
              <a:rPr lang="en-US" altLang="en-US" sz="2000" dirty="0">
                <a:solidFill>
                  <a:srgbClr val="A9B7C6"/>
                </a:solidFill>
                <a:latin typeface="Times New Roman" panose="02020603050405020304" pitchFamily="18" charset="0"/>
                <a:cs typeface="Times New Roman" panose="02020603050405020304" pitchFamily="18" charset="0"/>
              </a:rPr>
              <a:t>=res</a:t>
            </a:r>
            <a:r>
              <a:rPr lang="en-US" altLang="en-US" sz="2000" dirty="0">
                <a:solidFill>
                  <a:srgbClr val="CC7832"/>
                </a:solidFill>
                <a:latin typeface="Times New Roman" panose="02020603050405020304" pitchFamily="18" charset="0"/>
                <a:cs typeface="Times New Roman" panose="02020603050405020304" pitchFamily="18" charset="0"/>
              </a:rPr>
              <a:t>;</a:t>
            </a:r>
            <a:br>
              <a:rPr lang="en-US" altLang="en-US" sz="2000" dirty="0">
                <a:solidFill>
                  <a:srgbClr val="CC7832"/>
                </a:solidFill>
                <a:latin typeface="Times New Roman" panose="02020603050405020304" pitchFamily="18" charset="0"/>
                <a:cs typeface="Times New Roman" panose="02020603050405020304" pitchFamily="18" charset="0"/>
              </a:rPr>
            </a:br>
            <a:r>
              <a:rPr lang="en-US" altLang="en-US" sz="2000" dirty="0">
                <a:solidFill>
                  <a:srgbClr val="CC7832"/>
                </a:solidFill>
                <a:latin typeface="Times New Roman" panose="02020603050405020304" pitchFamily="18" charset="0"/>
                <a:cs typeface="Times New Roman" panose="02020603050405020304" pitchFamily="18" charset="0"/>
              </a:rPr>
              <a:t>    </a:t>
            </a:r>
            <a:r>
              <a:rPr lang="en-US" altLang="en-US" sz="2000" dirty="0">
                <a:solidFill>
                  <a:srgbClr val="A9B7C6"/>
                </a:solidFill>
                <a:latin typeface="Times New Roman" panose="02020603050405020304" pitchFamily="18" charset="0"/>
                <a:cs typeface="Times New Roman" panose="02020603050405020304" pitchFamily="18" charset="0"/>
              </a:rPr>
              <a:t>}</a:t>
            </a:r>
            <a:br>
              <a:rPr lang="en-US" altLang="en-US" sz="2000" dirty="0">
                <a:solidFill>
                  <a:srgbClr val="A9B7C6"/>
                </a:solidFill>
                <a:latin typeface="Times New Roman" panose="02020603050405020304" pitchFamily="18" charset="0"/>
                <a:cs typeface="Times New Roman" panose="02020603050405020304" pitchFamily="18" charset="0"/>
              </a:rPr>
            </a:br>
            <a:r>
              <a:rPr lang="en-US" altLang="en-US" sz="2000" dirty="0">
                <a:solidFill>
                  <a:srgbClr val="A9B7C6"/>
                </a:solidFill>
                <a:latin typeface="Times New Roman" panose="02020603050405020304" pitchFamily="18" charset="0"/>
                <a:cs typeface="Times New Roman" panose="02020603050405020304" pitchFamily="18" charset="0"/>
              </a:rPr>
              <a:t>    </a:t>
            </a:r>
            <a:r>
              <a:rPr lang="en-US" altLang="en-US" sz="2000" dirty="0">
                <a:solidFill>
                  <a:srgbClr val="CC7832"/>
                </a:solidFill>
                <a:latin typeface="Times New Roman" panose="02020603050405020304" pitchFamily="18" charset="0"/>
                <a:cs typeface="Times New Roman" panose="02020603050405020304" pitchFamily="18" charset="0"/>
              </a:rPr>
              <a:t>public void </a:t>
            </a:r>
            <a:r>
              <a:rPr lang="en-US" altLang="en-US" sz="2000" dirty="0">
                <a:solidFill>
                  <a:srgbClr val="FFC66D"/>
                </a:solidFill>
                <a:latin typeface="Times New Roman" panose="02020603050405020304" pitchFamily="18" charset="0"/>
                <a:cs typeface="Times New Roman" panose="02020603050405020304" pitchFamily="18" charset="0"/>
              </a:rPr>
              <a:t>run</a:t>
            </a:r>
            <a:r>
              <a:rPr lang="en-US" altLang="en-US" sz="2000" dirty="0">
                <a:solidFill>
                  <a:srgbClr val="A9B7C6"/>
                </a:solidFill>
                <a:latin typeface="Times New Roman" panose="02020603050405020304" pitchFamily="18" charset="0"/>
                <a:cs typeface="Times New Roman" panose="02020603050405020304" pitchFamily="18" charset="0"/>
              </a:rPr>
              <a:t>(){</a:t>
            </a:r>
            <a:br>
              <a:rPr lang="en-US" altLang="en-US" sz="2000" dirty="0">
                <a:solidFill>
                  <a:srgbClr val="A9B7C6"/>
                </a:solidFill>
                <a:latin typeface="Times New Roman" panose="02020603050405020304" pitchFamily="18" charset="0"/>
                <a:cs typeface="Times New Roman" panose="02020603050405020304" pitchFamily="18" charset="0"/>
              </a:rPr>
            </a:br>
            <a:r>
              <a:rPr lang="en-US" altLang="en-US" sz="2000" dirty="0">
                <a:solidFill>
                  <a:srgbClr val="A9B7C6"/>
                </a:solidFill>
                <a:latin typeface="Times New Roman" panose="02020603050405020304" pitchFamily="18" charset="0"/>
                <a:cs typeface="Times New Roman" panose="02020603050405020304" pitchFamily="18" charset="0"/>
              </a:rPr>
              <a:t>        </a:t>
            </a:r>
            <a:r>
              <a:rPr lang="en-US" altLang="en-US" sz="2000" dirty="0" err="1">
                <a:solidFill>
                  <a:srgbClr val="9876AA"/>
                </a:solidFill>
                <a:latin typeface="Times New Roman" panose="02020603050405020304" pitchFamily="18" charset="0"/>
                <a:cs typeface="Times New Roman" panose="02020603050405020304" pitchFamily="18" charset="0"/>
              </a:rPr>
              <a:t>res</a:t>
            </a:r>
            <a:r>
              <a:rPr lang="en-US" altLang="en-US" sz="2000" dirty="0" err="1">
                <a:solidFill>
                  <a:srgbClr val="A9B7C6"/>
                </a:solidFill>
                <a:latin typeface="Times New Roman" panose="02020603050405020304" pitchFamily="18" charset="0"/>
                <a:cs typeface="Times New Roman" panose="02020603050405020304" pitchFamily="18" charset="0"/>
              </a:rPr>
              <a:t>.</a:t>
            </a:r>
            <a:r>
              <a:rPr lang="en-US" altLang="en-US" sz="2000" dirty="0" err="1">
                <a:solidFill>
                  <a:srgbClr val="9876AA"/>
                </a:solidFill>
                <a:latin typeface="Times New Roman" panose="02020603050405020304" pitchFamily="18" charset="0"/>
                <a:cs typeface="Times New Roman" panose="02020603050405020304" pitchFamily="18" charset="0"/>
              </a:rPr>
              <a:t>x</a:t>
            </a:r>
            <a:r>
              <a:rPr lang="en-US" altLang="en-US" sz="2000" dirty="0">
                <a:solidFill>
                  <a:srgbClr val="A9B7C6"/>
                </a:solidFill>
                <a:latin typeface="Times New Roman" panose="02020603050405020304" pitchFamily="18" charset="0"/>
                <a:cs typeface="Times New Roman" panose="02020603050405020304" pitchFamily="18" charset="0"/>
              </a:rPr>
              <a:t>=</a:t>
            </a:r>
            <a:r>
              <a:rPr lang="en-US" altLang="en-US" sz="2000" dirty="0">
                <a:solidFill>
                  <a:srgbClr val="6897BB"/>
                </a:solidFill>
                <a:latin typeface="Times New Roman" panose="02020603050405020304" pitchFamily="18" charset="0"/>
                <a:cs typeface="Times New Roman" panose="02020603050405020304" pitchFamily="18" charset="0"/>
              </a:rPr>
              <a:t>1</a:t>
            </a:r>
            <a:r>
              <a:rPr lang="en-US" altLang="en-US" sz="2000" dirty="0">
                <a:solidFill>
                  <a:srgbClr val="CC7832"/>
                </a:solidFill>
                <a:latin typeface="Times New Roman" panose="02020603050405020304" pitchFamily="18" charset="0"/>
                <a:cs typeface="Times New Roman" panose="02020603050405020304" pitchFamily="18" charset="0"/>
              </a:rPr>
              <a:t>;</a:t>
            </a:r>
            <a:br>
              <a:rPr lang="en-US" altLang="en-US" sz="2000" dirty="0">
                <a:solidFill>
                  <a:srgbClr val="CC7832"/>
                </a:solidFill>
                <a:latin typeface="Times New Roman" panose="02020603050405020304" pitchFamily="18" charset="0"/>
                <a:cs typeface="Times New Roman" panose="02020603050405020304" pitchFamily="18" charset="0"/>
              </a:rPr>
            </a:br>
            <a:r>
              <a:rPr lang="en-US" altLang="en-US" sz="2000" dirty="0">
                <a:solidFill>
                  <a:srgbClr val="CC7832"/>
                </a:solidFill>
                <a:latin typeface="Times New Roman" panose="02020603050405020304" pitchFamily="18" charset="0"/>
                <a:cs typeface="Times New Roman" panose="02020603050405020304" pitchFamily="18" charset="0"/>
              </a:rPr>
              <a:t>        for </a:t>
            </a:r>
            <a:r>
              <a:rPr lang="en-US" altLang="en-US" sz="2000" dirty="0">
                <a:solidFill>
                  <a:srgbClr val="A9B7C6"/>
                </a:solidFill>
                <a:latin typeface="Times New Roman" panose="02020603050405020304" pitchFamily="18" charset="0"/>
                <a:cs typeface="Times New Roman" panose="02020603050405020304" pitchFamily="18" charset="0"/>
              </a:rPr>
              <a:t>(</a:t>
            </a:r>
            <a:r>
              <a:rPr lang="en-US" altLang="en-US" sz="2000" dirty="0" err="1">
                <a:solidFill>
                  <a:srgbClr val="CC7832"/>
                </a:solidFill>
                <a:latin typeface="Times New Roman" panose="02020603050405020304" pitchFamily="18" charset="0"/>
                <a:cs typeface="Times New Roman" panose="02020603050405020304" pitchFamily="18" charset="0"/>
              </a:rPr>
              <a:t>int</a:t>
            </a:r>
            <a:r>
              <a:rPr lang="en-US" altLang="en-US" sz="2000" dirty="0">
                <a:solidFill>
                  <a:srgbClr val="CC7832"/>
                </a:solidFill>
                <a:latin typeface="Times New Roman" panose="02020603050405020304" pitchFamily="18" charset="0"/>
                <a:cs typeface="Times New Roman" panose="02020603050405020304" pitchFamily="18" charset="0"/>
              </a:rPr>
              <a:t> </a:t>
            </a:r>
            <a:r>
              <a:rPr lang="en-US" altLang="en-US" sz="2000" dirty="0" err="1">
                <a:solidFill>
                  <a:srgbClr val="A9B7C6"/>
                </a:solidFill>
                <a:latin typeface="Times New Roman" panose="02020603050405020304" pitchFamily="18" charset="0"/>
                <a:cs typeface="Times New Roman" panose="02020603050405020304" pitchFamily="18" charset="0"/>
              </a:rPr>
              <a:t>i</a:t>
            </a:r>
            <a:r>
              <a:rPr lang="en-US" altLang="en-US" sz="2000" dirty="0">
                <a:solidFill>
                  <a:srgbClr val="A9B7C6"/>
                </a:solidFill>
                <a:latin typeface="Times New Roman" panose="02020603050405020304" pitchFamily="18" charset="0"/>
                <a:cs typeface="Times New Roman" panose="02020603050405020304" pitchFamily="18" charset="0"/>
              </a:rPr>
              <a:t> = </a:t>
            </a:r>
            <a:r>
              <a:rPr lang="en-US" altLang="en-US" sz="2000" dirty="0">
                <a:solidFill>
                  <a:srgbClr val="6897BB"/>
                </a:solidFill>
                <a:latin typeface="Times New Roman" panose="02020603050405020304" pitchFamily="18" charset="0"/>
                <a:cs typeface="Times New Roman" panose="02020603050405020304" pitchFamily="18" charset="0"/>
              </a:rPr>
              <a:t>1</a:t>
            </a:r>
            <a:r>
              <a:rPr lang="en-US" altLang="en-US" sz="2000" dirty="0">
                <a:solidFill>
                  <a:srgbClr val="CC7832"/>
                </a:solidFill>
                <a:latin typeface="Times New Roman" panose="02020603050405020304" pitchFamily="18" charset="0"/>
                <a:cs typeface="Times New Roman" panose="02020603050405020304" pitchFamily="18" charset="0"/>
              </a:rPr>
              <a:t>; </a:t>
            </a:r>
            <a:r>
              <a:rPr lang="en-US" altLang="en-US" sz="2000" dirty="0" err="1">
                <a:solidFill>
                  <a:srgbClr val="A9B7C6"/>
                </a:solidFill>
                <a:latin typeface="Times New Roman" panose="02020603050405020304" pitchFamily="18" charset="0"/>
                <a:cs typeface="Times New Roman" panose="02020603050405020304" pitchFamily="18" charset="0"/>
              </a:rPr>
              <a:t>i</a:t>
            </a:r>
            <a:r>
              <a:rPr lang="en-US" altLang="en-US" sz="2000" dirty="0">
                <a:solidFill>
                  <a:srgbClr val="A9B7C6"/>
                </a:solidFill>
                <a:latin typeface="Times New Roman" panose="02020603050405020304" pitchFamily="18" charset="0"/>
                <a:cs typeface="Times New Roman" panose="02020603050405020304" pitchFamily="18" charset="0"/>
              </a:rPr>
              <a:t> &lt; </a:t>
            </a:r>
            <a:r>
              <a:rPr lang="en-US" altLang="en-US" sz="2000" dirty="0">
                <a:solidFill>
                  <a:srgbClr val="6897BB"/>
                </a:solidFill>
                <a:latin typeface="Times New Roman" panose="02020603050405020304" pitchFamily="18" charset="0"/>
                <a:cs typeface="Times New Roman" panose="02020603050405020304" pitchFamily="18" charset="0"/>
              </a:rPr>
              <a:t>5</a:t>
            </a:r>
            <a:r>
              <a:rPr lang="en-US" altLang="en-US" sz="2000" dirty="0">
                <a:solidFill>
                  <a:srgbClr val="CC7832"/>
                </a:solidFill>
                <a:latin typeface="Times New Roman" panose="02020603050405020304" pitchFamily="18" charset="0"/>
                <a:cs typeface="Times New Roman" panose="02020603050405020304" pitchFamily="18" charset="0"/>
              </a:rPr>
              <a:t>; </a:t>
            </a:r>
            <a:r>
              <a:rPr lang="en-US" altLang="en-US" sz="2000" dirty="0" err="1">
                <a:solidFill>
                  <a:srgbClr val="A9B7C6"/>
                </a:solidFill>
                <a:latin typeface="Times New Roman" panose="02020603050405020304" pitchFamily="18" charset="0"/>
                <a:cs typeface="Times New Roman" panose="02020603050405020304" pitchFamily="18" charset="0"/>
              </a:rPr>
              <a:t>i</a:t>
            </a:r>
            <a:r>
              <a:rPr lang="en-US" altLang="en-US" sz="2000" dirty="0">
                <a:solidFill>
                  <a:srgbClr val="A9B7C6"/>
                </a:solidFill>
                <a:latin typeface="Times New Roman" panose="02020603050405020304" pitchFamily="18" charset="0"/>
                <a:cs typeface="Times New Roman" panose="02020603050405020304" pitchFamily="18" charset="0"/>
              </a:rPr>
              <a:t>++){</a:t>
            </a:r>
            <a:br>
              <a:rPr lang="en-US" altLang="en-US" sz="2000" dirty="0">
                <a:solidFill>
                  <a:srgbClr val="A9B7C6"/>
                </a:solidFill>
                <a:latin typeface="Times New Roman" panose="02020603050405020304" pitchFamily="18" charset="0"/>
                <a:cs typeface="Times New Roman" panose="02020603050405020304" pitchFamily="18" charset="0"/>
              </a:rPr>
            </a:br>
            <a:r>
              <a:rPr lang="en-US" altLang="en-US" sz="2000" dirty="0">
                <a:solidFill>
                  <a:srgbClr val="A9B7C6"/>
                </a:solidFill>
                <a:latin typeface="Times New Roman" panose="02020603050405020304" pitchFamily="18" charset="0"/>
                <a:cs typeface="Times New Roman" panose="02020603050405020304" pitchFamily="18" charset="0"/>
              </a:rPr>
              <a:t>            </a:t>
            </a:r>
            <a:r>
              <a:rPr lang="en-US" altLang="en-US" sz="2000" dirty="0" err="1">
                <a:solidFill>
                  <a:srgbClr val="A9B7C6"/>
                </a:solidFill>
                <a:latin typeface="Times New Roman" panose="02020603050405020304" pitchFamily="18" charset="0"/>
                <a:cs typeface="Times New Roman" panose="02020603050405020304" pitchFamily="18" charset="0"/>
              </a:rPr>
              <a:t>System.</a:t>
            </a:r>
            <a:r>
              <a:rPr lang="en-US" altLang="en-US" sz="2000" i="1" dirty="0" err="1">
                <a:solidFill>
                  <a:srgbClr val="9876AA"/>
                </a:solidFill>
                <a:latin typeface="Times New Roman" panose="02020603050405020304" pitchFamily="18" charset="0"/>
                <a:cs typeface="Times New Roman" panose="02020603050405020304" pitchFamily="18" charset="0"/>
              </a:rPr>
              <a:t>out</a:t>
            </a:r>
            <a:r>
              <a:rPr lang="en-US" altLang="en-US" sz="2000" dirty="0" err="1">
                <a:solidFill>
                  <a:srgbClr val="A9B7C6"/>
                </a:solidFill>
                <a:latin typeface="Times New Roman" panose="02020603050405020304" pitchFamily="18" charset="0"/>
                <a:cs typeface="Times New Roman" panose="02020603050405020304" pitchFamily="18" charset="0"/>
              </a:rPr>
              <a:t>.printf</a:t>
            </a:r>
            <a:r>
              <a:rPr lang="en-US" altLang="en-US" sz="2000" dirty="0">
                <a:solidFill>
                  <a:srgbClr val="A9B7C6"/>
                </a:solidFill>
                <a:latin typeface="Times New Roman" panose="02020603050405020304" pitchFamily="18" charset="0"/>
                <a:cs typeface="Times New Roman" panose="02020603050405020304" pitchFamily="18" charset="0"/>
              </a:rPr>
              <a:t>(</a:t>
            </a:r>
            <a:r>
              <a:rPr lang="en-US" altLang="en-US" sz="2000" dirty="0">
                <a:solidFill>
                  <a:srgbClr val="6A8759"/>
                </a:solidFill>
                <a:latin typeface="Times New Roman" panose="02020603050405020304" pitchFamily="18" charset="0"/>
                <a:cs typeface="Times New Roman" panose="02020603050405020304" pitchFamily="18" charset="0"/>
              </a:rPr>
              <a:t>"%s %d </a:t>
            </a:r>
            <a:r>
              <a:rPr lang="en-US" altLang="en-US" sz="2000" dirty="0">
                <a:solidFill>
                  <a:srgbClr val="CC7832"/>
                </a:solidFill>
                <a:latin typeface="Times New Roman" panose="02020603050405020304" pitchFamily="18" charset="0"/>
                <a:cs typeface="Times New Roman" panose="02020603050405020304" pitchFamily="18" charset="0"/>
              </a:rPr>
              <a:t>\n</a:t>
            </a:r>
            <a:r>
              <a:rPr lang="en-US" altLang="en-US" sz="2000" dirty="0">
                <a:solidFill>
                  <a:srgbClr val="6A8759"/>
                </a:solidFill>
                <a:latin typeface="Times New Roman" panose="02020603050405020304" pitchFamily="18" charset="0"/>
                <a:cs typeface="Times New Roman" panose="02020603050405020304" pitchFamily="18" charset="0"/>
              </a:rPr>
              <a:t>"</a:t>
            </a:r>
            <a:r>
              <a:rPr lang="en-US" altLang="en-US" sz="2000" dirty="0">
                <a:solidFill>
                  <a:srgbClr val="CC7832"/>
                </a:solidFill>
                <a:latin typeface="Times New Roman" panose="02020603050405020304" pitchFamily="18" charset="0"/>
                <a:cs typeface="Times New Roman" panose="02020603050405020304" pitchFamily="18" charset="0"/>
              </a:rPr>
              <a:t>, </a:t>
            </a:r>
            <a:r>
              <a:rPr lang="en-US" altLang="en-US" sz="2000" dirty="0" err="1">
                <a:solidFill>
                  <a:srgbClr val="A9B7C6"/>
                </a:solidFill>
                <a:latin typeface="Times New Roman" panose="02020603050405020304" pitchFamily="18" charset="0"/>
                <a:cs typeface="Times New Roman" panose="02020603050405020304" pitchFamily="18" charset="0"/>
              </a:rPr>
              <a:t>Thread.</a:t>
            </a:r>
            <a:r>
              <a:rPr lang="en-US" altLang="en-US" sz="2000" i="1" dirty="0" err="1">
                <a:solidFill>
                  <a:srgbClr val="A9B7C6"/>
                </a:solidFill>
                <a:latin typeface="Times New Roman" panose="02020603050405020304" pitchFamily="18" charset="0"/>
                <a:cs typeface="Times New Roman" panose="02020603050405020304" pitchFamily="18" charset="0"/>
              </a:rPr>
              <a:t>currentThread</a:t>
            </a:r>
            <a:r>
              <a:rPr lang="en-US" altLang="en-US" sz="2000" dirty="0">
                <a:solidFill>
                  <a:srgbClr val="A9B7C6"/>
                </a:solidFill>
                <a:latin typeface="Times New Roman" panose="02020603050405020304" pitchFamily="18" charset="0"/>
                <a:cs typeface="Times New Roman" panose="02020603050405020304" pitchFamily="18" charset="0"/>
              </a:rPr>
              <a:t>().</a:t>
            </a:r>
            <a:r>
              <a:rPr lang="en-US" altLang="en-US" sz="2000" dirty="0" err="1">
                <a:solidFill>
                  <a:srgbClr val="A9B7C6"/>
                </a:solidFill>
                <a:latin typeface="Times New Roman" panose="02020603050405020304" pitchFamily="18" charset="0"/>
                <a:cs typeface="Times New Roman" panose="02020603050405020304" pitchFamily="18" charset="0"/>
              </a:rPr>
              <a:t>getName</a:t>
            </a:r>
            <a:r>
              <a:rPr lang="en-US" altLang="en-US" sz="2000" dirty="0">
                <a:solidFill>
                  <a:srgbClr val="A9B7C6"/>
                </a:solidFill>
                <a:latin typeface="Times New Roman" panose="02020603050405020304" pitchFamily="18" charset="0"/>
                <a:cs typeface="Times New Roman" panose="02020603050405020304" pitchFamily="18" charset="0"/>
              </a:rPr>
              <a:t>()</a:t>
            </a:r>
            <a:r>
              <a:rPr lang="en-US" altLang="en-US" sz="2000" dirty="0">
                <a:solidFill>
                  <a:srgbClr val="CC7832"/>
                </a:solidFill>
                <a:latin typeface="Times New Roman" panose="02020603050405020304" pitchFamily="18" charset="0"/>
                <a:cs typeface="Times New Roman" panose="02020603050405020304" pitchFamily="18" charset="0"/>
              </a:rPr>
              <a:t>, </a:t>
            </a:r>
            <a:r>
              <a:rPr lang="en-US" altLang="en-US" sz="2000" dirty="0" err="1">
                <a:solidFill>
                  <a:srgbClr val="9876AA"/>
                </a:solidFill>
                <a:latin typeface="Times New Roman" panose="02020603050405020304" pitchFamily="18" charset="0"/>
                <a:cs typeface="Times New Roman" panose="02020603050405020304" pitchFamily="18" charset="0"/>
              </a:rPr>
              <a:t>res</a:t>
            </a:r>
            <a:r>
              <a:rPr lang="en-US" altLang="en-US" sz="2000" dirty="0" err="1">
                <a:solidFill>
                  <a:srgbClr val="A9B7C6"/>
                </a:solidFill>
                <a:latin typeface="Times New Roman" panose="02020603050405020304" pitchFamily="18" charset="0"/>
                <a:cs typeface="Times New Roman" panose="02020603050405020304" pitchFamily="18" charset="0"/>
              </a:rPr>
              <a:t>.</a:t>
            </a:r>
            <a:r>
              <a:rPr lang="en-US" altLang="en-US" sz="2000" dirty="0" err="1">
                <a:solidFill>
                  <a:srgbClr val="9876AA"/>
                </a:solidFill>
                <a:latin typeface="Times New Roman" panose="02020603050405020304" pitchFamily="18" charset="0"/>
                <a:cs typeface="Times New Roman" panose="02020603050405020304" pitchFamily="18" charset="0"/>
              </a:rPr>
              <a:t>x</a:t>
            </a:r>
            <a:r>
              <a:rPr lang="en-US" altLang="en-US" sz="2000" dirty="0">
                <a:solidFill>
                  <a:srgbClr val="A9B7C6"/>
                </a:solidFill>
                <a:latin typeface="Times New Roman" panose="02020603050405020304" pitchFamily="18" charset="0"/>
                <a:cs typeface="Times New Roman" panose="02020603050405020304" pitchFamily="18" charset="0"/>
              </a:rPr>
              <a:t>)</a:t>
            </a:r>
            <a:r>
              <a:rPr lang="en-US" altLang="en-US" sz="2000" dirty="0">
                <a:solidFill>
                  <a:srgbClr val="CC7832"/>
                </a:solidFill>
                <a:latin typeface="Times New Roman" panose="02020603050405020304" pitchFamily="18" charset="0"/>
                <a:cs typeface="Times New Roman" panose="02020603050405020304" pitchFamily="18" charset="0"/>
              </a:rPr>
              <a:t>;</a:t>
            </a:r>
            <a:br>
              <a:rPr lang="en-US" altLang="en-US" sz="2000" dirty="0">
                <a:solidFill>
                  <a:srgbClr val="CC7832"/>
                </a:solidFill>
                <a:latin typeface="Times New Roman" panose="02020603050405020304" pitchFamily="18" charset="0"/>
                <a:cs typeface="Times New Roman" panose="02020603050405020304" pitchFamily="18" charset="0"/>
              </a:rPr>
            </a:br>
            <a:r>
              <a:rPr lang="en-US" altLang="en-US" sz="2000" dirty="0">
                <a:solidFill>
                  <a:srgbClr val="CC7832"/>
                </a:solidFill>
                <a:latin typeface="Times New Roman" panose="02020603050405020304" pitchFamily="18" charset="0"/>
                <a:cs typeface="Times New Roman" panose="02020603050405020304" pitchFamily="18" charset="0"/>
              </a:rPr>
              <a:t>            </a:t>
            </a:r>
            <a:r>
              <a:rPr lang="en-US" altLang="en-US" sz="2000" dirty="0" err="1">
                <a:solidFill>
                  <a:srgbClr val="9876AA"/>
                </a:solidFill>
                <a:latin typeface="Times New Roman" panose="02020603050405020304" pitchFamily="18" charset="0"/>
                <a:cs typeface="Times New Roman" panose="02020603050405020304" pitchFamily="18" charset="0"/>
              </a:rPr>
              <a:t>res</a:t>
            </a:r>
            <a:r>
              <a:rPr lang="en-US" altLang="en-US" sz="2000" dirty="0" err="1">
                <a:solidFill>
                  <a:srgbClr val="A9B7C6"/>
                </a:solidFill>
                <a:latin typeface="Times New Roman" panose="02020603050405020304" pitchFamily="18" charset="0"/>
                <a:cs typeface="Times New Roman" panose="02020603050405020304" pitchFamily="18" charset="0"/>
              </a:rPr>
              <a:t>.</a:t>
            </a:r>
            <a:r>
              <a:rPr lang="en-US" altLang="en-US" sz="2000" dirty="0" err="1">
                <a:solidFill>
                  <a:srgbClr val="9876AA"/>
                </a:solidFill>
                <a:latin typeface="Times New Roman" panose="02020603050405020304" pitchFamily="18" charset="0"/>
                <a:cs typeface="Times New Roman" panose="02020603050405020304" pitchFamily="18" charset="0"/>
              </a:rPr>
              <a:t>x</a:t>
            </a:r>
            <a:r>
              <a:rPr lang="en-US" altLang="en-US" sz="2000" dirty="0">
                <a:solidFill>
                  <a:srgbClr val="A9B7C6"/>
                </a:solidFill>
                <a:latin typeface="Times New Roman" panose="02020603050405020304" pitchFamily="18" charset="0"/>
                <a:cs typeface="Times New Roman" panose="02020603050405020304" pitchFamily="18" charset="0"/>
              </a:rPr>
              <a:t>++</a:t>
            </a:r>
            <a:r>
              <a:rPr lang="en-US" altLang="en-US" sz="2000" dirty="0">
                <a:solidFill>
                  <a:srgbClr val="CC7832"/>
                </a:solidFill>
                <a:latin typeface="Times New Roman" panose="02020603050405020304" pitchFamily="18" charset="0"/>
                <a:cs typeface="Times New Roman" panose="02020603050405020304" pitchFamily="18" charset="0"/>
              </a:rPr>
              <a:t>;</a:t>
            </a:r>
            <a:br>
              <a:rPr lang="en-US" altLang="en-US" sz="2000" dirty="0">
                <a:solidFill>
                  <a:srgbClr val="CC7832"/>
                </a:solidFill>
                <a:latin typeface="Times New Roman" panose="02020603050405020304" pitchFamily="18" charset="0"/>
                <a:cs typeface="Times New Roman" panose="02020603050405020304" pitchFamily="18" charset="0"/>
              </a:rPr>
            </a:br>
            <a:r>
              <a:rPr lang="en-US" altLang="en-US" sz="2000" dirty="0">
                <a:solidFill>
                  <a:srgbClr val="CC7832"/>
                </a:solidFill>
                <a:latin typeface="Times New Roman" panose="02020603050405020304" pitchFamily="18" charset="0"/>
                <a:cs typeface="Times New Roman" panose="02020603050405020304" pitchFamily="18" charset="0"/>
              </a:rPr>
              <a:t>            try</a:t>
            </a:r>
            <a:r>
              <a:rPr lang="en-US" altLang="en-US" sz="2000" dirty="0">
                <a:solidFill>
                  <a:srgbClr val="A9B7C6"/>
                </a:solidFill>
                <a:latin typeface="Times New Roman" panose="02020603050405020304" pitchFamily="18" charset="0"/>
                <a:cs typeface="Times New Roman" panose="02020603050405020304" pitchFamily="18" charset="0"/>
              </a:rPr>
              <a:t>{</a:t>
            </a:r>
            <a:br>
              <a:rPr lang="en-US" altLang="en-US" sz="2000" dirty="0">
                <a:solidFill>
                  <a:srgbClr val="A9B7C6"/>
                </a:solidFill>
                <a:latin typeface="Times New Roman" panose="02020603050405020304" pitchFamily="18" charset="0"/>
                <a:cs typeface="Times New Roman" panose="02020603050405020304" pitchFamily="18" charset="0"/>
              </a:rPr>
            </a:br>
            <a:r>
              <a:rPr lang="en-US" altLang="en-US" sz="2000" dirty="0">
                <a:solidFill>
                  <a:srgbClr val="A9B7C6"/>
                </a:solidFill>
                <a:latin typeface="Times New Roman" panose="02020603050405020304" pitchFamily="18" charset="0"/>
                <a:cs typeface="Times New Roman" panose="02020603050405020304" pitchFamily="18" charset="0"/>
              </a:rPr>
              <a:t>                </a:t>
            </a:r>
            <a:r>
              <a:rPr lang="en-US" altLang="en-US" sz="2000" dirty="0" err="1">
                <a:solidFill>
                  <a:srgbClr val="A9B7C6"/>
                </a:solidFill>
                <a:latin typeface="Times New Roman" panose="02020603050405020304" pitchFamily="18" charset="0"/>
                <a:cs typeface="Times New Roman" panose="02020603050405020304" pitchFamily="18" charset="0"/>
              </a:rPr>
              <a:t>Thread.</a:t>
            </a:r>
            <a:r>
              <a:rPr lang="en-US" altLang="en-US" sz="2000" i="1" dirty="0" err="1">
                <a:solidFill>
                  <a:srgbClr val="A9B7C6"/>
                </a:solidFill>
                <a:latin typeface="Times New Roman" panose="02020603050405020304" pitchFamily="18" charset="0"/>
                <a:cs typeface="Times New Roman" panose="02020603050405020304" pitchFamily="18" charset="0"/>
              </a:rPr>
              <a:t>sleep</a:t>
            </a:r>
            <a:r>
              <a:rPr lang="en-US" altLang="en-US" sz="2000" dirty="0">
                <a:solidFill>
                  <a:srgbClr val="A9B7C6"/>
                </a:solidFill>
                <a:latin typeface="Times New Roman" panose="02020603050405020304" pitchFamily="18" charset="0"/>
                <a:cs typeface="Times New Roman" panose="02020603050405020304" pitchFamily="18" charset="0"/>
              </a:rPr>
              <a:t>(</a:t>
            </a:r>
            <a:r>
              <a:rPr lang="en-US" altLang="en-US" sz="2000" dirty="0">
                <a:solidFill>
                  <a:srgbClr val="6897BB"/>
                </a:solidFill>
                <a:latin typeface="Times New Roman" panose="02020603050405020304" pitchFamily="18" charset="0"/>
                <a:cs typeface="Times New Roman" panose="02020603050405020304" pitchFamily="18" charset="0"/>
              </a:rPr>
              <a:t>100</a:t>
            </a:r>
            <a:r>
              <a:rPr lang="en-US" altLang="en-US" sz="2000" dirty="0">
                <a:solidFill>
                  <a:srgbClr val="A9B7C6"/>
                </a:solidFill>
                <a:latin typeface="Times New Roman" panose="02020603050405020304" pitchFamily="18" charset="0"/>
                <a:cs typeface="Times New Roman" panose="02020603050405020304" pitchFamily="18" charset="0"/>
              </a:rPr>
              <a:t>)</a:t>
            </a:r>
            <a:r>
              <a:rPr lang="en-US" altLang="en-US" sz="2000" dirty="0">
                <a:solidFill>
                  <a:srgbClr val="CC7832"/>
                </a:solidFill>
                <a:latin typeface="Times New Roman" panose="02020603050405020304" pitchFamily="18" charset="0"/>
                <a:cs typeface="Times New Roman" panose="02020603050405020304" pitchFamily="18" charset="0"/>
              </a:rPr>
              <a:t>;</a:t>
            </a:r>
            <a:br>
              <a:rPr lang="en-US" altLang="en-US" sz="2000" dirty="0">
                <a:solidFill>
                  <a:srgbClr val="CC7832"/>
                </a:solidFill>
                <a:latin typeface="Times New Roman" panose="02020603050405020304" pitchFamily="18" charset="0"/>
                <a:cs typeface="Times New Roman" panose="02020603050405020304" pitchFamily="18" charset="0"/>
              </a:rPr>
            </a:br>
            <a:r>
              <a:rPr lang="en-US" altLang="en-US" sz="2000" dirty="0">
                <a:solidFill>
                  <a:srgbClr val="CC7832"/>
                </a:solidFill>
                <a:latin typeface="Times New Roman" panose="02020603050405020304" pitchFamily="18" charset="0"/>
                <a:cs typeface="Times New Roman" panose="02020603050405020304" pitchFamily="18" charset="0"/>
              </a:rPr>
              <a:t>            </a:t>
            </a:r>
            <a:r>
              <a:rPr lang="en-US" altLang="en-US" sz="2000" dirty="0">
                <a:solidFill>
                  <a:srgbClr val="A9B7C6"/>
                </a:solidFill>
                <a:latin typeface="Times New Roman" panose="02020603050405020304" pitchFamily="18" charset="0"/>
                <a:cs typeface="Times New Roman" panose="02020603050405020304" pitchFamily="18" charset="0"/>
              </a:rPr>
              <a:t>}</a:t>
            </a:r>
            <a:br>
              <a:rPr lang="en-US" altLang="en-US" sz="2000" dirty="0">
                <a:solidFill>
                  <a:srgbClr val="A9B7C6"/>
                </a:solidFill>
                <a:latin typeface="Times New Roman" panose="02020603050405020304" pitchFamily="18" charset="0"/>
                <a:cs typeface="Times New Roman" panose="02020603050405020304" pitchFamily="18" charset="0"/>
              </a:rPr>
            </a:br>
            <a:r>
              <a:rPr lang="en-US" altLang="en-US" sz="2000" dirty="0">
                <a:solidFill>
                  <a:srgbClr val="A9B7C6"/>
                </a:solidFill>
                <a:latin typeface="Times New Roman" panose="02020603050405020304" pitchFamily="18" charset="0"/>
                <a:cs typeface="Times New Roman" panose="02020603050405020304" pitchFamily="18" charset="0"/>
              </a:rPr>
              <a:t>            </a:t>
            </a:r>
            <a:r>
              <a:rPr lang="en-US" altLang="en-US" sz="2000" dirty="0">
                <a:solidFill>
                  <a:srgbClr val="CC7832"/>
                </a:solidFill>
                <a:latin typeface="Times New Roman" panose="02020603050405020304" pitchFamily="18" charset="0"/>
                <a:cs typeface="Times New Roman" panose="02020603050405020304" pitchFamily="18" charset="0"/>
              </a:rPr>
              <a:t>catch</a:t>
            </a:r>
            <a:r>
              <a:rPr lang="en-US" altLang="en-US" sz="2000" dirty="0">
                <a:solidFill>
                  <a:srgbClr val="A9B7C6"/>
                </a:solidFill>
                <a:latin typeface="Times New Roman" panose="02020603050405020304" pitchFamily="18" charset="0"/>
                <a:cs typeface="Times New Roman" panose="02020603050405020304" pitchFamily="18" charset="0"/>
              </a:rPr>
              <a:t>(</a:t>
            </a:r>
            <a:r>
              <a:rPr lang="en-US" altLang="en-US" sz="2000" dirty="0" err="1">
                <a:solidFill>
                  <a:srgbClr val="A9B7C6"/>
                </a:solidFill>
                <a:latin typeface="Times New Roman" panose="02020603050405020304" pitchFamily="18" charset="0"/>
                <a:cs typeface="Times New Roman" panose="02020603050405020304" pitchFamily="18" charset="0"/>
              </a:rPr>
              <a:t>InterruptedException</a:t>
            </a:r>
            <a:r>
              <a:rPr lang="en-US" altLang="en-US" sz="2000" dirty="0">
                <a:solidFill>
                  <a:srgbClr val="A9B7C6"/>
                </a:solidFill>
                <a:latin typeface="Times New Roman" panose="02020603050405020304" pitchFamily="18" charset="0"/>
                <a:cs typeface="Times New Roman" panose="02020603050405020304" pitchFamily="18" charset="0"/>
              </a:rPr>
              <a:t> e){}</a:t>
            </a:r>
            <a:br>
              <a:rPr lang="en-US" altLang="en-US" sz="2000" dirty="0">
                <a:solidFill>
                  <a:srgbClr val="A9B7C6"/>
                </a:solidFill>
                <a:latin typeface="Times New Roman" panose="02020603050405020304" pitchFamily="18" charset="0"/>
                <a:cs typeface="Times New Roman" panose="02020603050405020304" pitchFamily="18" charset="0"/>
              </a:rPr>
            </a:br>
            <a:r>
              <a:rPr lang="en-US" altLang="en-US" sz="2000" dirty="0">
                <a:solidFill>
                  <a:srgbClr val="A9B7C6"/>
                </a:solidFill>
                <a:latin typeface="Times New Roman" panose="02020603050405020304" pitchFamily="18" charset="0"/>
                <a:cs typeface="Times New Roman" panose="02020603050405020304" pitchFamily="18" charset="0"/>
              </a:rPr>
              <a:t>        }</a:t>
            </a:r>
            <a:br>
              <a:rPr lang="en-US" altLang="en-US" sz="2000" dirty="0">
                <a:solidFill>
                  <a:srgbClr val="A9B7C6"/>
                </a:solidFill>
                <a:latin typeface="Times New Roman" panose="02020603050405020304" pitchFamily="18" charset="0"/>
                <a:cs typeface="Times New Roman" panose="02020603050405020304" pitchFamily="18" charset="0"/>
              </a:rPr>
            </a:br>
            <a:r>
              <a:rPr lang="en-US" altLang="en-US" sz="2000" dirty="0">
                <a:solidFill>
                  <a:srgbClr val="A9B7C6"/>
                </a:solidFill>
                <a:latin typeface="Times New Roman" panose="02020603050405020304" pitchFamily="18" charset="0"/>
                <a:cs typeface="Times New Roman" panose="02020603050405020304" pitchFamily="18" charset="0"/>
              </a:rPr>
              <a:t>    }</a:t>
            </a:r>
            <a:br>
              <a:rPr lang="en-US" altLang="en-US" sz="2000" dirty="0">
                <a:solidFill>
                  <a:srgbClr val="A9B7C6"/>
                </a:solidFill>
                <a:latin typeface="Times New Roman" panose="02020603050405020304" pitchFamily="18" charset="0"/>
                <a:cs typeface="Times New Roman" panose="02020603050405020304" pitchFamily="18" charset="0"/>
              </a:rPr>
            </a:br>
            <a:r>
              <a:rPr lang="en-US" altLang="en-US" sz="2000" dirty="0" smtClean="0">
                <a:solidFill>
                  <a:srgbClr val="A9B7C6"/>
                </a:solidFill>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Синхронизация потоков. Оператор </a:t>
            </a:r>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synchronized</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59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3397625" y="729001"/>
            <a:ext cx="8791200" cy="6012367"/>
          </a:xfrm>
          <a:solidFill>
            <a:srgbClr val="0E4895"/>
          </a:solidFill>
        </p:spPr>
        <p:txBody>
          <a:bodyPr anchor="ctr">
            <a:noAutofit/>
          </a:bodyPr>
          <a:lstStyle/>
          <a:p>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Здесь определен класс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CommonResource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который представляет общий ресурс и в котором определено одно целочисленное поле x. Этот ресурс используется классом потока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CountThread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Этот класс просто увеличивает в цикле значение x на единицу. Причем при входе в поток значение x=1: </a:t>
            </a:r>
            <a:endParaRPr lang="en-US"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i="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res.x</a:t>
            </a:r>
            <a:r>
              <a:rPr lang="ru-RU" sz="21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1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То </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есть в итоге мы ожидаем, что после выполнения цикла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res.x</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будет равно 4. В главном классе программы запускается пять потоков. То есть мы ожидаем, что каждый поток будет увеличивать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res.x</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с 1 до 4 и так пять раз</a:t>
            </a:r>
            <a:r>
              <a:rPr lang="ru-RU"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То есть пока один поток не окончил работу с полем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res.x</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с ним начинает работать другой поток. Чтобы избежать подобной ситуации, надо синхронизировать потоки. Одним из способов синхронизации является использование ключевого слова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synchronized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Этот оператор предваряет блок кода или метод, который подлежит синхронизации.</a:t>
            </a: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Синхронизация потоков. Оператор </a:t>
            </a:r>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synchronized</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64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917948" y="729001"/>
            <a:ext cx="10270877" cy="6012367"/>
          </a:xfrm>
          <a:solidFill>
            <a:srgbClr val="0E4895"/>
          </a:solidFill>
        </p:spPr>
        <p:txBody>
          <a:bodyPr numCol="2" anchor="ctr">
            <a:noAutofit/>
          </a:bodyPr>
          <a:lstStyle/>
          <a:p>
            <a:pPr lvl="0" eaLnBrk="0" fontAlgn="base" hangingPunct="0">
              <a:lnSpc>
                <a:spcPct val="100000"/>
              </a:lnSpc>
              <a:spcBef>
                <a:spcPct val="0"/>
              </a:spcBef>
              <a:spcAft>
                <a:spcPct val="0"/>
              </a:spcAft>
              <a:buClrTx/>
              <a:buSzTx/>
            </a:pPr>
            <a:r>
              <a:rPr lang="en-US" altLang="en-US" sz="1900" dirty="0">
                <a:solidFill>
                  <a:srgbClr val="CC7832"/>
                </a:solidFill>
                <a:latin typeface="JetBrains Mono"/>
              </a:rPr>
              <a:t>package </a:t>
            </a:r>
            <a:r>
              <a:rPr lang="en-US" altLang="en-US" sz="1900" dirty="0" err="1">
                <a:solidFill>
                  <a:srgbClr val="A9B7C6"/>
                </a:solidFill>
                <a:latin typeface="JetBrains Mono"/>
              </a:rPr>
              <a:t>com.helloworld</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public class </a:t>
            </a:r>
            <a:r>
              <a:rPr lang="en-US" altLang="en-US" sz="1900" dirty="0">
                <a:solidFill>
                  <a:srgbClr val="A9B7C6"/>
                </a:solidFill>
                <a:latin typeface="JetBrains Mono"/>
              </a:rPr>
              <a:t>Main {</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a:solidFill>
                  <a:srgbClr val="CC7832"/>
                </a:solidFill>
                <a:latin typeface="JetBrains Mono"/>
              </a:rPr>
              <a:t>public static void </a:t>
            </a:r>
            <a:r>
              <a:rPr lang="en-US" altLang="en-US" sz="1900" dirty="0">
                <a:solidFill>
                  <a:srgbClr val="FFC66D"/>
                </a:solidFill>
                <a:latin typeface="JetBrains Mono"/>
              </a:rPr>
              <a:t>main</a:t>
            </a:r>
            <a:r>
              <a:rPr lang="en-US" altLang="en-US" sz="1900" dirty="0">
                <a:solidFill>
                  <a:srgbClr val="A9B7C6"/>
                </a:solidFill>
                <a:latin typeface="JetBrains Mono"/>
              </a:rPr>
              <a:t>(String[] </a:t>
            </a:r>
            <a:r>
              <a:rPr lang="en-US" altLang="en-US" sz="1900" dirty="0" err="1">
                <a:solidFill>
                  <a:srgbClr val="A9B7C6"/>
                </a:solidFill>
                <a:latin typeface="JetBrains Mono"/>
              </a:rPr>
              <a:t>args</a:t>
            </a:r>
            <a:r>
              <a:rPr lang="en-US" altLang="en-US" sz="1900" dirty="0">
                <a:solidFill>
                  <a:srgbClr val="A9B7C6"/>
                </a:solidFill>
                <a:latin typeface="JetBrains Mono"/>
              </a:rPr>
              <a:t>) {</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err="1">
                <a:solidFill>
                  <a:srgbClr val="A9B7C6"/>
                </a:solidFill>
                <a:latin typeface="JetBrains Mono"/>
              </a:rPr>
              <a:t>CommonResource</a:t>
            </a:r>
            <a:r>
              <a:rPr lang="en-US" altLang="en-US" sz="1900" dirty="0">
                <a:solidFill>
                  <a:srgbClr val="A9B7C6"/>
                </a:solidFill>
                <a:latin typeface="JetBrains Mono"/>
              </a:rPr>
              <a:t> </a:t>
            </a:r>
            <a:r>
              <a:rPr lang="en-US" altLang="en-US" sz="1900" dirty="0" err="1">
                <a:solidFill>
                  <a:srgbClr val="A9B7C6"/>
                </a:solidFill>
                <a:latin typeface="JetBrains Mono"/>
              </a:rPr>
              <a:t>commonResource</a:t>
            </a:r>
            <a:r>
              <a:rPr lang="en-US" altLang="en-US" sz="1900" dirty="0">
                <a:solidFill>
                  <a:srgbClr val="A9B7C6"/>
                </a:solidFill>
                <a:latin typeface="JetBrains Mono"/>
              </a:rPr>
              <a:t>= </a:t>
            </a:r>
            <a:r>
              <a:rPr lang="en-US" altLang="en-US" sz="1900" dirty="0">
                <a:solidFill>
                  <a:srgbClr val="CC7832"/>
                </a:solidFill>
                <a:latin typeface="JetBrains Mono"/>
              </a:rPr>
              <a:t>new </a:t>
            </a:r>
            <a:r>
              <a:rPr lang="en-US" altLang="en-US" sz="1900" dirty="0" err="1">
                <a:solidFill>
                  <a:srgbClr val="A9B7C6"/>
                </a:solidFill>
                <a:latin typeface="JetBrains Mono"/>
              </a:rPr>
              <a:t>CommonResource</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for </a:t>
            </a:r>
            <a:r>
              <a:rPr lang="en-US" altLang="en-US" sz="1900" dirty="0">
                <a:solidFill>
                  <a:srgbClr val="A9B7C6"/>
                </a:solidFill>
                <a:latin typeface="JetBrains Mono"/>
              </a:rPr>
              <a:t>(</a:t>
            </a:r>
            <a:r>
              <a:rPr lang="en-US" altLang="en-US" sz="1900" dirty="0" err="1">
                <a:solidFill>
                  <a:srgbClr val="CC7832"/>
                </a:solidFill>
                <a:latin typeface="JetBrains Mono"/>
              </a:rPr>
              <a:t>int</a:t>
            </a:r>
            <a:r>
              <a:rPr lang="en-US" altLang="en-US" sz="1900" dirty="0">
                <a:solidFill>
                  <a:srgbClr val="CC7832"/>
                </a:solidFill>
                <a:latin typeface="JetBrains Mono"/>
              </a:rPr>
              <a:t> </a:t>
            </a:r>
            <a:r>
              <a:rPr lang="en-US" altLang="en-US" sz="1900" dirty="0" err="1">
                <a:solidFill>
                  <a:srgbClr val="A9B7C6"/>
                </a:solidFill>
                <a:latin typeface="JetBrains Mono"/>
              </a:rPr>
              <a:t>i</a:t>
            </a:r>
            <a:r>
              <a:rPr lang="en-US" altLang="en-US" sz="1900" dirty="0">
                <a:solidFill>
                  <a:srgbClr val="A9B7C6"/>
                </a:solidFill>
                <a:latin typeface="JetBrains Mono"/>
              </a:rPr>
              <a:t> = </a:t>
            </a:r>
            <a:r>
              <a:rPr lang="en-US" altLang="en-US" sz="1900" dirty="0">
                <a:solidFill>
                  <a:srgbClr val="6897BB"/>
                </a:solidFill>
                <a:latin typeface="JetBrains Mono"/>
              </a:rPr>
              <a:t>1</a:t>
            </a:r>
            <a:r>
              <a:rPr lang="en-US" altLang="en-US" sz="1900" dirty="0">
                <a:solidFill>
                  <a:srgbClr val="CC7832"/>
                </a:solidFill>
                <a:latin typeface="JetBrains Mono"/>
              </a:rPr>
              <a:t>; </a:t>
            </a:r>
            <a:r>
              <a:rPr lang="en-US" altLang="en-US" sz="1900" dirty="0" err="1">
                <a:solidFill>
                  <a:srgbClr val="A9B7C6"/>
                </a:solidFill>
                <a:latin typeface="JetBrains Mono"/>
              </a:rPr>
              <a:t>i</a:t>
            </a:r>
            <a:r>
              <a:rPr lang="en-US" altLang="en-US" sz="1900" dirty="0">
                <a:solidFill>
                  <a:srgbClr val="A9B7C6"/>
                </a:solidFill>
                <a:latin typeface="JetBrains Mono"/>
              </a:rPr>
              <a:t> &lt; </a:t>
            </a:r>
            <a:r>
              <a:rPr lang="en-US" altLang="en-US" sz="1900" dirty="0">
                <a:solidFill>
                  <a:srgbClr val="6897BB"/>
                </a:solidFill>
                <a:latin typeface="JetBrains Mono"/>
              </a:rPr>
              <a:t>6</a:t>
            </a:r>
            <a:r>
              <a:rPr lang="en-US" altLang="en-US" sz="1900" dirty="0">
                <a:solidFill>
                  <a:srgbClr val="CC7832"/>
                </a:solidFill>
                <a:latin typeface="JetBrains Mono"/>
              </a:rPr>
              <a:t>; </a:t>
            </a:r>
            <a:r>
              <a:rPr lang="en-US" altLang="en-US" sz="1900" dirty="0" err="1">
                <a:solidFill>
                  <a:srgbClr val="A9B7C6"/>
                </a:solidFill>
                <a:latin typeface="JetBrains Mono"/>
              </a:rPr>
              <a:t>i</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Thread t = </a:t>
            </a:r>
            <a:r>
              <a:rPr lang="en-US" altLang="en-US" sz="1900" dirty="0">
                <a:solidFill>
                  <a:srgbClr val="CC7832"/>
                </a:solidFill>
                <a:latin typeface="JetBrains Mono"/>
              </a:rPr>
              <a:t>new </a:t>
            </a:r>
            <a:r>
              <a:rPr lang="en-US" altLang="en-US" sz="1900" dirty="0">
                <a:solidFill>
                  <a:srgbClr val="A9B7C6"/>
                </a:solidFill>
                <a:latin typeface="JetBrains Mono"/>
              </a:rPr>
              <a:t>Thread(</a:t>
            </a:r>
            <a:r>
              <a:rPr lang="en-US" altLang="en-US" sz="1900" dirty="0">
                <a:solidFill>
                  <a:srgbClr val="CC7832"/>
                </a:solidFill>
                <a:latin typeface="JetBrains Mono"/>
              </a:rPr>
              <a:t>new </a:t>
            </a:r>
            <a:r>
              <a:rPr lang="en-US" altLang="en-US" sz="1900" dirty="0" err="1">
                <a:solidFill>
                  <a:srgbClr val="A9B7C6"/>
                </a:solidFill>
                <a:latin typeface="JetBrains Mono"/>
              </a:rPr>
              <a:t>CountThread</a:t>
            </a:r>
            <a:r>
              <a:rPr lang="en-US" altLang="en-US" sz="1900" dirty="0">
                <a:solidFill>
                  <a:srgbClr val="A9B7C6"/>
                </a:solidFill>
                <a:latin typeface="JetBrains Mono"/>
              </a:rPr>
              <a:t>(</a:t>
            </a:r>
            <a:r>
              <a:rPr lang="en-US" altLang="en-US" sz="1900" dirty="0" err="1">
                <a:solidFill>
                  <a:srgbClr val="A9B7C6"/>
                </a:solidFill>
                <a:latin typeface="JetBrains Mono"/>
              </a:rPr>
              <a:t>commonResource</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err="1">
                <a:solidFill>
                  <a:srgbClr val="A9B7C6"/>
                </a:solidFill>
                <a:latin typeface="JetBrains Mono"/>
              </a:rPr>
              <a:t>t.setName</a:t>
            </a:r>
            <a:r>
              <a:rPr lang="en-US" altLang="en-US" sz="1900" dirty="0">
                <a:solidFill>
                  <a:srgbClr val="A9B7C6"/>
                </a:solidFill>
                <a:latin typeface="JetBrains Mono"/>
              </a:rPr>
              <a:t>(</a:t>
            </a:r>
            <a:r>
              <a:rPr lang="en-US" altLang="en-US" sz="1900" dirty="0">
                <a:solidFill>
                  <a:srgbClr val="6A8759"/>
                </a:solidFill>
                <a:latin typeface="JetBrains Mono"/>
              </a:rPr>
              <a:t>"Thread "</a:t>
            </a:r>
            <a:r>
              <a:rPr lang="en-US" altLang="en-US" sz="1900" dirty="0">
                <a:solidFill>
                  <a:srgbClr val="A9B7C6"/>
                </a:solidFill>
                <a:latin typeface="JetBrains Mono"/>
              </a:rPr>
              <a:t>+ </a:t>
            </a:r>
            <a:r>
              <a:rPr lang="en-US" altLang="en-US" sz="1900" dirty="0" err="1">
                <a:solidFill>
                  <a:srgbClr val="A9B7C6"/>
                </a:solidFill>
                <a:latin typeface="JetBrains Mono"/>
              </a:rPr>
              <a:t>i</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err="1">
                <a:solidFill>
                  <a:srgbClr val="A9B7C6"/>
                </a:solidFill>
                <a:latin typeface="JetBrains Mono"/>
              </a:rPr>
              <a:t>t.start</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t>
            </a:r>
            <a:br>
              <a:rPr lang="en-US" altLang="en-US" sz="1900" dirty="0">
                <a:solidFill>
                  <a:srgbClr val="A9B7C6"/>
                </a:solidFill>
                <a:latin typeface="JetBrains Mono"/>
              </a:rPr>
            </a:b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CC7832"/>
                </a:solidFill>
                <a:latin typeface="JetBrains Mono"/>
              </a:rPr>
              <a:t>class </a:t>
            </a:r>
            <a:r>
              <a:rPr lang="en-US" altLang="en-US" sz="1900" dirty="0" err="1">
                <a:solidFill>
                  <a:srgbClr val="A9B7C6"/>
                </a:solidFill>
                <a:latin typeface="JetBrains Mono"/>
              </a:rPr>
              <a:t>CountThread</a:t>
            </a:r>
            <a:r>
              <a:rPr lang="en-US" altLang="en-US" sz="1900" dirty="0">
                <a:solidFill>
                  <a:srgbClr val="A9B7C6"/>
                </a:solidFill>
                <a:latin typeface="JetBrains Mono"/>
              </a:rPr>
              <a:t> </a:t>
            </a:r>
            <a:r>
              <a:rPr lang="en-US" altLang="en-US" sz="1900" dirty="0">
                <a:solidFill>
                  <a:srgbClr val="CC7832"/>
                </a:solidFill>
                <a:latin typeface="JetBrains Mono"/>
              </a:rPr>
              <a:t>implements </a:t>
            </a:r>
            <a:r>
              <a:rPr lang="en-US" altLang="en-US" sz="1900" dirty="0">
                <a:solidFill>
                  <a:srgbClr val="A9B7C6"/>
                </a:solidFill>
                <a:latin typeface="JetBrains Mono"/>
              </a:rPr>
              <a:t>Runnable{</a:t>
            </a:r>
            <a:br>
              <a:rPr lang="en-US" altLang="en-US" sz="1900" dirty="0">
                <a:solidFill>
                  <a:srgbClr val="A9B7C6"/>
                </a:solidFill>
                <a:latin typeface="JetBrains Mono"/>
              </a:rPr>
            </a:br>
            <a:r>
              <a:rPr lang="en-US" altLang="en-US" sz="1900" dirty="0">
                <a:solidFill>
                  <a:srgbClr val="A9B7C6"/>
                </a:solidFill>
                <a:latin typeface="JetBrains Mono"/>
              </a:rPr>
              <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err="1">
                <a:solidFill>
                  <a:srgbClr val="A9B7C6"/>
                </a:solidFill>
                <a:latin typeface="JetBrains Mono"/>
              </a:rPr>
              <a:t>CommonResource</a:t>
            </a:r>
            <a:r>
              <a:rPr lang="en-US" altLang="en-US" sz="1900" dirty="0">
                <a:solidFill>
                  <a:srgbClr val="A9B7C6"/>
                </a:solidFill>
                <a:latin typeface="JetBrains Mono"/>
              </a:rPr>
              <a:t> </a:t>
            </a:r>
            <a:r>
              <a:rPr lang="en-US" altLang="en-US" sz="1900" dirty="0">
                <a:solidFill>
                  <a:srgbClr val="9876AA"/>
                </a:solidFill>
                <a:latin typeface="JetBrains Mono"/>
              </a:rPr>
              <a:t>res</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err="1">
                <a:solidFill>
                  <a:srgbClr val="FFC66D"/>
                </a:solidFill>
                <a:latin typeface="JetBrains Mono"/>
              </a:rPr>
              <a:t>CountThread</a:t>
            </a:r>
            <a:r>
              <a:rPr lang="en-US" altLang="en-US" sz="1900" dirty="0">
                <a:solidFill>
                  <a:srgbClr val="A9B7C6"/>
                </a:solidFill>
                <a:latin typeface="JetBrains Mono"/>
              </a:rPr>
              <a:t>(</a:t>
            </a:r>
            <a:r>
              <a:rPr lang="en-US" altLang="en-US" sz="1900" dirty="0" err="1">
                <a:solidFill>
                  <a:srgbClr val="A9B7C6"/>
                </a:solidFill>
                <a:latin typeface="JetBrains Mono"/>
              </a:rPr>
              <a:t>CommonResource</a:t>
            </a:r>
            <a:r>
              <a:rPr lang="en-US" altLang="en-US" sz="1900" dirty="0">
                <a:solidFill>
                  <a:srgbClr val="A9B7C6"/>
                </a:solidFill>
                <a:latin typeface="JetBrains Mono"/>
              </a:rPr>
              <a:t> res){</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a:solidFill>
                  <a:srgbClr val="CC7832"/>
                </a:solidFill>
                <a:latin typeface="JetBrains Mono"/>
              </a:rPr>
              <a:t>this</a:t>
            </a:r>
            <a:r>
              <a:rPr lang="en-US" altLang="en-US" sz="1900" dirty="0">
                <a:solidFill>
                  <a:srgbClr val="A9B7C6"/>
                </a:solidFill>
                <a:latin typeface="JetBrains Mono"/>
              </a:rPr>
              <a:t>.</a:t>
            </a:r>
            <a:r>
              <a:rPr lang="en-US" altLang="en-US" sz="1900" dirty="0">
                <a:solidFill>
                  <a:srgbClr val="9876AA"/>
                </a:solidFill>
                <a:latin typeface="JetBrains Mono"/>
              </a:rPr>
              <a:t>res</a:t>
            </a:r>
            <a:r>
              <a:rPr lang="en-US" altLang="en-US" sz="1900" dirty="0">
                <a:solidFill>
                  <a:srgbClr val="A9B7C6"/>
                </a:solidFill>
                <a:latin typeface="JetBrains Mono"/>
              </a:rPr>
              <a:t>=res</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a:solidFill>
                  <a:srgbClr val="CC7832"/>
                </a:solidFill>
                <a:latin typeface="JetBrains Mono"/>
              </a:rPr>
              <a:t>public void </a:t>
            </a:r>
            <a:r>
              <a:rPr lang="en-US" altLang="en-US" sz="1900" dirty="0">
                <a:solidFill>
                  <a:srgbClr val="FFC66D"/>
                </a:solidFill>
                <a:latin typeface="JetBrains Mono"/>
              </a:rPr>
              <a:t>run</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a:solidFill>
                  <a:srgbClr val="CC7832"/>
                </a:solidFill>
                <a:latin typeface="JetBrains Mono"/>
              </a:rPr>
              <a:t>synchronized</a:t>
            </a:r>
            <a:r>
              <a:rPr lang="en-US" altLang="en-US" sz="1900" dirty="0">
                <a:solidFill>
                  <a:srgbClr val="A9B7C6"/>
                </a:solidFill>
                <a:latin typeface="JetBrains Mono"/>
              </a:rPr>
              <a:t>(</a:t>
            </a:r>
            <a:r>
              <a:rPr lang="en-US" altLang="en-US" sz="1900" dirty="0">
                <a:solidFill>
                  <a:srgbClr val="9876AA"/>
                </a:solidFill>
                <a:latin typeface="JetBrains Mono"/>
              </a:rPr>
              <a:t>res</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err="1">
                <a:solidFill>
                  <a:srgbClr val="9876AA"/>
                </a:solidFill>
                <a:latin typeface="JetBrains Mono"/>
              </a:rPr>
              <a:t>res</a:t>
            </a:r>
            <a:r>
              <a:rPr lang="en-US" altLang="en-US" sz="1900" dirty="0" err="1">
                <a:solidFill>
                  <a:srgbClr val="A9B7C6"/>
                </a:solidFill>
                <a:latin typeface="JetBrains Mono"/>
              </a:rPr>
              <a:t>.</a:t>
            </a:r>
            <a:r>
              <a:rPr lang="en-US" altLang="en-US" sz="1900" dirty="0" err="1">
                <a:solidFill>
                  <a:srgbClr val="9876AA"/>
                </a:solidFill>
                <a:latin typeface="JetBrains Mono"/>
              </a:rPr>
              <a:t>x</a:t>
            </a:r>
            <a:r>
              <a:rPr lang="en-US" altLang="en-US" sz="1900" dirty="0">
                <a:solidFill>
                  <a:srgbClr val="A9B7C6"/>
                </a:solidFill>
                <a:latin typeface="JetBrains Mono"/>
              </a:rPr>
              <a:t>=</a:t>
            </a:r>
            <a:r>
              <a:rPr lang="en-US" altLang="en-US" sz="1900" dirty="0">
                <a:solidFill>
                  <a:srgbClr val="6897BB"/>
                </a:solidFill>
                <a:latin typeface="JetBrains Mono"/>
              </a:rPr>
              <a:t>1</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for </a:t>
            </a:r>
            <a:r>
              <a:rPr lang="en-US" altLang="en-US" sz="1900" dirty="0">
                <a:solidFill>
                  <a:srgbClr val="A9B7C6"/>
                </a:solidFill>
                <a:latin typeface="JetBrains Mono"/>
              </a:rPr>
              <a:t>(</a:t>
            </a:r>
            <a:r>
              <a:rPr lang="en-US" altLang="en-US" sz="1900" dirty="0" err="1">
                <a:solidFill>
                  <a:srgbClr val="CC7832"/>
                </a:solidFill>
                <a:latin typeface="JetBrains Mono"/>
              </a:rPr>
              <a:t>int</a:t>
            </a:r>
            <a:r>
              <a:rPr lang="en-US" altLang="en-US" sz="1900" dirty="0">
                <a:solidFill>
                  <a:srgbClr val="CC7832"/>
                </a:solidFill>
                <a:latin typeface="JetBrains Mono"/>
              </a:rPr>
              <a:t> </a:t>
            </a:r>
            <a:r>
              <a:rPr lang="en-US" altLang="en-US" sz="1900" dirty="0" err="1">
                <a:solidFill>
                  <a:srgbClr val="A9B7C6"/>
                </a:solidFill>
                <a:latin typeface="JetBrains Mono"/>
              </a:rPr>
              <a:t>i</a:t>
            </a:r>
            <a:r>
              <a:rPr lang="en-US" altLang="en-US" sz="1900" dirty="0">
                <a:solidFill>
                  <a:srgbClr val="A9B7C6"/>
                </a:solidFill>
                <a:latin typeface="JetBrains Mono"/>
              </a:rPr>
              <a:t> = </a:t>
            </a:r>
            <a:r>
              <a:rPr lang="en-US" altLang="en-US" sz="1900" dirty="0">
                <a:solidFill>
                  <a:srgbClr val="6897BB"/>
                </a:solidFill>
                <a:latin typeface="JetBrains Mono"/>
              </a:rPr>
              <a:t>1</a:t>
            </a:r>
            <a:r>
              <a:rPr lang="en-US" altLang="en-US" sz="1900" dirty="0">
                <a:solidFill>
                  <a:srgbClr val="CC7832"/>
                </a:solidFill>
                <a:latin typeface="JetBrains Mono"/>
              </a:rPr>
              <a:t>; </a:t>
            </a:r>
            <a:r>
              <a:rPr lang="en-US" altLang="en-US" sz="1900" dirty="0" err="1">
                <a:solidFill>
                  <a:srgbClr val="A9B7C6"/>
                </a:solidFill>
                <a:latin typeface="JetBrains Mono"/>
              </a:rPr>
              <a:t>i</a:t>
            </a:r>
            <a:r>
              <a:rPr lang="en-US" altLang="en-US" sz="1900" dirty="0">
                <a:solidFill>
                  <a:srgbClr val="A9B7C6"/>
                </a:solidFill>
                <a:latin typeface="JetBrains Mono"/>
              </a:rPr>
              <a:t> &lt; </a:t>
            </a:r>
            <a:r>
              <a:rPr lang="en-US" altLang="en-US" sz="1900" dirty="0">
                <a:solidFill>
                  <a:srgbClr val="6897BB"/>
                </a:solidFill>
                <a:latin typeface="JetBrains Mono"/>
              </a:rPr>
              <a:t>5</a:t>
            </a:r>
            <a:r>
              <a:rPr lang="en-US" altLang="en-US" sz="1900" dirty="0">
                <a:solidFill>
                  <a:srgbClr val="CC7832"/>
                </a:solidFill>
                <a:latin typeface="JetBrains Mono"/>
              </a:rPr>
              <a:t>; </a:t>
            </a:r>
            <a:r>
              <a:rPr lang="en-US" altLang="en-US" sz="1900" dirty="0" err="1">
                <a:solidFill>
                  <a:srgbClr val="A9B7C6"/>
                </a:solidFill>
                <a:latin typeface="JetBrains Mono"/>
              </a:rPr>
              <a:t>i</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err="1">
                <a:solidFill>
                  <a:srgbClr val="A9B7C6"/>
                </a:solidFill>
                <a:latin typeface="JetBrains Mono"/>
              </a:rPr>
              <a:t>System.</a:t>
            </a:r>
            <a:r>
              <a:rPr lang="en-US" altLang="en-US" sz="1900" i="1" dirty="0" err="1">
                <a:solidFill>
                  <a:srgbClr val="9876AA"/>
                </a:solidFill>
                <a:latin typeface="JetBrains Mono"/>
              </a:rPr>
              <a:t>out</a:t>
            </a:r>
            <a:r>
              <a:rPr lang="en-US" altLang="en-US" sz="1900" dirty="0" err="1">
                <a:solidFill>
                  <a:srgbClr val="A9B7C6"/>
                </a:solidFill>
                <a:latin typeface="JetBrains Mono"/>
              </a:rPr>
              <a:t>.printf</a:t>
            </a:r>
            <a:r>
              <a:rPr lang="en-US" altLang="en-US" sz="1900" dirty="0">
                <a:solidFill>
                  <a:srgbClr val="A9B7C6"/>
                </a:solidFill>
                <a:latin typeface="JetBrains Mono"/>
              </a:rPr>
              <a:t>(</a:t>
            </a:r>
            <a:r>
              <a:rPr lang="en-US" altLang="en-US" sz="1900" dirty="0">
                <a:solidFill>
                  <a:srgbClr val="6A8759"/>
                </a:solidFill>
                <a:latin typeface="JetBrains Mono"/>
              </a:rPr>
              <a:t>"%s %d </a:t>
            </a:r>
            <a:r>
              <a:rPr lang="en-US" altLang="en-US" sz="1900" dirty="0">
                <a:solidFill>
                  <a:srgbClr val="CC7832"/>
                </a:solidFill>
                <a:latin typeface="JetBrains Mono"/>
              </a:rPr>
              <a:t>\n</a:t>
            </a:r>
            <a:r>
              <a:rPr lang="en-US" altLang="en-US" sz="1900" dirty="0">
                <a:solidFill>
                  <a:srgbClr val="6A8759"/>
                </a:solidFill>
                <a:latin typeface="JetBrains Mono"/>
              </a:rPr>
              <a:t>"</a:t>
            </a:r>
            <a:r>
              <a:rPr lang="en-US" altLang="en-US" sz="1900" dirty="0">
                <a:solidFill>
                  <a:srgbClr val="CC7832"/>
                </a:solidFill>
                <a:latin typeface="JetBrains Mono"/>
              </a:rPr>
              <a:t>, </a:t>
            </a:r>
            <a:r>
              <a:rPr lang="en-US" altLang="en-US" sz="1900" dirty="0" err="1">
                <a:solidFill>
                  <a:srgbClr val="A9B7C6"/>
                </a:solidFill>
                <a:latin typeface="JetBrains Mono"/>
              </a:rPr>
              <a:t>Thread.</a:t>
            </a:r>
            <a:r>
              <a:rPr lang="en-US" altLang="en-US" sz="1900" i="1" dirty="0" err="1">
                <a:solidFill>
                  <a:srgbClr val="A9B7C6"/>
                </a:solidFill>
                <a:latin typeface="JetBrains Mono"/>
              </a:rPr>
              <a:t>currentThread</a:t>
            </a:r>
            <a:r>
              <a:rPr lang="en-US" altLang="en-US" sz="1900" dirty="0">
                <a:solidFill>
                  <a:srgbClr val="A9B7C6"/>
                </a:solidFill>
                <a:latin typeface="JetBrains Mono"/>
              </a:rPr>
              <a:t>().</a:t>
            </a:r>
            <a:r>
              <a:rPr lang="en-US" altLang="en-US" sz="1900" dirty="0" err="1">
                <a:solidFill>
                  <a:srgbClr val="A9B7C6"/>
                </a:solidFill>
                <a:latin typeface="JetBrains Mono"/>
              </a:rPr>
              <a:t>getName</a:t>
            </a:r>
            <a:r>
              <a:rPr lang="en-US" altLang="en-US" sz="1900" dirty="0">
                <a:solidFill>
                  <a:srgbClr val="A9B7C6"/>
                </a:solidFill>
                <a:latin typeface="JetBrains Mono"/>
              </a:rPr>
              <a:t>()</a:t>
            </a:r>
            <a:r>
              <a:rPr lang="en-US" altLang="en-US" sz="1900" dirty="0">
                <a:solidFill>
                  <a:srgbClr val="CC7832"/>
                </a:solidFill>
                <a:latin typeface="JetBrains Mono"/>
              </a:rPr>
              <a:t>, </a:t>
            </a:r>
            <a:r>
              <a:rPr lang="en-US" altLang="en-US" sz="1900" dirty="0" err="1">
                <a:solidFill>
                  <a:srgbClr val="9876AA"/>
                </a:solidFill>
                <a:latin typeface="JetBrains Mono"/>
              </a:rPr>
              <a:t>res</a:t>
            </a:r>
            <a:r>
              <a:rPr lang="en-US" altLang="en-US" sz="1900" dirty="0" err="1">
                <a:solidFill>
                  <a:srgbClr val="A9B7C6"/>
                </a:solidFill>
                <a:latin typeface="JetBrains Mono"/>
              </a:rPr>
              <a:t>.</a:t>
            </a:r>
            <a:r>
              <a:rPr lang="en-US" altLang="en-US" sz="1900" dirty="0" err="1">
                <a:solidFill>
                  <a:srgbClr val="9876AA"/>
                </a:solidFill>
                <a:latin typeface="JetBrains Mono"/>
              </a:rPr>
              <a:t>x</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err="1">
                <a:solidFill>
                  <a:srgbClr val="9876AA"/>
                </a:solidFill>
                <a:latin typeface="JetBrains Mono"/>
              </a:rPr>
              <a:t>res</a:t>
            </a:r>
            <a:r>
              <a:rPr lang="en-US" altLang="en-US" sz="1900" dirty="0" err="1">
                <a:solidFill>
                  <a:srgbClr val="A9B7C6"/>
                </a:solidFill>
                <a:latin typeface="JetBrains Mono"/>
              </a:rPr>
              <a:t>.</a:t>
            </a:r>
            <a:r>
              <a:rPr lang="en-US" altLang="en-US" sz="1900" dirty="0" err="1">
                <a:solidFill>
                  <a:srgbClr val="9876AA"/>
                </a:solidFill>
                <a:latin typeface="JetBrains Mono"/>
              </a:rPr>
              <a:t>x</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try</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err="1">
                <a:solidFill>
                  <a:srgbClr val="A9B7C6"/>
                </a:solidFill>
                <a:latin typeface="JetBrains Mono"/>
              </a:rPr>
              <a:t>Thread.</a:t>
            </a:r>
            <a:r>
              <a:rPr lang="en-US" altLang="en-US" sz="1900" i="1" dirty="0" err="1">
                <a:solidFill>
                  <a:srgbClr val="A9B7C6"/>
                </a:solidFill>
                <a:latin typeface="JetBrains Mono"/>
              </a:rPr>
              <a:t>sleep</a:t>
            </a:r>
            <a:r>
              <a:rPr lang="en-US" altLang="en-US" sz="1900" dirty="0">
                <a:solidFill>
                  <a:srgbClr val="A9B7C6"/>
                </a:solidFill>
                <a:latin typeface="JetBrains Mono"/>
              </a:rPr>
              <a:t>(</a:t>
            </a:r>
            <a:r>
              <a:rPr lang="en-US" altLang="en-US" sz="1900" dirty="0">
                <a:solidFill>
                  <a:srgbClr val="6897BB"/>
                </a:solidFill>
                <a:latin typeface="JetBrains Mono"/>
              </a:rPr>
              <a:t>100</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a:solidFill>
                  <a:srgbClr val="CC7832"/>
                </a:solidFill>
                <a:latin typeface="JetBrains Mono"/>
              </a:rPr>
              <a:t>catch</a:t>
            </a:r>
            <a:r>
              <a:rPr lang="en-US" altLang="en-US" sz="1900" dirty="0">
                <a:solidFill>
                  <a:srgbClr val="A9B7C6"/>
                </a:solidFill>
                <a:latin typeface="JetBrains Mono"/>
              </a:rPr>
              <a:t>(</a:t>
            </a:r>
            <a:r>
              <a:rPr lang="en-US" altLang="en-US" sz="1900" dirty="0" err="1">
                <a:solidFill>
                  <a:srgbClr val="A9B7C6"/>
                </a:solidFill>
                <a:latin typeface="JetBrains Mono"/>
              </a:rPr>
              <a:t>InterruptedException</a:t>
            </a:r>
            <a:r>
              <a:rPr lang="en-US" altLang="en-US" sz="1900" dirty="0">
                <a:solidFill>
                  <a:srgbClr val="A9B7C6"/>
                </a:solidFill>
                <a:latin typeface="JetBrains Mono"/>
              </a:rPr>
              <a:t> e){}</a:t>
            </a:r>
            <a:br>
              <a:rPr lang="en-US" altLang="en-US" sz="1900" dirty="0">
                <a:solidFill>
                  <a:srgbClr val="A9B7C6"/>
                </a:solidFill>
                <a:latin typeface="JetBrains Mono"/>
              </a:rPr>
            </a:br>
            <a:r>
              <a:rPr lang="en-US" altLang="en-US" sz="1900" dirty="0">
                <a:solidFill>
                  <a:srgbClr val="A9B7C6"/>
                </a:solidFill>
                <a:latin typeface="JetBrains Mono"/>
              </a:rPr>
              <a:t>            }</a:t>
            </a:r>
            <a:br>
              <a:rPr lang="en-US" altLang="en-US" sz="1900" dirty="0">
                <a:solidFill>
                  <a:srgbClr val="A9B7C6"/>
                </a:solidFill>
                <a:latin typeface="JetBrains Mono"/>
              </a:rPr>
            </a:br>
            <a:r>
              <a:rPr lang="en-US" altLang="en-US" sz="1900" dirty="0">
                <a:solidFill>
                  <a:srgbClr val="A9B7C6"/>
                </a:solidFill>
                <a:latin typeface="JetBrains Mono"/>
              </a:rPr>
              <a:t>        }</a:t>
            </a:r>
            <a:br>
              <a:rPr lang="en-US" altLang="en-US" sz="1900" dirty="0">
                <a:solidFill>
                  <a:srgbClr val="A9B7C6"/>
                </a:solidFill>
                <a:latin typeface="JetBrains Mono"/>
              </a:rPr>
            </a:br>
            <a:r>
              <a:rPr lang="en-US" altLang="en-US" sz="1900" dirty="0">
                <a:solidFill>
                  <a:srgbClr val="A9B7C6"/>
                </a:solidFill>
                <a:latin typeface="JetBrains Mono"/>
              </a:rPr>
              <a:t>    }</a:t>
            </a:r>
            <a:br>
              <a:rPr lang="en-US" altLang="en-US" sz="1900" dirty="0">
                <a:solidFill>
                  <a:srgbClr val="A9B7C6"/>
                </a:solidFill>
                <a:latin typeface="JetBrains Mono"/>
              </a:rPr>
            </a:b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CC7832"/>
                </a:solidFill>
                <a:latin typeface="JetBrains Mono"/>
              </a:rPr>
              <a:t>class </a:t>
            </a:r>
            <a:r>
              <a:rPr lang="en-US" altLang="en-US" sz="1900" dirty="0" err="1">
                <a:solidFill>
                  <a:srgbClr val="A9B7C6"/>
                </a:solidFill>
                <a:latin typeface="JetBrains Mono"/>
              </a:rPr>
              <a:t>CommonResource</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err="1">
                <a:solidFill>
                  <a:srgbClr val="CC7832"/>
                </a:solidFill>
                <a:latin typeface="JetBrains Mono"/>
              </a:rPr>
              <a:t>int</a:t>
            </a:r>
            <a:r>
              <a:rPr lang="en-US" altLang="en-US" sz="1900" dirty="0">
                <a:solidFill>
                  <a:srgbClr val="CC7832"/>
                </a:solidFill>
                <a:latin typeface="JetBrains Mono"/>
              </a:rPr>
              <a:t> </a:t>
            </a:r>
            <a:r>
              <a:rPr lang="en-US" altLang="en-US" sz="1900" dirty="0">
                <a:solidFill>
                  <a:srgbClr val="9876AA"/>
                </a:solidFill>
                <a:latin typeface="JetBrains Mono"/>
              </a:rPr>
              <a:t>x</a:t>
            </a:r>
            <a:r>
              <a:rPr lang="en-US" altLang="en-US" sz="1900" dirty="0">
                <a:solidFill>
                  <a:srgbClr val="A9B7C6"/>
                </a:solidFill>
                <a:latin typeface="JetBrains Mono"/>
              </a:rPr>
              <a:t>=</a:t>
            </a:r>
            <a:r>
              <a:rPr lang="en-US" altLang="en-US" sz="1900" dirty="0">
                <a:solidFill>
                  <a:srgbClr val="6897BB"/>
                </a:solidFill>
                <a:latin typeface="JetBrains Mono"/>
              </a:rPr>
              <a:t>0</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A9B7C6"/>
                </a:solidFill>
                <a:latin typeface="JetBrains Mono"/>
              </a:rPr>
              <a:t>}</a:t>
            </a:r>
            <a:endParaRPr lang="en-US" altLang="en-US" sz="1900" dirty="0">
              <a:latin typeface="Arial" panose="020B0604020202020204" pitchFamily="34" charset="0"/>
            </a:endParaRPr>
          </a:p>
        </p:txBody>
      </p:sp>
      <p:pic>
        <p:nvPicPr>
          <p:cNvPr id="9" name="Picture 2" descr="ÐÐ°ÑÑÐ¸Ð½ÐºÐ¸ Ð¿Ð¾ Ð·Ð°Ð¿ÑÐ¾ÑÑ &quot;ÐÐ Ð¨Ð°Ð³&quot;"/>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Синхронизация потоков. Оператор </a:t>
            </a:r>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synchronized</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9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917948" y="729001"/>
            <a:ext cx="10270877" cy="6012367"/>
          </a:xfrm>
          <a:solidFill>
            <a:srgbClr val="0E4895"/>
          </a:solidFill>
        </p:spPr>
        <p:txBody>
          <a:bodyPr anchor="ctr">
            <a:noAutofit/>
          </a:bodyPr>
          <a:lstStyle/>
          <a:p>
            <a:pPr lvl="0" eaLnBrk="0" fontAlgn="base" hangingPunct="0">
              <a:lnSpc>
                <a:spcPct val="100000"/>
              </a:lnSpc>
              <a:spcBef>
                <a:spcPct val="0"/>
              </a:spcBef>
              <a:spcAft>
                <a:spcPct val="0"/>
              </a:spcAft>
              <a:buClrTx/>
              <a:buSzTx/>
            </a:pP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При</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создании</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синхронизированного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блока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кода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после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оператора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synchronized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идет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объект-заглушка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synchronized(res).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Причем</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качестве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объекта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может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использоваться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только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объект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какого-нибудь</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класса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примитивного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типа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0" eaLnBrk="0" fontAlgn="base" hangingPunct="0">
              <a:lnSpc>
                <a:spcPct val="100000"/>
              </a:lnSpc>
              <a:spcBef>
                <a:spcPct val="20000"/>
              </a:spcBef>
              <a:spcAft>
                <a:spcPct val="0"/>
              </a:spcAft>
              <a:buClrTx/>
              <a:buSzTx/>
            </a:pP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Каждый</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объект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 Java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имеет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ассоциированный</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с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ним</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монитор</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Монитор</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представляет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своего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рода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инструмент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для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управления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доступа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к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объекту</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Когда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выполнение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кода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доходит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оператора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synchronized,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монитор</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объекта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res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блокируется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и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время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его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блокировки</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монопольный</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доступ</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к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блоку</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кода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имеет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только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один</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который</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и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произвел</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блокировку</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После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окончания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работы</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блока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кода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монитор</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объекта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res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освобождается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и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становится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доступным</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для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других</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потоков</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0" eaLnBrk="0" fontAlgn="base" hangingPunct="0">
              <a:lnSpc>
                <a:spcPct val="100000"/>
              </a:lnSpc>
              <a:spcBef>
                <a:spcPct val="0"/>
              </a:spcBef>
              <a:spcAft>
                <a:spcPct val="0"/>
              </a:spcAft>
              <a:buClrTx/>
              <a:buSzTx/>
            </a:pP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После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освобождения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монитора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его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захватывает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другой</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а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все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остальные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потоки</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продолжают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ожидать</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его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освобождения</a:t>
            </a:r>
            <a:r>
              <a:rPr lang="en-US" alt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0" eaLnBrk="0" fontAlgn="base" hangingPunct="0">
              <a:lnSpc>
                <a:spcPct val="100000"/>
              </a:lnSpc>
              <a:spcBef>
                <a:spcPct val="0"/>
              </a:spcBef>
              <a:spcAft>
                <a:spcPct val="0"/>
              </a:spcAft>
              <a:buClrTx/>
              <a:buSzTx/>
            </a:pPr>
            <a:r>
              <a:rPr lang="ru-RU"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При применении оператора </a:t>
            </a:r>
            <a:r>
              <a:rPr lang="ru-RU"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synchronized</a:t>
            </a:r>
            <a:r>
              <a:rPr lang="ru-RU"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к методу пока этот метод не завершит выполнение, монопольный доступ имеет только один поток - первый, который начал его выполнение</a:t>
            </a:r>
            <a:r>
              <a:rPr lang="ru-RU" alt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buClrTx/>
              <a:buSzTx/>
            </a:pPr>
            <a:r>
              <a:rPr lang="ru-RU"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Результат работы в данном случае будет аналогичен примеру выше с блоком </a:t>
            </a:r>
            <a:r>
              <a:rPr lang="ru-RU"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synchronized</a:t>
            </a:r>
            <a:r>
              <a:rPr lang="ru-RU"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Здесь опять в дело вступает монитор объекта </a:t>
            </a:r>
            <a:r>
              <a:rPr lang="ru-RU"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CommonResource</a:t>
            </a:r>
            <a:r>
              <a:rPr lang="ru-RU"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общего объекта для всех потоков. Поэтому синхронизированным объявляется не метод </a:t>
            </a:r>
            <a:r>
              <a:rPr lang="ru-RU"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a:t>
            </a:r>
            <a:r>
              <a:rPr lang="ru-RU"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 классе </a:t>
            </a:r>
            <a:r>
              <a:rPr lang="ru-RU"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CountThread</a:t>
            </a:r>
            <a:r>
              <a:rPr lang="ru-RU"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а метод </a:t>
            </a:r>
            <a:r>
              <a:rPr lang="ru-RU"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increment</a:t>
            </a:r>
            <a:r>
              <a:rPr lang="ru-RU"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класса </a:t>
            </a:r>
            <a:r>
              <a:rPr lang="ru-RU"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CommonResource</a:t>
            </a:r>
            <a:r>
              <a:rPr lang="ru-RU"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Когда первый поток начинает выполнение метода </a:t>
            </a:r>
            <a:r>
              <a:rPr lang="ru-RU"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increment</a:t>
            </a:r>
            <a:r>
              <a:rPr lang="ru-RU"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он захватывает монитор объекта </a:t>
            </a:r>
            <a:r>
              <a:rPr lang="ru-RU"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CommonResource</a:t>
            </a:r>
            <a:r>
              <a:rPr lang="ru-RU"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А все потоки также продолжают ожидать его освобождения.</a:t>
            </a:r>
            <a:endPar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Синхронизация потоков. Оператор </a:t>
            </a:r>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synchronized</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93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917948" y="729001"/>
            <a:ext cx="10270877" cy="6012367"/>
          </a:xfrm>
          <a:solidFill>
            <a:srgbClr val="0E4895"/>
          </a:solidFill>
        </p:spPr>
        <p:txBody>
          <a:bodyPr numCol="2" anchor="ctr">
            <a:noAutofit/>
          </a:bodyPr>
          <a:lstStyle/>
          <a:p>
            <a:pPr lvl="0" eaLnBrk="0" fontAlgn="base" hangingPunct="0">
              <a:lnSpc>
                <a:spcPct val="100000"/>
              </a:lnSpc>
              <a:spcBef>
                <a:spcPct val="0"/>
              </a:spcBef>
              <a:spcAft>
                <a:spcPct val="0"/>
              </a:spcAft>
              <a:buClrTx/>
              <a:buSzTx/>
            </a:pPr>
            <a:r>
              <a:rPr lang="en-US" altLang="en-US" sz="1900" dirty="0">
                <a:solidFill>
                  <a:srgbClr val="CC7832"/>
                </a:solidFill>
                <a:latin typeface="JetBrains Mono"/>
              </a:rPr>
              <a:t>package </a:t>
            </a:r>
            <a:r>
              <a:rPr lang="en-US" altLang="en-US" sz="1900" dirty="0" err="1">
                <a:solidFill>
                  <a:srgbClr val="A9B7C6"/>
                </a:solidFill>
                <a:latin typeface="JetBrains Mono"/>
              </a:rPr>
              <a:t>com.helloworld</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public class </a:t>
            </a:r>
            <a:r>
              <a:rPr lang="en-US" altLang="en-US" sz="1900" dirty="0">
                <a:solidFill>
                  <a:srgbClr val="A9B7C6"/>
                </a:solidFill>
                <a:latin typeface="JetBrains Mono"/>
              </a:rPr>
              <a:t>Main {</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a:solidFill>
                  <a:srgbClr val="CC7832"/>
                </a:solidFill>
                <a:latin typeface="JetBrains Mono"/>
              </a:rPr>
              <a:t>public static void </a:t>
            </a:r>
            <a:r>
              <a:rPr lang="en-US" altLang="en-US" sz="1900" dirty="0">
                <a:solidFill>
                  <a:srgbClr val="FFC66D"/>
                </a:solidFill>
                <a:latin typeface="JetBrains Mono"/>
              </a:rPr>
              <a:t>main</a:t>
            </a:r>
            <a:r>
              <a:rPr lang="en-US" altLang="en-US" sz="1900" dirty="0">
                <a:solidFill>
                  <a:srgbClr val="A9B7C6"/>
                </a:solidFill>
                <a:latin typeface="JetBrains Mono"/>
              </a:rPr>
              <a:t>(String[] </a:t>
            </a:r>
            <a:r>
              <a:rPr lang="en-US" altLang="en-US" sz="1900" dirty="0" err="1">
                <a:solidFill>
                  <a:srgbClr val="A9B7C6"/>
                </a:solidFill>
                <a:latin typeface="JetBrains Mono"/>
              </a:rPr>
              <a:t>args</a:t>
            </a:r>
            <a:r>
              <a:rPr lang="en-US" altLang="en-US" sz="1900" dirty="0">
                <a:solidFill>
                  <a:srgbClr val="A9B7C6"/>
                </a:solidFill>
                <a:latin typeface="JetBrains Mono"/>
              </a:rPr>
              <a:t>) {</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err="1">
                <a:solidFill>
                  <a:srgbClr val="A9B7C6"/>
                </a:solidFill>
                <a:latin typeface="JetBrains Mono"/>
              </a:rPr>
              <a:t>CommonResource</a:t>
            </a:r>
            <a:r>
              <a:rPr lang="en-US" altLang="en-US" sz="1900" dirty="0">
                <a:solidFill>
                  <a:srgbClr val="A9B7C6"/>
                </a:solidFill>
                <a:latin typeface="JetBrains Mono"/>
              </a:rPr>
              <a:t> </a:t>
            </a:r>
            <a:r>
              <a:rPr lang="en-US" altLang="en-US" sz="1900" dirty="0" err="1">
                <a:solidFill>
                  <a:srgbClr val="A9B7C6"/>
                </a:solidFill>
                <a:latin typeface="JetBrains Mono"/>
              </a:rPr>
              <a:t>commonResource</a:t>
            </a:r>
            <a:r>
              <a:rPr lang="en-US" altLang="en-US" sz="1900" dirty="0">
                <a:solidFill>
                  <a:srgbClr val="A9B7C6"/>
                </a:solidFill>
                <a:latin typeface="JetBrains Mono"/>
              </a:rPr>
              <a:t>= </a:t>
            </a:r>
            <a:r>
              <a:rPr lang="en-US" altLang="en-US" sz="1900" dirty="0">
                <a:solidFill>
                  <a:srgbClr val="CC7832"/>
                </a:solidFill>
                <a:latin typeface="JetBrains Mono"/>
              </a:rPr>
              <a:t>new </a:t>
            </a:r>
            <a:r>
              <a:rPr lang="en-US" altLang="en-US" sz="1900" dirty="0" err="1">
                <a:solidFill>
                  <a:srgbClr val="A9B7C6"/>
                </a:solidFill>
                <a:latin typeface="JetBrains Mono"/>
              </a:rPr>
              <a:t>CommonResource</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for </a:t>
            </a:r>
            <a:r>
              <a:rPr lang="en-US" altLang="en-US" sz="1900" dirty="0">
                <a:solidFill>
                  <a:srgbClr val="A9B7C6"/>
                </a:solidFill>
                <a:latin typeface="JetBrains Mono"/>
              </a:rPr>
              <a:t>(</a:t>
            </a:r>
            <a:r>
              <a:rPr lang="en-US" altLang="en-US" sz="1900" dirty="0" err="1">
                <a:solidFill>
                  <a:srgbClr val="CC7832"/>
                </a:solidFill>
                <a:latin typeface="JetBrains Mono"/>
              </a:rPr>
              <a:t>int</a:t>
            </a:r>
            <a:r>
              <a:rPr lang="en-US" altLang="en-US" sz="1900" dirty="0">
                <a:solidFill>
                  <a:srgbClr val="CC7832"/>
                </a:solidFill>
                <a:latin typeface="JetBrains Mono"/>
              </a:rPr>
              <a:t> </a:t>
            </a:r>
            <a:r>
              <a:rPr lang="en-US" altLang="en-US" sz="1900" dirty="0" err="1">
                <a:solidFill>
                  <a:srgbClr val="A9B7C6"/>
                </a:solidFill>
                <a:latin typeface="JetBrains Mono"/>
              </a:rPr>
              <a:t>i</a:t>
            </a:r>
            <a:r>
              <a:rPr lang="en-US" altLang="en-US" sz="1900" dirty="0">
                <a:solidFill>
                  <a:srgbClr val="A9B7C6"/>
                </a:solidFill>
                <a:latin typeface="JetBrains Mono"/>
              </a:rPr>
              <a:t> = </a:t>
            </a:r>
            <a:r>
              <a:rPr lang="en-US" altLang="en-US" sz="1900" dirty="0">
                <a:solidFill>
                  <a:srgbClr val="6897BB"/>
                </a:solidFill>
                <a:latin typeface="JetBrains Mono"/>
              </a:rPr>
              <a:t>1</a:t>
            </a:r>
            <a:r>
              <a:rPr lang="en-US" altLang="en-US" sz="1900" dirty="0">
                <a:solidFill>
                  <a:srgbClr val="CC7832"/>
                </a:solidFill>
                <a:latin typeface="JetBrains Mono"/>
              </a:rPr>
              <a:t>; </a:t>
            </a:r>
            <a:r>
              <a:rPr lang="en-US" altLang="en-US" sz="1900" dirty="0" err="1">
                <a:solidFill>
                  <a:srgbClr val="A9B7C6"/>
                </a:solidFill>
                <a:latin typeface="JetBrains Mono"/>
              </a:rPr>
              <a:t>i</a:t>
            </a:r>
            <a:r>
              <a:rPr lang="en-US" altLang="en-US" sz="1900" dirty="0">
                <a:solidFill>
                  <a:srgbClr val="A9B7C6"/>
                </a:solidFill>
                <a:latin typeface="JetBrains Mono"/>
              </a:rPr>
              <a:t> &lt; </a:t>
            </a:r>
            <a:r>
              <a:rPr lang="en-US" altLang="en-US" sz="1900" dirty="0">
                <a:solidFill>
                  <a:srgbClr val="6897BB"/>
                </a:solidFill>
                <a:latin typeface="JetBrains Mono"/>
              </a:rPr>
              <a:t>6</a:t>
            </a:r>
            <a:r>
              <a:rPr lang="en-US" altLang="en-US" sz="1900" dirty="0">
                <a:solidFill>
                  <a:srgbClr val="CC7832"/>
                </a:solidFill>
                <a:latin typeface="JetBrains Mono"/>
              </a:rPr>
              <a:t>; </a:t>
            </a:r>
            <a:r>
              <a:rPr lang="en-US" altLang="en-US" sz="1900" dirty="0" err="1">
                <a:solidFill>
                  <a:srgbClr val="A9B7C6"/>
                </a:solidFill>
                <a:latin typeface="JetBrains Mono"/>
              </a:rPr>
              <a:t>i</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r>
            <a:br>
              <a:rPr lang="en-US" altLang="en-US" sz="1900" dirty="0">
                <a:solidFill>
                  <a:srgbClr val="A9B7C6"/>
                </a:solidFill>
                <a:latin typeface="JetBrains Mono"/>
              </a:rPr>
            </a:br>
            <a:r>
              <a:rPr lang="en-US" altLang="en-US" sz="1900" dirty="0">
                <a:solidFill>
                  <a:srgbClr val="A9B7C6"/>
                </a:solidFill>
                <a:latin typeface="JetBrains Mono"/>
              </a:rPr>
              <a:t>            Thread t = </a:t>
            </a:r>
            <a:r>
              <a:rPr lang="en-US" altLang="en-US" sz="1900" dirty="0">
                <a:solidFill>
                  <a:srgbClr val="CC7832"/>
                </a:solidFill>
                <a:latin typeface="JetBrains Mono"/>
              </a:rPr>
              <a:t>new </a:t>
            </a:r>
            <a:r>
              <a:rPr lang="en-US" altLang="en-US" sz="1900" dirty="0">
                <a:solidFill>
                  <a:srgbClr val="A9B7C6"/>
                </a:solidFill>
                <a:latin typeface="JetBrains Mono"/>
              </a:rPr>
              <a:t>Thread(</a:t>
            </a:r>
            <a:r>
              <a:rPr lang="en-US" altLang="en-US" sz="1900" dirty="0">
                <a:solidFill>
                  <a:srgbClr val="CC7832"/>
                </a:solidFill>
                <a:latin typeface="JetBrains Mono"/>
              </a:rPr>
              <a:t>new </a:t>
            </a:r>
            <a:r>
              <a:rPr lang="en-US" altLang="en-US" sz="1900" dirty="0" err="1">
                <a:solidFill>
                  <a:srgbClr val="A9B7C6"/>
                </a:solidFill>
                <a:latin typeface="JetBrains Mono"/>
              </a:rPr>
              <a:t>CountThread</a:t>
            </a:r>
            <a:r>
              <a:rPr lang="en-US" altLang="en-US" sz="1900" dirty="0">
                <a:solidFill>
                  <a:srgbClr val="A9B7C6"/>
                </a:solidFill>
                <a:latin typeface="JetBrains Mono"/>
              </a:rPr>
              <a:t>(</a:t>
            </a:r>
            <a:r>
              <a:rPr lang="en-US" altLang="en-US" sz="1900" dirty="0" err="1">
                <a:solidFill>
                  <a:srgbClr val="A9B7C6"/>
                </a:solidFill>
                <a:latin typeface="JetBrains Mono"/>
              </a:rPr>
              <a:t>commonResource</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err="1">
                <a:solidFill>
                  <a:srgbClr val="A9B7C6"/>
                </a:solidFill>
                <a:latin typeface="JetBrains Mono"/>
              </a:rPr>
              <a:t>t.setName</a:t>
            </a:r>
            <a:r>
              <a:rPr lang="en-US" altLang="en-US" sz="1900" dirty="0">
                <a:solidFill>
                  <a:srgbClr val="A9B7C6"/>
                </a:solidFill>
                <a:latin typeface="JetBrains Mono"/>
              </a:rPr>
              <a:t>(</a:t>
            </a:r>
            <a:r>
              <a:rPr lang="en-US" altLang="en-US" sz="1900" dirty="0">
                <a:solidFill>
                  <a:srgbClr val="6A8759"/>
                </a:solidFill>
                <a:latin typeface="JetBrains Mono"/>
              </a:rPr>
              <a:t>"Thread "</a:t>
            </a:r>
            <a:r>
              <a:rPr lang="en-US" altLang="en-US" sz="1900" dirty="0">
                <a:solidFill>
                  <a:srgbClr val="A9B7C6"/>
                </a:solidFill>
                <a:latin typeface="JetBrains Mono"/>
              </a:rPr>
              <a:t>+ </a:t>
            </a:r>
            <a:r>
              <a:rPr lang="en-US" altLang="en-US" sz="1900" dirty="0" err="1">
                <a:solidFill>
                  <a:srgbClr val="A9B7C6"/>
                </a:solidFill>
                <a:latin typeface="JetBrains Mono"/>
              </a:rPr>
              <a:t>i</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err="1">
                <a:solidFill>
                  <a:srgbClr val="A9B7C6"/>
                </a:solidFill>
                <a:latin typeface="JetBrains Mono"/>
              </a:rPr>
              <a:t>t.start</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t>
            </a:r>
            <a:br>
              <a:rPr lang="en-US" altLang="en-US" sz="1900" dirty="0">
                <a:solidFill>
                  <a:srgbClr val="A9B7C6"/>
                </a:solidFill>
                <a:latin typeface="JetBrains Mono"/>
              </a:rPr>
            </a:b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CC7832"/>
                </a:solidFill>
                <a:latin typeface="JetBrains Mono"/>
              </a:rPr>
              <a:t>class </a:t>
            </a:r>
            <a:r>
              <a:rPr lang="en-US" altLang="en-US" sz="1900" dirty="0" err="1">
                <a:solidFill>
                  <a:srgbClr val="A9B7C6"/>
                </a:solidFill>
                <a:latin typeface="JetBrains Mono"/>
              </a:rPr>
              <a:t>CommonResource</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err="1">
                <a:solidFill>
                  <a:srgbClr val="CC7832"/>
                </a:solidFill>
                <a:latin typeface="JetBrains Mono"/>
              </a:rPr>
              <a:t>int</a:t>
            </a:r>
            <a:r>
              <a:rPr lang="en-US" altLang="en-US" sz="1900" dirty="0">
                <a:solidFill>
                  <a:srgbClr val="CC7832"/>
                </a:solidFill>
                <a:latin typeface="JetBrains Mono"/>
              </a:rPr>
              <a:t> </a:t>
            </a:r>
            <a:r>
              <a:rPr lang="en-US" altLang="en-US" sz="1900" dirty="0">
                <a:solidFill>
                  <a:srgbClr val="9876AA"/>
                </a:solidFill>
                <a:latin typeface="JetBrains Mono"/>
              </a:rPr>
              <a:t>x</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synchronized void </a:t>
            </a:r>
            <a:r>
              <a:rPr lang="en-US" altLang="en-US" sz="1900" dirty="0">
                <a:solidFill>
                  <a:srgbClr val="FFC66D"/>
                </a:solidFill>
                <a:latin typeface="JetBrains Mono"/>
              </a:rPr>
              <a:t>increment</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a:solidFill>
                  <a:srgbClr val="9876AA"/>
                </a:solidFill>
                <a:latin typeface="JetBrains Mono"/>
              </a:rPr>
              <a:t>x</a:t>
            </a:r>
            <a:r>
              <a:rPr lang="en-US" altLang="en-US" sz="1900" dirty="0">
                <a:solidFill>
                  <a:srgbClr val="A9B7C6"/>
                </a:solidFill>
                <a:latin typeface="JetBrains Mono"/>
              </a:rPr>
              <a:t>=</a:t>
            </a:r>
            <a:r>
              <a:rPr lang="en-US" altLang="en-US" sz="1900" dirty="0">
                <a:solidFill>
                  <a:srgbClr val="6897BB"/>
                </a:solidFill>
                <a:latin typeface="JetBrains Mono"/>
              </a:rPr>
              <a:t>1</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for </a:t>
            </a:r>
            <a:r>
              <a:rPr lang="en-US" altLang="en-US" sz="1900" dirty="0">
                <a:solidFill>
                  <a:srgbClr val="A9B7C6"/>
                </a:solidFill>
                <a:latin typeface="JetBrains Mono"/>
              </a:rPr>
              <a:t>(</a:t>
            </a:r>
            <a:r>
              <a:rPr lang="en-US" altLang="en-US" sz="1900" dirty="0" err="1">
                <a:solidFill>
                  <a:srgbClr val="CC7832"/>
                </a:solidFill>
                <a:latin typeface="JetBrains Mono"/>
              </a:rPr>
              <a:t>int</a:t>
            </a:r>
            <a:r>
              <a:rPr lang="en-US" altLang="en-US" sz="1900" dirty="0">
                <a:solidFill>
                  <a:srgbClr val="CC7832"/>
                </a:solidFill>
                <a:latin typeface="JetBrains Mono"/>
              </a:rPr>
              <a:t> </a:t>
            </a:r>
            <a:r>
              <a:rPr lang="en-US" altLang="en-US" sz="1900" dirty="0" err="1">
                <a:solidFill>
                  <a:srgbClr val="A9B7C6"/>
                </a:solidFill>
                <a:latin typeface="JetBrains Mono"/>
              </a:rPr>
              <a:t>i</a:t>
            </a:r>
            <a:r>
              <a:rPr lang="en-US" altLang="en-US" sz="1900" dirty="0">
                <a:solidFill>
                  <a:srgbClr val="A9B7C6"/>
                </a:solidFill>
                <a:latin typeface="JetBrains Mono"/>
              </a:rPr>
              <a:t> = </a:t>
            </a:r>
            <a:r>
              <a:rPr lang="en-US" altLang="en-US" sz="1900" dirty="0">
                <a:solidFill>
                  <a:srgbClr val="6897BB"/>
                </a:solidFill>
                <a:latin typeface="JetBrains Mono"/>
              </a:rPr>
              <a:t>1</a:t>
            </a:r>
            <a:r>
              <a:rPr lang="en-US" altLang="en-US" sz="1900" dirty="0">
                <a:solidFill>
                  <a:srgbClr val="CC7832"/>
                </a:solidFill>
                <a:latin typeface="JetBrains Mono"/>
              </a:rPr>
              <a:t>; </a:t>
            </a:r>
            <a:r>
              <a:rPr lang="en-US" altLang="en-US" sz="1900" dirty="0" err="1">
                <a:solidFill>
                  <a:srgbClr val="A9B7C6"/>
                </a:solidFill>
                <a:latin typeface="JetBrains Mono"/>
              </a:rPr>
              <a:t>i</a:t>
            </a:r>
            <a:r>
              <a:rPr lang="en-US" altLang="en-US" sz="1900" dirty="0">
                <a:solidFill>
                  <a:srgbClr val="A9B7C6"/>
                </a:solidFill>
                <a:latin typeface="JetBrains Mono"/>
              </a:rPr>
              <a:t> &lt; </a:t>
            </a:r>
            <a:r>
              <a:rPr lang="en-US" altLang="en-US" sz="1900" dirty="0">
                <a:solidFill>
                  <a:srgbClr val="6897BB"/>
                </a:solidFill>
                <a:latin typeface="JetBrains Mono"/>
              </a:rPr>
              <a:t>5</a:t>
            </a:r>
            <a:r>
              <a:rPr lang="en-US" altLang="en-US" sz="1900" dirty="0">
                <a:solidFill>
                  <a:srgbClr val="CC7832"/>
                </a:solidFill>
                <a:latin typeface="JetBrains Mono"/>
              </a:rPr>
              <a:t>; </a:t>
            </a:r>
            <a:r>
              <a:rPr lang="en-US" altLang="en-US" sz="1900" dirty="0" err="1">
                <a:solidFill>
                  <a:srgbClr val="A9B7C6"/>
                </a:solidFill>
                <a:latin typeface="JetBrains Mono"/>
              </a:rPr>
              <a:t>i</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err="1">
                <a:solidFill>
                  <a:srgbClr val="A9B7C6"/>
                </a:solidFill>
                <a:latin typeface="JetBrains Mono"/>
              </a:rPr>
              <a:t>System.</a:t>
            </a:r>
            <a:r>
              <a:rPr lang="en-US" altLang="en-US" sz="1900" i="1" dirty="0" err="1">
                <a:solidFill>
                  <a:srgbClr val="9876AA"/>
                </a:solidFill>
                <a:latin typeface="JetBrains Mono"/>
              </a:rPr>
              <a:t>out</a:t>
            </a:r>
            <a:r>
              <a:rPr lang="en-US" altLang="en-US" sz="1900" dirty="0" err="1">
                <a:solidFill>
                  <a:srgbClr val="A9B7C6"/>
                </a:solidFill>
                <a:latin typeface="JetBrains Mono"/>
              </a:rPr>
              <a:t>.printf</a:t>
            </a:r>
            <a:r>
              <a:rPr lang="en-US" altLang="en-US" sz="1900" dirty="0">
                <a:solidFill>
                  <a:srgbClr val="A9B7C6"/>
                </a:solidFill>
                <a:latin typeface="JetBrains Mono"/>
              </a:rPr>
              <a:t>(</a:t>
            </a:r>
            <a:r>
              <a:rPr lang="en-US" altLang="en-US" sz="1900" dirty="0">
                <a:solidFill>
                  <a:srgbClr val="6A8759"/>
                </a:solidFill>
                <a:latin typeface="JetBrains Mono"/>
              </a:rPr>
              <a:t>"%s %d </a:t>
            </a:r>
            <a:r>
              <a:rPr lang="en-US" altLang="en-US" sz="1900" dirty="0">
                <a:solidFill>
                  <a:srgbClr val="CC7832"/>
                </a:solidFill>
                <a:latin typeface="JetBrains Mono"/>
              </a:rPr>
              <a:t>\n</a:t>
            </a:r>
            <a:r>
              <a:rPr lang="en-US" altLang="en-US" sz="1900" dirty="0">
                <a:solidFill>
                  <a:srgbClr val="6A8759"/>
                </a:solidFill>
                <a:latin typeface="JetBrains Mono"/>
              </a:rPr>
              <a:t>"</a:t>
            </a:r>
            <a:r>
              <a:rPr lang="en-US" altLang="en-US" sz="1900" dirty="0">
                <a:solidFill>
                  <a:srgbClr val="CC7832"/>
                </a:solidFill>
                <a:latin typeface="JetBrains Mono"/>
              </a:rPr>
              <a:t>, </a:t>
            </a:r>
            <a:r>
              <a:rPr lang="en-US" altLang="en-US" sz="1900" dirty="0" err="1">
                <a:solidFill>
                  <a:srgbClr val="A9B7C6"/>
                </a:solidFill>
                <a:latin typeface="JetBrains Mono"/>
              </a:rPr>
              <a:t>Thread.</a:t>
            </a:r>
            <a:r>
              <a:rPr lang="en-US" altLang="en-US" sz="1900" i="1" dirty="0" err="1">
                <a:solidFill>
                  <a:srgbClr val="A9B7C6"/>
                </a:solidFill>
                <a:latin typeface="JetBrains Mono"/>
              </a:rPr>
              <a:t>currentThread</a:t>
            </a:r>
            <a:r>
              <a:rPr lang="en-US" altLang="en-US" sz="1900" dirty="0">
                <a:solidFill>
                  <a:srgbClr val="A9B7C6"/>
                </a:solidFill>
                <a:latin typeface="JetBrains Mono"/>
              </a:rPr>
              <a:t>().</a:t>
            </a:r>
            <a:r>
              <a:rPr lang="en-US" altLang="en-US" sz="1900" dirty="0" err="1">
                <a:solidFill>
                  <a:srgbClr val="A9B7C6"/>
                </a:solidFill>
                <a:latin typeface="JetBrains Mono"/>
              </a:rPr>
              <a:t>getName</a:t>
            </a:r>
            <a:r>
              <a:rPr lang="en-US" altLang="en-US" sz="1900" dirty="0">
                <a:solidFill>
                  <a:srgbClr val="A9B7C6"/>
                </a:solidFill>
                <a:latin typeface="JetBrains Mono"/>
              </a:rPr>
              <a:t>()</a:t>
            </a:r>
            <a:r>
              <a:rPr lang="en-US" altLang="en-US" sz="1900" dirty="0">
                <a:solidFill>
                  <a:srgbClr val="CC7832"/>
                </a:solidFill>
                <a:latin typeface="JetBrains Mono"/>
              </a:rPr>
              <a:t>, </a:t>
            </a:r>
            <a:r>
              <a:rPr lang="en-US" altLang="en-US" sz="1900" dirty="0">
                <a:solidFill>
                  <a:srgbClr val="9876AA"/>
                </a:solidFill>
                <a:latin typeface="JetBrains Mono"/>
              </a:rPr>
              <a:t>x</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a:solidFill>
                  <a:srgbClr val="9876AA"/>
                </a:solidFill>
                <a:latin typeface="JetBrains Mono"/>
              </a:rPr>
              <a:t>x</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try</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err="1">
                <a:solidFill>
                  <a:srgbClr val="A9B7C6"/>
                </a:solidFill>
                <a:latin typeface="JetBrains Mono"/>
              </a:rPr>
              <a:t>Thread.</a:t>
            </a:r>
            <a:r>
              <a:rPr lang="en-US" altLang="en-US" sz="1900" i="1" dirty="0" err="1">
                <a:solidFill>
                  <a:srgbClr val="A9B7C6"/>
                </a:solidFill>
                <a:latin typeface="JetBrains Mono"/>
              </a:rPr>
              <a:t>sleep</a:t>
            </a:r>
            <a:r>
              <a:rPr lang="en-US" altLang="en-US" sz="1900" dirty="0">
                <a:solidFill>
                  <a:srgbClr val="A9B7C6"/>
                </a:solidFill>
                <a:latin typeface="JetBrains Mono"/>
              </a:rPr>
              <a:t>(</a:t>
            </a:r>
            <a:r>
              <a:rPr lang="en-US" altLang="en-US" sz="1900" dirty="0">
                <a:solidFill>
                  <a:srgbClr val="6897BB"/>
                </a:solidFill>
                <a:latin typeface="JetBrains Mono"/>
              </a:rPr>
              <a:t>100</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a:solidFill>
                  <a:srgbClr val="CC7832"/>
                </a:solidFill>
                <a:latin typeface="JetBrains Mono"/>
              </a:rPr>
              <a:t>catch</a:t>
            </a:r>
            <a:r>
              <a:rPr lang="en-US" altLang="en-US" sz="1900" dirty="0">
                <a:solidFill>
                  <a:srgbClr val="A9B7C6"/>
                </a:solidFill>
                <a:latin typeface="JetBrains Mono"/>
              </a:rPr>
              <a:t>(</a:t>
            </a:r>
            <a:r>
              <a:rPr lang="en-US" altLang="en-US" sz="1900" dirty="0" err="1">
                <a:solidFill>
                  <a:srgbClr val="A9B7C6"/>
                </a:solidFill>
                <a:latin typeface="JetBrains Mono"/>
              </a:rPr>
              <a:t>InterruptedException</a:t>
            </a:r>
            <a:r>
              <a:rPr lang="en-US" altLang="en-US" sz="1900" dirty="0">
                <a:solidFill>
                  <a:srgbClr val="A9B7C6"/>
                </a:solidFill>
                <a:latin typeface="JetBrains Mono"/>
              </a:rPr>
              <a:t> e){}</a:t>
            </a:r>
            <a:br>
              <a:rPr lang="en-US" altLang="en-US" sz="1900" dirty="0">
                <a:solidFill>
                  <a:srgbClr val="A9B7C6"/>
                </a:solidFill>
                <a:latin typeface="JetBrains Mono"/>
              </a:rPr>
            </a:br>
            <a:r>
              <a:rPr lang="en-US" altLang="en-US" sz="1900" dirty="0">
                <a:solidFill>
                  <a:srgbClr val="A9B7C6"/>
                </a:solidFill>
                <a:latin typeface="JetBrains Mono"/>
              </a:rPr>
              <a:t>        }</a:t>
            </a:r>
            <a:br>
              <a:rPr lang="en-US" altLang="en-US" sz="1900" dirty="0">
                <a:solidFill>
                  <a:srgbClr val="A9B7C6"/>
                </a:solidFill>
                <a:latin typeface="JetBrains Mono"/>
              </a:rPr>
            </a:br>
            <a:r>
              <a:rPr lang="en-US" altLang="en-US" sz="1900" dirty="0">
                <a:solidFill>
                  <a:srgbClr val="A9B7C6"/>
                </a:solidFill>
                <a:latin typeface="JetBrains Mono"/>
              </a:rPr>
              <a:t>    }</a:t>
            </a:r>
            <a:br>
              <a:rPr lang="en-US" altLang="en-US" sz="1900" dirty="0">
                <a:solidFill>
                  <a:srgbClr val="A9B7C6"/>
                </a:solidFill>
                <a:latin typeface="JetBrains Mono"/>
              </a:rPr>
            </a:b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CC7832"/>
                </a:solidFill>
                <a:latin typeface="JetBrains Mono"/>
              </a:rPr>
              <a:t>class </a:t>
            </a:r>
            <a:r>
              <a:rPr lang="en-US" altLang="en-US" sz="1900" dirty="0" err="1">
                <a:solidFill>
                  <a:srgbClr val="A9B7C6"/>
                </a:solidFill>
                <a:latin typeface="JetBrains Mono"/>
              </a:rPr>
              <a:t>CountThread</a:t>
            </a:r>
            <a:r>
              <a:rPr lang="en-US" altLang="en-US" sz="1900" dirty="0">
                <a:solidFill>
                  <a:srgbClr val="A9B7C6"/>
                </a:solidFill>
                <a:latin typeface="JetBrains Mono"/>
              </a:rPr>
              <a:t> </a:t>
            </a:r>
            <a:r>
              <a:rPr lang="en-US" altLang="en-US" sz="1900" dirty="0">
                <a:solidFill>
                  <a:srgbClr val="CC7832"/>
                </a:solidFill>
                <a:latin typeface="JetBrains Mono"/>
              </a:rPr>
              <a:t>implements </a:t>
            </a:r>
            <a:r>
              <a:rPr lang="en-US" altLang="en-US" sz="1900" dirty="0">
                <a:solidFill>
                  <a:srgbClr val="A9B7C6"/>
                </a:solidFill>
                <a:latin typeface="JetBrains Mono"/>
              </a:rPr>
              <a:t>Runnable{</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err="1">
                <a:solidFill>
                  <a:srgbClr val="A9B7C6"/>
                </a:solidFill>
                <a:latin typeface="JetBrains Mono"/>
              </a:rPr>
              <a:t>CommonResource</a:t>
            </a:r>
            <a:r>
              <a:rPr lang="en-US" altLang="en-US" sz="1900" dirty="0">
                <a:solidFill>
                  <a:srgbClr val="A9B7C6"/>
                </a:solidFill>
                <a:latin typeface="JetBrains Mono"/>
              </a:rPr>
              <a:t> </a:t>
            </a:r>
            <a:r>
              <a:rPr lang="en-US" altLang="en-US" sz="1900" dirty="0">
                <a:solidFill>
                  <a:srgbClr val="9876AA"/>
                </a:solidFill>
                <a:latin typeface="JetBrains Mono"/>
              </a:rPr>
              <a:t>res</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err="1">
                <a:solidFill>
                  <a:srgbClr val="FFC66D"/>
                </a:solidFill>
                <a:latin typeface="JetBrains Mono"/>
              </a:rPr>
              <a:t>CountThread</a:t>
            </a:r>
            <a:r>
              <a:rPr lang="en-US" altLang="en-US" sz="1900" dirty="0">
                <a:solidFill>
                  <a:srgbClr val="A9B7C6"/>
                </a:solidFill>
                <a:latin typeface="JetBrains Mono"/>
              </a:rPr>
              <a:t>(</a:t>
            </a:r>
            <a:r>
              <a:rPr lang="en-US" altLang="en-US" sz="1900" dirty="0" err="1">
                <a:solidFill>
                  <a:srgbClr val="A9B7C6"/>
                </a:solidFill>
                <a:latin typeface="JetBrains Mono"/>
              </a:rPr>
              <a:t>CommonResource</a:t>
            </a:r>
            <a:r>
              <a:rPr lang="en-US" altLang="en-US" sz="1900" dirty="0">
                <a:solidFill>
                  <a:srgbClr val="A9B7C6"/>
                </a:solidFill>
                <a:latin typeface="JetBrains Mono"/>
              </a:rPr>
              <a:t> res){</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a:solidFill>
                  <a:srgbClr val="CC7832"/>
                </a:solidFill>
                <a:latin typeface="JetBrains Mono"/>
              </a:rPr>
              <a:t>this</a:t>
            </a:r>
            <a:r>
              <a:rPr lang="en-US" altLang="en-US" sz="1900" dirty="0">
                <a:solidFill>
                  <a:srgbClr val="A9B7C6"/>
                </a:solidFill>
                <a:latin typeface="JetBrains Mono"/>
              </a:rPr>
              <a:t>.</a:t>
            </a:r>
            <a:r>
              <a:rPr lang="en-US" altLang="en-US" sz="1900" dirty="0">
                <a:solidFill>
                  <a:srgbClr val="9876AA"/>
                </a:solidFill>
                <a:latin typeface="JetBrains Mono"/>
              </a:rPr>
              <a:t>res</a:t>
            </a:r>
            <a:r>
              <a:rPr lang="en-US" altLang="en-US" sz="1900" dirty="0">
                <a:solidFill>
                  <a:srgbClr val="A9B7C6"/>
                </a:solidFill>
                <a:latin typeface="JetBrains Mono"/>
              </a:rPr>
              <a:t>=res</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a:solidFill>
                  <a:srgbClr val="CC7832"/>
                </a:solidFill>
                <a:latin typeface="JetBrains Mono"/>
              </a:rPr>
              <a:t>public void </a:t>
            </a:r>
            <a:r>
              <a:rPr lang="en-US" altLang="en-US" sz="1900" dirty="0">
                <a:solidFill>
                  <a:srgbClr val="FFC66D"/>
                </a:solidFill>
                <a:latin typeface="JetBrains Mono"/>
              </a:rPr>
              <a:t>run</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        </a:t>
            </a:r>
            <a:r>
              <a:rPr lang="en-US" altLang="en-US" sz="1900" dirty="0" err="1">
                <a:solidFill>
                  <a:srgbClr val="9876AA"/>
                </a:solidFill>
                <a:latin typeface="JetBrains Mono"/>
              </a:rPr>
              <a:t>res</a:t>
            </a:r>
            <a:r>
              <a:rPr lang="en-US" altLang="en-US" sz="1900" dirty="0" err="1">
                <a:solidFill>
                  <a:srgbClr val="A9B7C6"/>
                </a:solidFill>
                <a:latin typeface="JetBrains Mono"/>
              </a:rPr>
              <a:t>.increment</a:t>
            </a:r>
            <a:r>
              <a:rPr lang="en-US" altLang="en-US" sz="1900" dirty="0">
                <a:solidFill>
                  <a:srgbClr val="A9B7C6"/>
                </a:solidFill>
                <a:latin typeface="JetBrains Mono"/>
              </a:rPr>
              <a:t>()</a:t>
            </a:r>
            <a:r>
              <a:rPr lang="en-US" altLang="en-US" sz="1900" dirty="0">
                <a:solidFill>
                  <a:srgbClr val="CC7832"/>
                </a:solidFill>
                <a:latin typeface="JetBrains Mono"/>
              </a:rPr>
              <a:t>;</a:t>
            </a:r>
            <a:br>
              <a:rPr lang="en-US" altLang="en-US" sz="1900" dirty="0">
                <a:solidFill>
                  <a:srgbClr val="CC7832"/>
                </a:solidFill>
                <a:latin typeface="JetBrains Mono"/>
              </a:rPr>
            </a:br>
            <a:r>
              <a:rPr lang="en-US" altLang="en-US" sz="1900" dirty="0">
                <a:solidFill>
                  <a:srgbClr val="CC7832"/>
                </a:solidFill>
                <a:latin typeface="JetBrains Mono"/>
              </a:rPr>
              <a:t>    </a:t>
            </a:r>
            <a:r>
              <a:rPr lang="en-US" altLang="en-US" sz="1900" dirty="0">
                <a:solidFill>
                  <a:srgbClr val="A9B7C6"/>
                </a:solidFill>
                <a:latin typeface="JetBrains Mono"/>
              </a:rPr>
              <a:t>}</a:t>
            </a:r>
            <a:br>
              <a:rPr lang="en-US" altLang="en-US" sz="1900" dirty="0">
                <a:solidFill>
                  <a:srgbClr val="A9B7C6"/>
                </a:solidFill>
                <a:latin typeface="JetBrains Mono"/>
              </a:rPr>
            </a:br>
            <a:r>
              <a:rPr lang="en-US" altLang="en-US" sz="1900" dirty="0">
                <a:solidFill>
                  <a:srgbClr val="A9B7C6"/>
                </a:solidFill>
                <a:latin typeface="JetBrains Mono"/>
              </a:rPr>
              <a:t>}</a:t>
            </a:r>
            <a:endParaRPr lang="en-US" altLang="en-US" sz="1900" dirty="0">
              <a:latin typeface="Arial" panose="020B0604020202020204" pitchFamily="34" charset="0"/>
            </a:endParaRPr>
          </a:p>
        </p:txBody>
      </p:sp>
      <p:pic>
        <p:nvPicPr>
          <p:cNvPr id="9" name="Picture 2" descr="ÐÐ°ÑÑÐ¸Ð½ÐºÐ¸ Ð¿Ð¾ Ð·Ð°Ð¿ÑÐ¾ÑÑ &quot;ÐÐ Ð¨Ð°Ð³&quot;"/>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Синхронизация потоков. Оператор </a:t>
            </a:r>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synchronized</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42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3397625" y="729001"/>
            <a:ext cx="8791200" cy="6012367"/>
          </a:xfrm>
          <a:solidFill>
            <a:srgbClr val="0E4895"/>
          </a:solidFill>
        </p:spPr>
        <p:txBody>
          <a:bodyPr anchor="ctr">
            <a:noAutofit/>
          </a:bodyPr>
          <a:lstStyle/>
          <a:p>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Результат работы в данном случае будет аналогичен примеру выше с блоком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synchronized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Здесь опять в дело вступает монитор объекта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CommonResource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общего объекта для всех потоков. Поэтому синхронизированным объявляется не метод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 классе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CountThread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а метод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increment</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класса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CommonResource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Когда первый поток начинает выполнение метода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increment</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он захватывает монитор объекта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CommonResource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А все потоки также продолжают ожидать его освобождения.</a:t>
            </a: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Синхронизация потоков. Оператор </a:t>
            </a:r>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synchronized</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57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917948" y="729001"/>
            <a:ext cx="10270877" cy="6012367"/>
          </a:xfrm>
          <a:solidFill>
            <a:srgbClr val="0E4895"/>
          </a:solidFill>
        </p:spPr>
        <p:txBody>
          <a:bodyPr anchor="ctr">
            <a:noAutofit/>
          </a:bodyPr>
          <a:lstStyle/>
          <a:p>
            <a:pPr lvl="0" indent="358775" eaLnBrk="0" fontAlgn="base" hangingPunct="0">
              <a:lnSpc>
                <a:spcPct val="100000"/>
              </a:lnSpc>
              <a:spcBef>
                <a:spcPct val="20000"/>
              </a:spcBef>
              <a:spcAft>
                <a:spcPct val="0"/>
              </a:spcAft>
              <a:buClrTx/>
              <a:buSzTx/>
            </a:pP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Иногда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при</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взаимодействии</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потоков</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встает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вопрос</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о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извещении</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одних</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потоков</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о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действиях</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других</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Например</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действия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одного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зависят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результата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действий</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другого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и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надо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как-то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известить</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один</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что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второй</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произвел</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некую</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работу</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И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для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подобных</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ситуаций</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у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класса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определено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ряд</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методов</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0" indent="358775" eaLnBrk="0" fontAlgn="base" hangingPunct="0">
              <a:lnSpc>
                <a:spcPct val="100000"/>
              </a:lnSpc>
              <a:spcBef>
                <a:spcPct val="20000"/>
              </a:spcBef>
              <a:spcAft>
                <a:spcPct val="0"/>
              </a:spcAft>
              <a:buClrTx/>
              <a:buSzTx/>
              <a:buFontTx/>
              <a:buChar char="•"/>
            </a:pPr>
            <a:r>
              <a:rPr lang="en-US" altLang="en-US" sz="19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wait()</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освобождает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монитор</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и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переводит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вызывающий</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состояние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ожидания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тех</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пор</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пока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другой</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вызовет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метод</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notify()</a:t>
            </a:r>
          </a:p>
          <a:p>
            <a:pPr lvl="0" indent="358775" eaLnBrk="0" fontAlgn="base" hangingPunct="0">
              <a:lnSpc>
                <a:spcPct val="100000"/>
              </a:lnSpc>
              <a:spcBef>
                <a:spcPct val="20000"/>
              </a:spcBef>
              <a:spcAft>
                <a:spcPct val="0"/>
              </a:spcAft>
              <a:buClrTx/>
              <a:buSzTx/>
              <a:buFontTx/>
              <a:buChar char="•"/>
            </a:pPr>
            <a:r>
              <a:rPr lang="en-US" altLang="en-US" sz="19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notify()</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продолжает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работу</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у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которого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ранее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был</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вызван</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метод</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wait()</a:t>
            </a:r>
          </a:p>
          <a:p>
            <a:pPr lvl="0" indent="358775" eaLnBrk="0" fontAlgn="base" hangingPunct="0">
              <a:lnSpc>
                <a:spcPct val="100000"/>
              </a:lnSpc>
              <a:spcBef>
                <a:spcPct val="20000"/>
              </a:spcBef>
              <a:spcAft>
                <a:spcPct val="0"/>
              </a:spcAft>
              <a:buClrTx/>
              <a:buSzTx/>
              <a:buFontTx/>
              <a:buChar char="•"/>
            </a:pPr>
            <a:r>
              <a:rPr lang="en-US" altLang="en-US" sz="19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notifyAll</a:t>
            </a:r>
            <a:r>
              <a:rPr lang="en-US" altLang="en-US" sz="19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возобновляет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работу</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всех</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потоков</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у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которых</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ранее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был</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вызван</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метод</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wait()</a:t>
            </a:r>
          </a:p>
          <a:p>
            <a:pPr lvl="0" indent="358775" eaLnBrk="0" fontAlgn="base" hangingPunct="0">
              <a:lnSpc>
                <a:spcPct val="100000"/>
              </a:lnSpc>
              <a:spcBef>
                <a:spcPct val="0"/>
              </a:spcBef>
              <a:spcAft>
                <a:spcPct val="0"/>
              </a:spcAft>
              <a:buClrTx/>
              <a:buSzTx/>
            </a:pP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Все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эти</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методы</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вызываются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только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из</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синхронизированного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контекста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синхронизированного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блока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или</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метода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0" indent="358775" eaLnBrk="0" fontAlgn="base" hangingPunct="0">
              <a:lnSpc>
                <a:spcPct val="100000"/>
              </a:lnSpc>
              <a:spcBef>
                <a:spcPct val="0"/>
              </a:spcBef>
              <a:spcAft>
                <a:spcPct val="0"/>
              </a:spcAft>
              <a:buClrTx/>
              <a:buSzTx/>
            </a:pP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Рассмотрим</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как</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мы</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можем</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использовать</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эти</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методы</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Возьмем</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стандартную</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задачу</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из</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прошлой</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темы</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Производитель-Потребитель</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("Producer-Consumer"):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пока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производитель</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произвел</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продукт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потребитель</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может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его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купить</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Пусть</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производитель</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должен</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произвести</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5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товаров</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соответственно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потребитель</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должен</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их</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все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купить</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при</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этом</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одновременно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складе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может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находиться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более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товаров</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Для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решения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этой</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задачи</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задействуем</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методы</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wait() и notify</a:t>
            </a:r>
            <a:r>
              <a:rPr lang="en-US" alt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Методы </a:t>
            </a:r>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wait </a:t>
            </a:r>
            <a:r>
              <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 </a:t>
            </a:r>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notify</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90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0" y="729001"/>
            <a:ext cx="12188825" cy="6012367"/>
          </a:xfrm>
          <a:solidFill>
            <a:srgbClr val="0E4895"/>
          </a:solidFill>
        </p:spPr>
        <p:txBody>
          <a:bodyPr numCol="3" anchor="ctr">
            <a:noAutofit/>
          </a:bodyPr>
          <a:lstStyle/>
          <a:p>
            <a:pPr lvl="0" eaLnBrk="0" fontAlgn="base" hangingPunct="0">
              <a:lnSpc>
                <a:spcPct val="100000"/>
              </a:lnSpc>
              <a:spcBef>
                <a:spcPct val="0"/>
              </a:spcBef>
              <a:spcAft>
                <a:spcPct val="0"/>
              </a:spcAft>
              <a:buClrTx/>
              <a:buSzTx/>
            </a:pP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package </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com.helloworld</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 class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 {</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 static void </a:t>
            </a:r>
            <a:r>
              <a:rPr lang="en-US" altLang="en-US" sz="1700" dirty="0">
                <a:solidFill>
                  <a:srgbClr val="FFC66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args</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Store store=</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new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Store()</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Producer </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producer</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new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Producer(store)</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Consumer </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consumer</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new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Consumer(store)</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new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Thread(producer).start()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new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Thread(consumer).start()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Store{</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private </a:t>
            </a:r>
            <a:r>
              <a:rPr lang="en-US" altLang="en-US" sz="1700" dirty="0" err="1">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product</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6897B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public synchronized void </a:t>
            </a:r>
            <a:r>
              <a:rPr lang="en-US" altLang="en-US" sz="1700" dirty="0">
                <a:solidFill>
                  <a:srgbClr val="FFC66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get</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while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product</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&lt;</a:t>
            </a:r>
            <a:r>
              <a:rPr lang="en-US" altLang="en-US" sz="1700" dirty="0">
                <a:solidFill>
                  <a:srgbClr val="6897B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try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wait()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catch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InterruptedException</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 {</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product</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r>
              <a:rPr lang="en-US" altLang="en-US" sz="1700" i="1"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.println</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Покупатель</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купил</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 </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товар</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r>
              <a:rPr lang="en-US" altLang="en-US" sz="1700" i="1"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.println</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Товаров</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на</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складе</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product</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notify()</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 synchronized void </a:t>
            </a:r>
            <a:r>
              <a:rPr lang="en-US" altLang="en-US" sz="1700" dirty="0">
                <a:solidFill>
                  <a:srgbClr val="FFC66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put</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while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product</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&gt;=</a:t>
            </a:r>
            <a:r>
              <a:rPr lang="en-US" altLang="en-US" sz="1700" dirty="0">
                <a:solidFill>
                  <a:srgbClr val="6897B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try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wait()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catch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InterruptedException</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 {</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product</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r>
              <a:rPr lang="en-US" altLang="en-US" sz="1700" i="1"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.println</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Производитель</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добавил</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 </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товар</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r>
              <a:rPr lang="en-US" altLang="en-US" sz="1700" i="1"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.println</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Товаров</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на</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складе</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product</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notify()</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Producer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implements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Runnable{</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Store </a:t>
            </a:r>
            <a:r>
              <a:rPr lang="en-US" altLang="en-US" sz="1700"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store</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FFC66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Producer</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(Store store){</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store</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=store</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 void </a:t>
            </a:r>
            <a:r>
              <a:rPr lang="en-US" altLang="en-US" sz="1700" dirty="0">
                <a:solidFill>
                  <a:srgbClr val="FFC66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err="1">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altLang="en-US" sz="1700" dirty="0">
                <a:solidFill>
                  <a:srgbClr val="6897B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altLang="en-US" sz="1700" dirty="0">
                <a:solidFill>
                  <a:srgbClr val="6897B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store</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.put</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Consumer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implements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Runnable{</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Store </a:t>
            </a:r>
            <a:r>
              <a:rPr lang="en-US" altLang="en-US" sz="1700"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store</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FFC66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Consumer</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(Store store){</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store</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=store</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 void </a:t>
            </a:r>
            <a:r>
              <a:rPr lang="en-US" altLang="en-US" sz="1700" dirty="0">
                <a:solidFill>
                  <a:srgbClr val="FFC66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err="1">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altLang="en-US" sz="1700" dirty="0">
                <a:solidFill>
                  <a:srgbClr val="6897B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altLang="en-US" sz="1700" dirty="0">
                <a:solidFill>
                  <a:srgbClr val="6897B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store</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.get</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en-US"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629590" cy="60944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Методы </a:t>
            </a:r>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wait </a:t>
            </a:r>
            <a:r>
              <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 </a:t>
            </a:r>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notify</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704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3397625" y="729001"/>
            <a:ext cx="8791200" cy="3420079"/>
          </a:xfrm>
          <a:solidFill>
            <a:srgbClr val="0E4895"/>
          </a:solidFill>
        </p:spPr>
        <p:txBody>
          <a:bodyPr anchor="ctr">
            <a:noAutofit/>
          </a:bodyPr>
          <a:lstStyle/>
          <a:p>
            <a:r>
              <a:rPr lang="ru-RU" sz="20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 </a:t>
            </a:r>
            <a:r>
              <a:rPr lang="ru-RU" sz="20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Java</a:t>
            </a:r>
            <a:r>
              <a:rPr lang="ru-RU" sz="20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существует два способа создавать в приложении дополнительные потоки: с помощью класса </a:t>
            </a:r>
            <a:r>
              <a:rPr lang="ru-RU" sz="20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ru-RU" sz="20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и с помощью интерфейса </a:t>
            </a:r>
            <a:r>
              <a:rPr lang="ru-RU" sz="20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Runnable</a:t>
            </a:r>
            <a:r>
              <a:rPr lang="ru-RU" sz="20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Рассмотрим оба эти способа. </a:t>
            </a:r>
            <a:endParaRPr lang="ru-RU"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0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На </a:t>
            </a:r>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приведенном ниже рисунке схематично показано поведение потоков, ожидающих доступа к процессору. Когда для текущего активного потока завершается время его работы с процессором, его дальнейшее поведение зависит от того, успел он выполнить всю свою работу, или нет. В первом случае поток завершается, во втором — снова становится в очередь к процессору. Место в очереди, которое поток при этом займет, определяется целым рядом факторов, о чем мы поговорим далее.</a:t>
            </a: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ru-RU" sz="36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Многопоточность</a:t>
            </a:r>
            <a:r>
              <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 </a:t>
            </a:r>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Java</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pic>
        <p:nvPicPr>
          <p:cNvPr id="2" name="Рисунок 1"/>
          <p:cNvPicPr>
            <a:picLocks noChangeAspect="1"/>
          </p:cNvPicPr>
          <p:nvPr/>
        </p:nvPicPr>
        <p:blipFill>
          <a:blip r:embed="rId6"/>
          <a:stretch>
            <a:fillRect/>
          </a:stretch>
        </p:blipFill>
        <p:spPr>
          <a:xfrm>
            <a:off x="4512272" y="4221088"/>
            <a:ext cx="6561905" cy="2371429"/>
          </a:xfrm>
          <a:prstGeom prst="rect">
            <a:avLst/>
          </a:prstGeom>
        </p:spPr>
      </p:pic>
    </p:spTree>
    <p:extLst>
      <p:ext uri="{BB962C8B-B14F-4D97-AF65-F5344CB8AC3E}">
        <p14:creationId xmlns:p14="http://schemas.microsoft.com/office/powerpoint/2010/main" val="1541847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917948" y="729001"/>
            <a:ext cx="10270877" cy="6012367"/>
          </a:xfrm>
          <a:solidFill>
            <a:srgbClr val="0E4895"/>
          </a:solidFill>
        </p:spPr>
        <p:txBody>
          <a:bodyPr anchor="ctr">
            <a:noAutofit/>
          </a:bodyPr>
          <a:lstStyle/>
          <a:p>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Итак, здесь определен класс магазина, потребителя и покупателя. Производитель в методе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добавляет в объект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Store</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с помощью его метода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put</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6 товаров. Потребитель в методе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 цикле обращается к методу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get</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объекта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Store</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для получения этих товаров. Оба метода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Store</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put</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и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get</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являются синхронизированными. Для отслеживания наличия товаров в классе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Store</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проверяем значение переменной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product</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По умолчанию товара нет, поэтому переменная равна 0. Метод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get</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получение товара должен срабатывать только при наличии хотя бы одного товара. Поэтому в методе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get</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проверяем, отсутствует ли товар</a:t>
            </a:r>
            <a:r>
              <a:rPr lang="ru-RU" sz="17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17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17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while (product&lt;1</a:t>
            </a:r>
            <a:r>
              <a:rPr lang="en-US" sz="17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0" eaLnBrk="0" fontAlgn="base" hangingPunct="0">
              <a:lnSpc>
                <a:spcPct val="100000"/>
              </a:lnSpc>
              <a:spcBef>
                <a:spcPct val="0"/>
              </a:spcBef>
              <a:spcAft>
                <a:spcPct val="0"/>
              </a:spcAft>
              <a:buClrTx/>
              <a:buSzTx/>
            </a:pPr>
            <a:r>
              <a:rPr lang="en-US" altLang="en-US" sz="1700" dirty="0" err="1">
                <a:latin typeface="Times New Roman" panose="02020603050405020304" pitchFamily="18" charset="0"/>
                <a:cs typeface="Times New Roman" panose="02020603050405020304" pitchFamily="18" charset="0"/>
              </a:rPr>
              <a:t>Если</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товар</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отсутсвует</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вызывается</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метод</a:t>
            </a:r>
            <a:r>
              <a:rPr lang="en-US" altLang="en-US" sz="1700" dirty="0">
                <a:latin typeface="Times New Roman" panose="02020603050405020304" pitchFamily="18" charset="0"/>
                <a:cs typeface="Times New Roman" panose="02020603050405020304" pitchFamily="18" charset="0"/>
              </a:rPr>
              <a:t> wait(). </a:t>
            </a:r>
            <a:r>
              <a:rPr lang="en-US" altLang="en-US" sz="1700" dirty="0" err="1">
                <a:latin typeface="Times New Roman" panose="02020603050405020304" pitchFamily="18" charset="0"/>
                <a:cs typeface="Times New Roman" panose="02020603050405020304" pitchFamily="18" charset="0"/>
              </a:rPr>
              <a:t>Этот</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метод</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освобождает</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монитор</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объекта</a:t>
            </a:r>
            <a:r>
              <a:rPr lang="en-US" altLang="en-US" sz="1700" dirty="0">
                <a:latin typeface="Times New Roman" panose="02020603050405020304" pitchFamily="18" charset="0"/>
                <a:cs typeface="Times New Roman" panose="02020603050405020304" pitchFamily="18" charset="0"/>
              </a:rPr>
              <a:t> Store и </a:t>
            </a:r>
            <a:r>
              <a:rPr lang="en-US" altLang="en-US" sz="1700" dirty="0" err="1">
                <a:latin typeface="Times New Roman" panose="02020603050405020304" pitchFamily="18" charset="0"/>
                <a:cs typeface="Times New Roman" panose="02020603050405020304" pitchFamily="18" charset="0"/>
              </a:rPr>
              <a:t>блокирует</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выполнение</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метода</a:t>
            </a:r>
            <a:r>
              <a:rPr lang="en-US" altLang="en-US" sz="1700" dirty="0">
                <a:latin typeface="Times New Roman" panose="02020603050405020304" pitchFamily="18" charset="0"/>
                <a:cs typeface="Times New Roman" panose="02020603050405020304" pitchFamily="18" charset="0"/>
              </a:rPr>
              <a:t> get, </a:t>
            </a:r>
            <a:r>
              <a:rPr lang="en-US" altLang="en-US" sz="1700" dirty="0" err="1">
                <a:latin typeface="Times New Roman" panose="02020603050405020304" pitchFamily="18" charset="0"/>
                <a:cs typeface="Times New Roman" panose="02020603050405020304" pitchFamily="18" charset="0"/>
              </a:rPr>
              <a:t>пока</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для</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этого</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же</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монитора</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не</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будет</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вызван</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метод</a:t>
            </a:r>
            <a:r>
              <a:rPr lang="en-US" altLang="en-US" sz="1700" dirty="0">
                <a:latin typeface="Times New Roman" panose="02020603050405020304" pitchFamily="18" charset="0"/>
                <a:cs typeface="Times New Roman" panose="02020603050405020304" pitchFamily="18" charset="0"/>
              </a:rPr>
              <a:t> notify().</a:t>
            </a:r>
          </a:p>
          <a:p>
            <a:pPr lvl="0" eaLnBrk="0" fontAlgn="base" hangingPunct="0">
              <a:lnSpc>
                <a:spcPct val="100000"/>
              </a:lnSpc>
              <a:spcBef>
                <a:spcPct val="0"/>
              </a:spcBef>
              <a:spcAft>
                <a:spcPct val="0"/>
              </a:spcAft>
              <a:buClrTx/>
              <a:buSzTx/>
            </a:pPr>
            <a:r>
              <a:rPr lang="en-US" altLang="en-US" sz="1700" dirty="0" err="1">
                <a:latin typeface="Times New Roman" panose="02020603050405020304" pitchFamily="18" charset="0"/>
                <a:cs typeface="Times New Roman" panose="02020603050405020304" pitchFamily="18" charset="0"/>
              </a:rPr>
              <a:t>Когда</a:t>
            </a:r>
            <a:r>
              <a:rPr lang="en-US" altLang="en-US" sz="1700" dirty="0">
                <a:latin typeface="Times New Roman" panose="02020603050405020304" pitchFamily="18" charset="0"/>
                <a:cs typeface="Times New Roman" panose="02020603050405020304" pitchFamily="18" charset="0"/>
              </a:rPr>
              <a:t> в </a:t>
            </a:r>
            <a:r>
              <a:rPr lang="en-US" altLang="en-US" sz="1700" dirty="0" err="1">
                <a:latin typeface="Times New Roman" panose="02020603050405020304" pitchFamily="18" charset="0"/>
                <a:cs typeface="Times New Roman" panose="02020603050405020304" pitchFamily="18" charset="0"/>
              </a:rPr>
              <a:t>методе</a:t>
            </a:r>
            <a:r>
              <a:rPr lang="en-US" altLang="en-US" sz="1700" dirty="0">
                <a:latin typeface="Times New Roman" panose="02020603050405020304" pitchFamily="18" charset="0"/>
                <a:cs typeface="Times New Roman" panose="02020603050405020304" pitchFamily="18" charset="0"/>
              </a:rPr>
              <a:t> put() </a:t>
            </a:r>
            <a:r>
              <a:rPr lang="en-US" altLang="en-US" sz="1700" dirty="0" err="1">
                <a:latin typeface="Times New Roman" panose="02020603050405020304" pitchFamily="18" charset="0"/>
                <a:cs typeface="Times New Roman" panose="02020603050405020304" pitchFamily="18" charset="0"/>
              </a:rPr>
              <a:t>добавляется</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товар</a:t>
            </a:r>
            <a:r>
              <a:rPr lang="en-US" altLang="en-US" sz="1700" dirty="0">
                <a:latin typeface="Times New Roman" panose="02020603050405020304" pitchFamily="18" charset="0"/>
                <a:cs typeface="Times New Roman" panose="02020603050405020304" pitchFamily="18" charset="0"/>
              </a:rPr>
              <a:t> и </a:t>
            </a:r>
            <a:r>
              <a:rPr lang="en-US" altLang="en-US" sz="1700" dirty="0" err="1">
                <a:latin typeface="Times New Roman" panose="02020603050405020304" pitchFamily="18" charset="0"/>
                <a:cs typeface="Times New Roman" panose="02020603050405020304" pitchFamily="18" charset="0"/>
              </a:rPr>
              <a:t>вызывается</a:t>
            </a:r>
            <a:r>
              <a:rPr lang="en-US" altLang="en-US" sz="1700" dirty="0">
                <a:latin typeface="Times New Roman" panose="02020603050405020304" pitchFamily="18" charset="0"/>
                <a:cs typeface="Times New Roman" panose="02020603050405020304" pitchFamily="18" charset="0"/>
              </a:rPr>
              <a:t> notify(), </a:t>
            </a:r>
            <a:r>
              <a:rPr lang="en-US" altLang="en-US" sz="1700" dirty="0" err="1">
                <a:latin typeface="Times New Roman" panose="02020603050405020304" pitchFamily="18" charset="0"/>
                <a:cs typeface="Times New Roman" panose="02020603050405020304" pitchFamily="18" charset="0"/>
              </a:rPr>
              <a:t>то</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метод</a:t>
            </a:r>
            <a:r>
              <a:rPr lang="en-US" altLang="en-US" sz="1700" dirty="0">
                <a:latin typeface="Times New Roman" panose="02020603050405020304" pitchFamily="18" charset="0"/>
                <a:cs typeface="Times New Roman" panose="02020603050405020304" pitchFamily="18" charset="0"/>
              </a:rPr>
              <a:t> get() </a:t>
            </a:r>
            <a:r>
              <a:rPr lang="en-US" altLang="en-US" sz="1700" dirty="0" err="1">
                <a:latin typeface="Times New Roman" panose="02020603050405020304" pitchFamily="18" charset="0"/>
                <a:cs typeface="Times New Roman" panose="02020603050405020304" pitchFamily="18" charset="0"/>
              </a:rPr>
              <a:t>получает</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монитор</a:t>
            </a:r>
            <a:r>
              <a:rPr lang="en-US" altLang="en-US" sz="1700" dirty="0">
                <a:latin typeface="Times New Roman" panose="02020603050405020304" pitchFamily="18" charset="0"/>
                <a:cs typeface="Times New Roman" panose="02020603050405020304" pitchFamily="18" charset="0"/>
              </a:rPr>
              <a:t> и </a:t>
            </a:r>
            <a:r>
              <a:rPr lang="en-US" altLang="en-US" sz="1700" dirty="0" err="1">
                <a:latin typeface="Times New Roman" panose="02020603050405020304" pitchFamily="18" charset="0"/>
                <a:cs typeface="Times New Roman" panose="02020603050405020304" pitchFamily="18" charset="0"/>
              </a:rPr>
              <a:t>выходит</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из</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конструкции</a:t>
            </a:r>
            <a:r>
              <a:rPr lang="en-US" altLang="en-US" sz="1700" dirty="0">
                <a:latin typeface="Times New Roman" panose="02020603050405020304" pitchFamily="18" charset="0"/>
                <a:cs typeface="Times New Roman" panose="02020603050405020304" pitchFamily="18" charset="0"/>
              </a:rPr>
              <a:t> while (product&lt;1), </a:t>
            </a:r>
            <a:r>
              <a:rPr lang="en-US" altLang="en-US" sz="1700" dirty="0" err="1">
                <a:latin typeface="Times New Roman" panose="02020603050405020304" pitchFamily="18" charset="0"/>
                <a:cs typeface="Times New Roman" panose="02020603050405020304" pitchFamily="18" charset="0"/>
              </a:rPr>
              <a:t>так</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как</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товар</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добавлен</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Затем</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имитируется</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получение</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покупателем</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товара</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Для</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этого</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выводится</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сообщение</a:t>
            </a:r>
            <a:r>
              <a:rPr lang="en-US" altLang="en-US" sz="1700" dirty="0">
                <a:latin typeface="Times New Roman" panose="02020603050405020304" pitchFamily="18" charset="0"/>
                <a:cs typeface="Times New Roman" panose="02020603050405020304" pitchFamily="18" charset="0"/>
              </a:rPr>
              <a:t>, и </a:t>
            </a:r>
            <a:r>
              <a:rPr lang="en-US" altLang="en-US" sz="1700" dirty="0" err="1">
                <a:latin typeface="Times New Roman" panose="02020603050405020304" pitchFamily="18" charset="0"/>
                <a:cs typeface="Times New Roman" panose="02020603050405020304" pitchFamily="18" charset="0"/>
              </a:rPr>
              <a:t>уменьшается</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значение</a:t>
            </a:r>
            <a:r>
              <a:rPr lang="en-US" altLang="en-US" sz="1700" dirty="0">
                <a:latin typeface="Times New Roman" panose="02020603050405020304" pitchFamily="18" charset="0"/>
                <a:cs typeface="Times New Roman" panose="02020603050405020304" pitchFamily="18" charset="0"/>
              </a:rPr>
              <a:t> product: product--. И в </a:t>
            </a:r>
            <a:r>
              <a:rPr lang="en-US" altLang="en-US" sz="1700" dirty="0" err="1">
                <a:latin typeface="Times New Roman" panose="02020603050405020304" pitchFamily="18" charset="0"/>
                <a:cs typeface="Times New Roman" panose="02020603050405020304" pitchFamily="18" charset="0"/>
              </a:rPr>
              <a:t>конце</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вызов</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метода</a:t>
            </a:r>
            <a:r>
              <a:rPr lang="en-US" altLang="en-US" sz="1700" dirty="0">
                <a:latin typeface="Times New Roman" panose="02020603050405020304" pitchFamily="18" charset="0"/>
                <a:cs typeface="Times New Roman" panose="02020603050405020304" pitchFamily="18" charset="0"/>
              </a:rPr>
              <a:t> notify() </a:t>
            </a:r>
            <a:r>
              <a:rPr lang="en-US" altLang="en-US" sz="1700" dirty="0" err="1">
                <a:latin typeface="Times New Roman" panose="02020603050405020304" pitchFamily="18" charset="0"/>
                <a:cs typeface="Times New Roman" panose="02020603050405020304" pitchFamily="18" charset="0"/>
              </a:rPr>
              <a:t>дает</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сигнал</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методу</a:t>
            </a:r>
            <a:r>
              <a:rPr lang="en-US" altLang="en-US" sz="1700" dirty="0">
                <a:latin typeface="Times New Roman" panose="02020603050405020304" pitchFamily="18" charset="0"/>
                <a:cs typeface="Times New Roman" panose="02020603050405020304" pitchFamily="18" charset="0"/>
              </a:rPr>
              <a:t> put() </a:t>
            </a:r>
            <a:r>
              <a:rPr lang="en-US" altLang="en-US" sz="1700" dirty="0" err="1">
                <a:latin typeface="Times New Roman" panose="02020603050405020304" pitchFamily="18" charset="0"/>
                <a:cs typeface="Times New Roman" panose="02020603050405020304" pitchFamily="18" charset="0"/>
              </a:rPr>
              <a:t>продолжить</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работу</a:t>
            </a:r>
            <a:r>
              <a:rPr lang="en-US" altLang="en-US" sz="1700" dirty="0">
                <a:latin typeface="Times New Roman" panose="02020603050405020304" pitchFamily="18" charset="0"/>
                <a:cs typeface="Times New Roman" panose="02020603050405020304" pitchFamily="18" charset="0"/>
              </a:rPr>
              <a:t>.</a:t>
            </a:r>
          </a:p>
          <a:p>
            <a:pPr lvl="0" eaLnBrk="0" fontAlgn="base" hangingPunct="0">
              <a:lnSpc>
                <a:spcPct val="100000"/>
              </a:lnSpc>
              <a:spcBef>
                <a:spcPct val="0"/>
              </a:spcBef>
              <a:spcAft>
                <a:spcPct val="0"/>
              </a:spcAft>
              <a:buClrTx/>
              <a:buSzTx/>
            </a:pPr>
            <a:r>
              <a:rPr lang="en-US" altLang="en-US" sz="1700" dirty="0">
                <a:latin typeface="Times New Roman" panose="02020603050405020304" pitchFamily="18" charset="0"/>
                <a:cs typeface="Times New Roman" panose="02020603050405020304" pitchFamily="18" charset="0"/>
              </a:rPr>
              <a:t>В </a:t>
            </a:r>
            <a:r>
              <a:rPr lang="en-US" altLang="en-US" sz="1700" dirty="0" err="1">
                <a:latin typeface="Times New Roman" panose="02020603050405020304" pitchFamily="18" charset="0"/>
                <a:cs typeface="Times New Roman" panose="02020603050405020304" pitchFamily="18" charset="0"/>
              </a:rPr>
              <a:t>методе</a:t>
            </a:r>
            <a:r>
              <a:rPr lang="en-US" altLang="en-US" sz="1700" dirty="0">
                <a:latin typeface="Times New Roman" panose="02020603050405020304" pitchFamily="18" charset="0"/>
                <a:cs typeface="Times New Roman" panose="02020603050405020304" pitchFamily="18" charset="0"/>
              </a:rPr>
              <a:t> put() </a:t>
            </a:r>
            <a:r>
              <a:rPr lang="en-US" altLang="en-US" sz="1700" dirty="0" err="1">
                <a:latin typeface="Times New Roman" panose="02020603050405020304" pitchFamily="18" charset="0"/>
                <a:cs typeface="Times New Roman" panose="02020603050405020304" pitchFamily="18" charset="0"/>
              </a:rPr>
              <a:t>работает</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похожая</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логика</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только</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теперь</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метод</a:t>
            </a:r>
            <a:r>
              <a:rPr lang="en-US" altLang="en-US" sz="1700" dirty="0">
                <a:latin typeface="Times New Roman" panose="02020603050405020304" pitchFamily="18" charset="0"/>
                <a:cs typeface="Times New Roman" panose="02020603050405020304" pitchFamily="18" charset="0"/>
              </a:rPr>
              <a:t> put() </a:t>
            </a:r>
            <a:r>
              <a:rPr lang="en-US" altLang="en-US" sz="1700" dirty="0" err="1">
                <a:latin typeface="Times New Roman" panose="02020603050405020304" pitchFamily="18" charset="0"/>
                <a:cs typeface="Times New Roman" panose="02020603050405020304" pitchFamily="18" charset="0"/>
              </a:rPr>
              <a:t>должен</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срабатывать</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если</a:t>
            </a:r>
            <a:r>
              <a:rPr lang="en-US" altLang="en-US" sz="1700" dirty="0">
                <a:latin typeface="Times New Roman" panose="02020603050405020304" pitchFamily="18" charset="0"/>
                <a:cs typeface="Times New Roman" panose="02020603050405020304" pitchFamily="18" charset="0"/>
              </a:rPr>
              <a:t> в </a:t>
            </a:r>
            <a:r>
              <a:rPr lang="en-US" altLang="en-US" sz="1700" dirty="0" err="1">
                <a:latin typeface="Times New Roman" panose="02020603050405020304" pitchFamily="18" charset="0"/>
                <a:cs typeface="Times New Roman" panose="02020603050405020304" pitchFamily="18" charset="0"/>
              </a:rPr>
              <a:t>магазине</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не</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более</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трех</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товаров</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Поэтому</a:t>
            </a:r>
            <a:r>
              <a:rPr lang="en-US" altLang="en-US" sz="1700" dirty="0">
                <a:latin typeface="Times New Roman" panose="02020603050405020304" pitchFamily="18" charset="0"/>
                <a:cs typeface="Times New Roman" panose="02020603050405020304" pitchFamily="18" charset="0"/>
              </a:rPr>
              <a:t> в </a:t>
            </a:r>
            <a:r>
              <a:rPr lang="en-US" altLang="en-US" sz="1700" dirty="0" err="1">
                <a:latin typeface="Times New Roman" panose="02020603050405020304" pitchFamily="18" charset="0"/>
                <a:cs typeface="Times New Roman" panose="02020603050405020304" pitchFamily="18" charset="0"/>
              </a:rPr>
              <a:t>цикле</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проверяется</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наличие</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товара</a:t>
            </a:r>
            <a:r>
              <a:rPr lang="en-US" altLang="en-US" sz="1700" dirty="0">
                <a:latin typeface="Times New Roman" panose="02020603050405020304" pitchFamily="18" charset="0"/>
                <a:cs typeface="Times New Roman" panose="02020603050405020304" pitchFamily="18" charset="0"/>
              </a:rPr>
              <a:t>, и </a:t>
            </a:r>
            <a:r>
              <a:rPr lang="en-US" altLang="en-US" sz="1700" dirty="0" err="1">
                <a:latin typeface="Times New Roman" panose="02020603050405020304" pitchFamily="18" charset="0"/>
                <a:cs typeface="Times New Roman" panose="02020603050405020304" pitchFamily="18" charset="0"/>
              </a:rPr>
              <a:t>если</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товар</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уже</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есть</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то</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освобождаем</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монитор</a:t>
            </a:r>
            <a:r>
              <a:rPr lang="en-US" altLang="en-US" sz="1700" dirty="0">
                <a:latin typeface="Times New Roman" panose="02020603050405020304" pitchFamily="18" charset="0"/>
                <a:cs typeface="Times New Roman" panose="02020603050405020304" pitchFamily="18" charset="0"/>
              </a:rPr>
              <a:t> с </a:t>
            </a:r>
            <a:r>
              <a:rPr lang="en-US" altLang="en-US" sz="1700" dirty="0" err="1">
                <a:latin typeface="Times New Roman" panose="02020603050405020304" pitchFamily="18" charset="0"/>
                <a:cs typeface="Times New Roman" panose="02020603050405020304" pitchFamily="18" charset="0"/>
              </a:rPr>
              <a:t>помощью</a:t>
            </a:r>
            <a:r>
              <a:rPr lang="en-US" altLang="en-US" sz="1700" dirty="0">
                <a:latin typeface="Times New Roman" panose="02020603050405020304" pitchFamily="18" charset="0"/>
                <a:cs typeface="Times New Roman" panose="02020603050405020304" pitchFamily="18" charset="0"/>
              </a:rPr>
              <a:t> wait() и </a:t>
            </a:r>
            <a:r>
              <a:rPr lang="en-US" altLang="en-US" sz="1700" dirty="0" err="1">
                <a:latin typeface="Times New Roman" panose="02020603050405020304" pitchFamily="18" charset="0"/>
                <a:cs typeface="Times New Roman" panose="02020603050405020304" pitchFamily="18" charset="0"/>
              </a:rPr>
              <a:t>ждем</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вызова</a:t>
            </a:r>
            <a:r>
              <a:rPr lang="en-US" altLang="en-US" sz="1700" dirty="0">
                <a:latin typeface="Times New Roman" panose="02020603050405020304" pitchFamily="18" charset="0"/>
                <a:cs typeface="Times New Roman" panose="02020603050405020304" pitchFamily="18" charset="0"/>
              </a:rPr>
              <a:t> notify() в </a:t>
            </a:r>
            <a:r>
              <a:rPr lang="en-US" altLang="en-US" sz="1700" dirty="0" err="1">
                <a:latin typeface="Times New Roman" panose="02020603050405020304" pitchFamily="18" charset="0"/>
                <a:cs typeface="Times New Roman" panose="02020603050405020304" pitchFamily="18" charset="0"/>
              </a:rPr>
              <a:t>методе</a:t>
            </a:r>
            <a:r>
              <a:rPr lang="en-US" altLang="en-US" sz="1700" dirty="0">
                <a:latin typeface="Times New Roman" panose="02020603050405020304" pitchFamily="18" charset="0"/>
                <a:cs typeface="Times New Roman" panose="02020603050405020304" pitchFamily="18" charset="0"/>
              </a:rPr>
              <a:t> get</a:t>
            </a:r>
            <a:r>
              <a:rPr lang="en-US" altLang="en-US" sz="1700" dirty="0" smtClean="0">
                <a:latin typeface="Times New Roman" panose="02020603050405020304" pitchFamily="18" charset="0"/>
                <a:cs typeface="Times New Roman" panose="02020603050405020304" pitchFamily="18" charset="0"/>
              </a:rPr>
              <a:t>().</a:t>
            </a:r>
            <a:endParaRPr lang="en-US" altLang="en-US"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buClrTx/>
              <a:buSzTx/>
            </a:pPr>
            <a:r>
              <a:rPr lang="en-US" altLang="en-US" sz="1700" dirty="0" err="1">
                <a:latin typeface="Times New Roman" panose="02020603050405020304" pitchFamily="18" charset="0"/>
                <a:cs typeface="Times New Roman" panose="02020603050405020304" pitchFamily="18" charset="0"/>
              </a:rPr>
              <a:t>Таким</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образом</a:t>
            </a:r>
            <a:r>
              <a:rPr lang="en-US" altLang="en-US" sz="1700" dirty="0">
                <a:latin typeface="Times New Roman" panose="02020603050405020304" pitchFamily="18" charset="0"/>
                <a:cs typeface="Times New Roman" panose="02020603050405020304" pitchFamily="18" charset="0"/>
              </a:rPr>
              <a:t>, с </a:t>
            </a:r>
            <a:r>
              <a:rPr lang="en-US" altLang="en-US" sz="1700" dirty="0" err="1">
                <a:latin typeface="Times New Roman" panose="02020603050405020304" pitchFamily="18" charset="0"/>
                <a:cs typeface="Times New Roman" panose="02020603050405020304" pitchFamily="18" charset="0"/>
              </a:rPr>
              <a:t>помощью</a:t>
            </a:r>
            <a:r>
              <a:rPr lang="en-US" altLang="en-US" sz="1700" dirty="0">
                <a:latin typeface="Times New Roman" panose="02020603050405020304" pitchFamily="18" charset="0"/>
                <a:cs typeface="Times New Roman" panose="02020603050405020304" pitchFamily="18" charset="0"/>
              </a:rPr>
              <a:t> wait() в </a:t>
            </a:r>
            <a:r>
              <a:rPr lang="en-US" altLang="en-US" sz="1700" dirty="0" err="1">
                <a:latin typeface="Times New Roman" panose="02020603050405020304" pitchFamily="18" charset="0"/>
                <a:cs typeface="Times New Roman" panose="02020603050405020304" pitchFamily="18" charset="0"/>
              </a:rPr>
              <a:t>методе</a:t>
            </a:r>
            <a:r>
              <a:rPr lang="en-US" altLang="en-US" sz="1700" dirty="0">
                <a:latin typeface="Times New Roman" panose="02020603050405020304" pitchFamily="18" charset="0"/>
                <a:cs typeface="Times New Roman" panose="02020603050405020304" pitchFamily="18" charset="0"/>
              </a:rPr>
              <a:t> get() </a:t>
            </a:r>
            <a:r>
              <a:rPr lang="en-US" altLang="en-US" sz="1700" dirty="0" err="1">
                <a:latin typeface="Times New Roman" panose="02020603050405020304" pitchFamily="18" charset="0"/>
                <a:cs typeface="Times New Roman" panose="02020603050405020304" pitchFamily="18" charset="0"/>
              </a:rPr>
              <a:t>мы</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ожидаем</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когда</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производитель</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добавит</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новый</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продукт</a:t>
            </a:r>
            <a:r>
              <a:rPr lang="en-US" altLang="en-US" sz="1700" dirty="0">
                <a:latin typeface="Times New Roman" panose="02020603050405020304" pitchFamily="18" charset="0"/>
                <a:cs typeface="Times New Roman" panose="02020603050405020304" pitchFamily="18" charset="0"/>
              </a:rPr>
              <a:t>. А </a:t>
            </a:r>
            <a:r>
              <a:rPr lang="en-US" altLang="en-US" sz="1700" dirty="0" err="1">
                <a:latin typeface="Times New Roman" panose="02020603050405020304" pitchFamily="18" charset="0"/>
                <a:cs typeface="Times New Roman" panose="02020603050405020304" pitchFamily="18" charset="0"/>
              </a:rPr>
              <a:t>после</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добавления</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вызываем</a:t>
            </a:r>
            <a:r>
              <a:rPr lang="en-US" altLang="en-US" sz="1700" dirty="0">
                <a:latin typeface="Times New Roman" panose="02020603050405020304" pitchFamily="18" charset="0"/>
                <a:cs typeface="Times New Roman" panose="02020603050405020304" pitchFamily="18" charset="0"/>
              </a:rPr>
              <a:t> notify(), </a:t>
            </a:r>
            <a:r>
              <a:rPr lang="en-US" altLang="en-US" sz="1700" dirty="0" err="1">
                <a:latin typeface="Times New Roman" panose="02020603050405020304" pitchFamily="18" charset="0"/>
                <a:cs typeface="Times New Roman" panose="02020603050405020304" pitchFamily="18" charset="0"/>
              </a:rPr>
              <a:t>как</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бы</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говоря</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что</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на</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складе</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освободилось</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одно</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место</a:t>
            </a:r>
            <a:r>
              <a:rPr lang="en-US" altLang="en-US" sz="1700" dirty="0">
                <a:latin typeface="Times New Roman" panose="02020603050405020304" pitchFamily="18" charset="0"/>
                <a:cs typeface="Times New Roman" panose="02020603050405020304" pitchFamily="18" charset="0"/>
              </a:rPr>
              <a:t>, и </a:t>
            </a:r>
            <a:r>
              <a:rPr lang="en-US" altLang="en-US" sz="1700" dirty="0" err="1">
                <a:latin typeface="Times New Roman" panose="02020603050405020304" pitchFamily="18" charset="0"/>
                <a:cs typeface="Times New Roman" panose="02020603050405020304" pitchFamily="18" charset="0"/>
              </a:rPr>
              <a:t>можно</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еще</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добавлять</a:t>
            </a:r>
            <a:r>
              <a:rPr lang="en-US" altLang="en-US" sz="1700" dirty="0">
                <a:latin typeface="Times New Roman" panose="02020603050405020304" pitchFamily="18" charset="0"/>
                <a:cs typeface="Times New Roman" panose="02020603050405020304" pitchFamily="18" charset="0"/>
              </a:rPr>
              <a:t>.</a:t>
            </a:r>
          </a:p>
          <a:p>
            <a:pPr lvl="0" eaLnBrk="0" fontAlgn="base" hangingPunct="0">
              <a:lnSpc>
                <a:spcPct val="100000"/>
              </a:lnSpc>
              <a:spcBef>
                <a:spcPct val="0"/>
              </a:spcBef>
              <a:spcAft>
                <a:spcPct val="0"/>
              </a:spcAft>
              <a:buClrTx/>
              <a:buSzTx/>
            </a:pPr>
            <a:r>
              <a:rPr lang="en-US" altLang="en-US" sz="1700" dirty="0">
                <a:latin typeface="Times New Roman" panose="02020603050405020304" pitchFamily="18" charset="0"/>
                <a:cs typeface="Times New Roman" panose="02020603050405020304" pitchFamily="18" charset="0"/>
              </a:rPr>
              <a:t>А в </a:t>
            </a:r>
            <a:r>
              <a:rPr lang="en-US" altLang="en-US" sz="1700" dirty="0" err="1">
                <a:latin typeface="Times New Roman" panose="02020603050405020304" pitchFamily="18" charset="0"/>
                <a:cs typeface="Times New Roman" panose="02020603050405020304" pitchFamily="18" charset="0"/>
              </a:rPr>
              <a:t>методе</a:t>
            </a:r>
            <a:r>
              <a:rPr lang="en-US" altLang="en-US" sz="1700" dirty="0">
                <a:latin typeface="Times New Roman" panose="02020603050405020304" pitchFamily="18" charset="0"/>
                <a:cs typeface="Times New Roman" panose="02020603050405020304" pitchFamily="18" charset="0"/>
              </a:rPr>
              <a:t> put() с </a:t>
            </a:r>
            <a:r>
              <a:rPr lang="en-US" altLang="en-US" sz="1700" dirty="0" err="1">
                <a:latin typeface="Times New Roman" panose="02020603050405020304" pitchFamily="18" charset="0"/>
                <a:cs typeface="Times New Roman" panose="02020603050405020304" pitchFamily="18" charset="0"/>
              </a:rPr>
              <a:t>помощью</a:t>
            </a:r>
            <a:r>
              <a:rPr lang="en-US" altLang="en-US" sz="1700" dirty="0">
                <a:latin typeface="Times New Roman" panose="02020603050405020304" pitchFamily="18" charset="0"/>
                <a:cs typeface="Times New Roman" panose="02020603050405020304" pitchFamily="18" charset="0"/>
              </a:rPr>
              <a:t> wait() </a:t>
            </a:r>
            <a:r>
              <a:rPr lang="en-US" altLang="en-US" sz="1700" dirty="0" err="1">
                <a:latin typeface="Times New Roman" panose="02020603050405020304" pitchFamily="18" charset="0"/>
                <a:cs typeface="Times New Roman" panose="02020603050405020304" pitchFamily="18" charset="0"/>
              </a:rPr>
              <a:t>мы</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ожидаем</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освобождения</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места</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на</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складе</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После</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того</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как</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место</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освободится</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добавляем</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товар</a:t>
            </a:r>
            <a:r>
              <a:rPr lang="en-US" altLang="en-US" sz="1700" dirty="0">
                <a:latin typeface="Times New Roman" panose="02020603050405020304" pitchFamily="18" charset="0"/>
                <a:cs typeface="Times New Roman" panose="02020603050405020304" pitchFamily="18" charset="0"/>
              </a:rPr>
              <a:t> и </a:t>
            </a:r>
            <a:r>
              <a:rPr lang="en-US" altLang="en-US" sz="1700" dirty="0" err="1">
                <a:latin typeface="Times New Roman" panose="02020603050405020304" pitchFamily="18" charset="0"/>
                <a:cs typeface="Times New Roman" panose="02020603050405020304" pitchFamily="18" charset="0"/>
              </a:rPr>
              <a:t>через</a:t>
            </a:r>
            <a:r>
              <a:rPr lang="en-US" altLang="en-US" sz="1700" dirty="0">
                <a:latin typeface="Times New Roman" panose="02020603050405020304" pitchFamily="18" charset="0"/>
                <a:cs typeface="Times New Roman" panose="02020603050405020304" pitchFamily="18" charset="0"/>
              </a:rPr>
              <a:t> notify() </a:t>
            </a:r>
            <a:r>
              <a:rPr lang="en-US" altLang="en-US" sz="1700" dirty="0" err="1">
                <a:latin typeface="Times New Roman" panose="02020603050405020304" pitchFamily="18" charset="0"/>
                <a:cs typeface="Times New Roman" panose="02020603050405020304" pitchFamily="18" charset="0"/>
              </a:rPr>
              <a:t>уведомляем</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покупателя</a:t>
            </a:r>
            <a:r>
              <a:rPr lang="en-US" altLang="en-US" sz="1700" dirty="0">
                <a:latin typeface="Times New Roman" panose="02020603050405020304" pitchFamily="18" charset="0"/>
                <a:cs typeface="Times New Roman" panose="02020603050405020304" pitchFamily="18" charset="0"/>
              </a:rPr>
              <a:t> о </a:t>
            </a:r>
            <a:r>
              <a:rPr lang="en-US" altLang="en-US" sz="1700" dirty="0" err="1">
                <a:latin typeface="Times New Roman" panose="02020603050405020304" pitchFamily="18" charset="0"/>
                <a:cs typeface="Times New Roman" panose="02020603050405020304" pitchFamily="18" charset="0"/>
              </a:rPr>
              <a:t>том</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что</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он</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может</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забирать</a:t>
            </a: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товар</a:t>
            </a:r>
            <a:r>
              <a:rPr lang="en-US" altLang="en-US" sz="1700" dirty="0" smtClean="0">
                <a:latin typeface="Times New Roman" panose="02020603050405020304" pitchFamily="18" charset="0"/>
                <a:cs typeface="Times New Roman" panose="02020603050405020304" pitchFamily="18" charset="0"/>
              </a:rPr>
              <a:t>.</a:t>
            </a:r>
            <a:endParaRPr lang="en-US" altLang="en-US" sz="1700" dirty="0">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Методы </a:t>
            </a:r>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wait </a:t>
            </a:r>
            <a:r>
              <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 </a:t>
            </a:r>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notify</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43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917948" y="729001"/>
            <a:ext cx="10270877" cy="6012367"/>
          </a:xfrm>
          <a:solidFill>
            <a:srgbClr val="0E4895"/>
          </a:solidFill>
        </p:spPr>
        <p:txBody>
          <a:bodyPr anchor="ctr">
            <a:noAutofit/>
          </a:bodyPr>
          <a:lstStyle/>
          <a:p>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Семафоры представляют еще одно средство синхронизации для доступа к ресурсу. В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Java</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семафоры представлены классом </a:t>
            </a:r>
            <a:r>
              <a:rPr lang="ru-RU" sz="21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Semaphore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который располагается в пакете </a:t>
            </a:r>
            <a:r>
              <a:rPr lang="ru-RU" sz="21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java.util.concurrent</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Для управления доступом к ресурсу семафор использует счетчик, представляющий количество разрешений. Если значение счетчика больше нуля, то поток получает доступ к ресурсу, при этом счетчик уменьшается на единицу. После окончания работы с ресурсом поток освобождает семафор, и счетчик увеличивается на единицу. Если же счетчик равен нулю, то поток блокируется и ждет, пока не получит разрешение от семафора.</a:t>
            </a:r>
          </a:p>
          <a:p>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Установить количество разрешений для доступа к ресурсу можно с помощью конструкторов класса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Semaphore</a:t>
            </a:r>
            <a:r>
              <a:rPr lang="ru-RU"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buClrTx/>
              <a:buSzTx/>
            </a:pPr>
            <a:r>
              <a:rPr lang="en-US" altLang="en-US" sz="2100" dirty="0">
                <a:latin typeface="Times New Roman" panose="02020603050405020304" pitchFamily="18" charset="0"/>
                <a:cs typeface="Times New Roman" panose="02020603050405020304" pitchFamily="18" charset="0"/>
              </a:rPr>
              <a:t>Semaphore(</a:t>
            </a:r>
            <a:r>
              <a:rPr lang="en-US" altLang="en-US" sz="2100" dirty="0" err="1">
                <a:latin typeface="Times New Roman" panose="02020603050405020304" pitchFamily="18" charset="0"/>
                <a:cs typeface="Times New Roman" panose="02020603050405020304" pitchFamily="18" charset="0"/>
              </a:rPr>
              <a:t>int</a:t>
            </a:r>
            <a:r>
              <a:rPr lang="en-US" altLang="en-US" sz="2100" dirty="0">
                <a:latin typeface="Times New Roman" panose="02020603050405020304" pitchFamily="18" charset="0"/>
                <a:cs typeface="Times New Roman" panose="02020603050405020304" pitchFamily="18" charset="0"/>
              </a:rPr>
              <a:t> permits)</a:t>
            </a:r>
          </a:p>
          <a:p>
            <a:pPr lvl="0" eaLnBrk="0" fontAlgn="base" hangingPunct="0">
              <a:lnSpc>
                <a:spcPct val="100000"/>
              </a:lnSpc>
              <a:spcBef>
                <a:spcPct val="0"/>
              </a:spcBef>
              <a:spcAft>
                <a:spcPct val="0"/>
              </a:spcAft>
              <a:buClrTx/>
              <a:buSzTx/>
            </a:pPr>
            <a:r>
              <a:rPr lang="en-US" altLang="en-US" sz="2100" dirty="0">
                <a:latin typeface="Times New Roman" panose="02020603050405020304" pitchFamily="18" charset="0"/>
                <a:cs typeface="Times New Roman" panose="02020603050405020304" pitchFamily="18" charset="0"/>
              </a:rPr>
              <a:t>Semaphore(</a:t>
            </a:r>
            <a:r>
              <a:rPr lang="en-US" altLang="en-US" sz="2100" dirty="0" err="1">
                <a:latin typeface="Times New Roman" panose="02020603050405020304" pitchFamily="18" charset="0"/>
                <a:cs typeface="Times New Roman" panose="02020603050405020304" pitchFamily="18" charset="0"/>
              </a:rPr>
              <a:t>int</a:t>
            </a:r>
            <a:r>
              <a:rPr lang="en-US" altLang="en-US" sz="2100" dirty="0">
                <a:latin typeface="Times New Roman" panose="02020603050405020304" pitchFamily="18" charset="0"/>
                <a:cs typeface="Times New Roman" panose="02020603050405020304" pitchFamily="18" charset="0"/>
              </a:rPr>
              <a:t> permits, </a:t>
            </a:r>
            <a:r>
              <a:rPr lang="en-US" altLang="en-US" sz="2100" dirty="0" err="1">
                <a:latin typeface="Times New Roman" panose="02020603050405020304" pitchFamily="18" charset="0"/>
                <a:cs typeface="Times New Roman" panose="02020603050405020304" pitchFamily="18" charset="0"/>
              </a:rPr>
              <a:t>boolean</a:t>
            </a:r>
            <a:r>
              <a:rPr lang="en-US" altLang="en-US" sz="2100" dirty="0">
                <a:latin typeface="Times New Roman" panose="02020603050405020304" pitchFamily="18" charset="0"/>
                <a:cs typeface="Times New Roman" panose="02020603050405020304" pitchFamily="18" charset="0"/>
              </a:rPr>
              <a:t> fair</a:t>
            </a:r>
            <a:r>
              <a:rPr lang="en-US" altLang="en-US" sz="2100" dirty="0" smtClean="0">
                <a:latin typeface="Times New Roman" panose="02020603050405020304" pitchFamily="18" charset="0"/>
                <a:cs typeface="Times New Roman" panose="02020603050405020304" pitchFamily="18" charset="0"/>
              </a:rPr>
              <a:t>)</a:t>
            </a:r>
            <a:endParaRPr lang="en-US" altLang="en-US" sz="2100" dirty="0">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Семафоры</a:t>
            </a: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77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917948" y="729001"/>
            <a:ext cx="10270877" cy="6012367"/>
          </a:xfrm>
          <a:solidFill>
            <a:srgbClr val="0E4895"/>
          </a:solidFill>
        </p:spPr>
        <p:txBody>
          <a:bodyPr anchor="ctr">
            <a:noAutofit/>
          </a:bodyPr>
          <a:lstStyle/>
          <a:p>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Параметр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permits</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указывает на количество допустимых разрешений для доступа к ресурсу. Параметр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fair</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во втором конструкторе позволяет установить очередность получения доступа. Если он равен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true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то разрешения будут предоставляться ожидающим потокам в том порядке, в каком они запрашивали доступ. Если же он равен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false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то разрешения будут предоставляться в неопределенном порядке. Для получения разрешения у семафора надо вызвать метод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acquire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который имеет две формы: </a:t>
            </a:r>
            <a:endParaRPr lang="en-US"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i="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void</a:t>
            </a:r>
            <a:r>
              <a:rPr lang="ru-RU" sz="21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acquire</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throws</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InterruptedException</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1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i="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void</a:t>
            </a:r>
            <a:r>
              <a:rPr lang="ru-RU" sz="21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acquire</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permits</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throws</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InterruptedException</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1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Для </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получения одного разрешения применяется первый вариант, а для получения нескольких разрешений - второй вариант. После вызова этого метода пока поток не получит разрешение, он блокируется. После окончания работы с ресурсом полученное ранее разрешение надо освободить с помощью метода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release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i="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void</a:t>
            </a:r>
            <a:r>
              <a:rPr lang="ru-RU" sz="21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release</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1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i="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void</a:t>
            </a:r>
            <a:r>
              <a:rPr lang="ru-RU" sz="21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release</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permits</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1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Первый </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вариант метода освобождает одно разрешение, а второй вариант - количество разрешений, указанных в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permits</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Семафоры</a:t>
            </a: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711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917948" y="729001"/>
            <a:ext cx="10270877" cy="6012367"/>
          </a:xfrm>
          <a:solidFill>
            <a:srgbClr val="0E4895"/>
          </a:solidFill>
        </p:spPr>
        <p:txBody>
          <a:bodyPr numCol="2" anchor="ctr">
            <a:noAutofit/>
          </a:bodyPr>
          <a:lstStyle/>
          <a:p>
            <a:pPr lvl="0" eaLnBrk="0" fontAlgn="base" hangingPunct="0">
              <a:lnSpc>
                <a:spcPct val="100000"/>
              </a:lnSpc>
              <a:spcBef>
                <a:spcPct val="0"/>
              </a:spcBef>
              <a:spcAft>
                <a:spcPct val="0"/>
              </a:spcAft>
              <a:buClrTx/>
              <a:buSzTx/>
            </a:pP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package </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com.helloworld</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import </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java.util.concurrent.Semaphore</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 class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 {</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 static void </a:t>
            </a:r>
            <a:r>
              <a:rPr lang="en-US" altLang="en-US" sz="1700" dirty="0">
                <a:solidFill>
                  <a:srgbClr val="FFC66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args</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Semaphore </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sem</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new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Semaphore(</a:t>
            </a:r>
            <a:r>
              <a:rPr lang="en-US" altLang="en-US" sz="1700" dirty="0">
                <a:solidFill>
                  <a:srgbClr val="6897B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err="1">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6897B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i&lt;</a:t>
            </a:r>
            <a:r>
              <a:rPr lang="en-US" altLang="en-US" sz="1700" dirty="0">
                <a:solidFill>
                  <a:srgbClr val="6897B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new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Philosopher(</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sem</a:t>
            </a:r>
            <a:r>
              <a:rPr lang="en-US" altLang="en-US" sz="1700" dirty="0" err="1">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).start()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Philosopher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extends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Semaphore </a:t>
            </a:r>
            <a:r>
              <a:rPr lang="en-US" altLang="en-US" sz="1700"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sem</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семафор</a:t>
            </a:r>
            <a:r>
              <a:rPr lang="en-US" altLang="en-US" sz="1700" dirty="0">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ограничивающий</a:t>
            </a:r>
            <a:r>
              <a:rPr lang="en-US" altLang="en-US" sz="1700" dirty="0">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число</a:t>
            </a:r>
            <a:r>
              <a:rPr lang="en-US" altLang="en-US" sz="1700" dirty="0">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философов</a:t>
            </a:r>
            <a:r>
              <a:rPr lang="en-US" altLang="en-US" sz="1700" dirty="0">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altLang="en-US" sz="1700" dirty="0">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num</a:t>
            </a:r>
            <a:r>
              <a:rPr lang="en-US" altLang="en-US" sz="1700" dirty="0">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6897B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FFC66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Philosopher</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(Semaphore </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sem</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sem</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sem</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this</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 void </a:t>
            </a:r>
            <a:r>
              <a:rPr lang="en-US" altLang="en-US" sz="1700" dirty="0">
                <a:solidFill>
                  <a:srgbClr val="FFC66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try</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while</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num</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&lt;</a:t>
            </a:r>
            <a:r>
              <a:rPr lang="en-US" altLang="en-US" sz="1700" dirty="0">
                <a:solidFill>
                  <a:srgbClr val="6897B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пока</a:t>
            </a:r>
            <a:r>
              <a:rPr lang="en-US" altLang="en-US" sz="1700" dirty="0">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количество</a:t>
            </a:r>
            <a:r>
              <a:rPr lang="en-US" altLang="en-US" sz="1700" dirty="0">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приемов</a:t>
            </a:r>
            <a:r>
              <a:rPr lang="en-US" altLang="en-US" sz="1700" dirty="0">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пищи</a:t>
            </a:r>
            <a:r>
              <a:rPr lang="en-US" altLang="en-US" sz="1700" dirty="0">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не</a:t>
            </a:r>
            <a:r>
              <a:rPr lang="en-US" altLang="en-US" sz="1700" dirty="0">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достигнет</a:t>
            </a:r>
            <a:r>
              <a:rPr lang="en-US" altLang="en-US" sz="1700" dirty="0">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a:t>
            </a:r>
            <a:br>
              <a:rPr lang="en-US" altLang="en-US" sz="1700" dirty="0">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80808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sem</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.acquire</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r>
              <a:rPr lang="en-US" altLang="en-US" sz="1700" i="1"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.println</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Философ</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садится</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за</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стол</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sleep</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6897B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500</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num</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r>
              <a:rPr lang="en-US" altLang="en-US" sz="1700" i="1"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.println</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Философ</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выходит</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из-за</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стола</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sem</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.release</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sleep</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6897B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500</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catch</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InterruptedException</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r>
              <a:rPr lang="en-US" altLang="en-US" sz="1700" i="1"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a:t>
            </a:r>
            <a:r>
              <a:rPr lang="en-US" altLang="en-US" sz="1700"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.println</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"у </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философа</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проблемы</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со</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здоровьем</a:t>
            </a:r>
            <a:r>
              <a:rPr lang="en-US" altLang="en-US" sz="1700"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1700"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en-US"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Семафоры</a:t>
            </a:r>
          </a:p>
        </p:txBody>
      </p:sp>
      <p:pic>
        <p:nvPicPr>
          <p:cNvPr id="5" name="Picture 2" descr="Java â ÐÐ¸ÐºÐ¸Ð¿ÐµÐ´Ð¸Ñ"/>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26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286100" y="2132856"/>
            <a:ext cx="8712968" cy="2088232"/>
          </a:xfrm>
        </p:spPr>
        <p:txBody>
          <a:bodyPr>
            <a:normAutofit/>
          </a:bodyPr>
          <a:lstStyle/>
          <a:p>
            <a:r>
              <a:rPr lang="ru-RU" b="1" dirty="0" err="1">
                <a:latin typeface="Times New Roman" panose="02020603050405020304" pitchFamily="18" charset="0"/>
                <a:cs typeface="Times New Roman" panose="02020603050405020304" pitchFamily="18" charset="0"/>
              </a:rPr>
              <a:t>Дякую</a:t>
            </a:r>
            <a:r>
              <a:rPr lang="ru-RU" b="1" dirty="0">
                <a:latin typeface="Times New Roman" panose="02020603050405020304" pitchFamily="18" charset="0"/>
                <a:cs typeface="Times New Roman" panose="02020603050405020304" pitchFamily="18" charset="0"/>
              </a:rPr>
              <a:t> за </a:t>
            </a:r>
            <a:r>
              <a:rPr lang="ru-RU" b="1" dirty="0" err="1">
                <a:latin typeface="Times New Roman" panose="02020603050405020304" pitchFamily="18" charset="0"/>
                <a:cs typeface="Times New Roman" panose="02020603050405020304" pitchFamily="18" charset="0"/>
              </a:rPr>
              <a:t>увагу</a:t>
            </a:r>
            <a:r>
              <a:rPr lang="ru-RU"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pic>
        <p:nvPicPr>
          <p:cNvPr id="3" name="Picture 2" descr="ÐÐ°ÑÑÐ¸Ð½ÐºÐ¸ Ð¿Ð¾ Ð·Ð°Ð¿ÑÐ¾ÑÑ &quot;ÐÐ Ð¨Ð°Ð³&quot;"/>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26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3397625" y="729001"/>
            <a:ext cx="8791200" cy="6012367"/>
          </a:xfrm>
          <a:solidFill>
            <a:srgbClr val="0E4895"/>
          </a:solidFill>
        </p:spPr>
        <p:txBody>
          <a:bodyPr anchor="ctr">
            <a:noAutofit/>
          </a:bodyPr>
          <a:lstStyle/>
          <a:p>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Чтобы создать в приложении новый поток выполнения, можно создать объект класса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 дальнейшем под термином «поток» будем понимать именно объект этого класса. </a:t>
            </a:r>
            <a:endParaRPr lang="ru-RU"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Еще </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раз хочу напомнить, что при запуске любого приложения операционная система создает для этого приложения поток выполнения. Иногда его называют первичным или основным. Этот поток активен, пока активно запущенное приложение (пока выполняется метод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Когда метод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завершает работу (в нормальном режиме или в аварийном), основной поток прекращает существование. В однопоточном приложении весь код приложения выполняется в основном потоке, но если вы создадите объект класса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то получите возможность выполнять определенный код своего приложения в дополнительном потоке одновременно с основным потоком.</a:t>
            </a: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uk-UA"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a:t>
            </a:r>
            <a:r>
              <a:rPr lang="ru-RU"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ласс</a:t>
            </a:r>
            <a:r>
              <a:rPr lang="ru-RU"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34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3397625" y="729001"/>
            <a:ext cx="8791200" cy="6012367"/>
          </a:xfrm>
          <a:solidFill>
            <a:srgbClr val="0E4895"/>
          </a:solidFill>
        </p:spPr>
        <p:txBody>
          <a:bodyPr anchor="ctr">
            <a:noAutofit/>
          </a:bodyPr>
          <a:lstStyle/>
          <a:p>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Каждый поток имеет несколько важных характеристик. Прежде всего, поток характеризуется приоритетом. </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Для обозначения приоритета потока в </a:t>
            </a:r>
            <a:r>
              <a:rPr lang="ru-RU"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Java</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используется набор констант: </a:t>
            </a:r>
            <a:r>
              <a:rPr lang="ru-RU"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Thread.MIN_PRIORITY</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Thread.NORM_PRIORITY</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и </a:t>
            </a:r>
            <a:r>
              <a:rPr lang="ru-RU"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Thread.MAX_PRIORITY</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Вы должны понимать, что значения этих констант не представляют собой точные значения приоритетов в какой-либо операционной системе, поскольку потоки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Java</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выполняются на совершенно разных платформах. </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Приоритет влияет на то, как долго поток будет ожидать в очереди доступа к процессору. Приоритет потока можно изменять, об этом поговорим позже. По умолчанию, вновь созданный поток имеет такой же приоритет, как и создавший его поток</a:t>
            </a:r>
            <a:r>
              <a:rPr lang="ru-RU" sz="21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У потока есть строковое имя, которое бывает полезным для ссылки на него. Имена потокам присваиваются системой по умолчанию, но при желании можно присваивать им собственные имена.</a:t>
            </a: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uk-UA"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a:t>
            </a:r>
            <a:r>
              <a:rPr lang="ru-RU"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ласс</a:t>
            </a:r>
            <a:r>
              <a:rPr lang="ru-RU"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08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917948" y="729001"/>
            <a:ext cx="10270877" cy="6012367"/>
          </a:xfrm>
          <a:solidFill>
            <a:srgbClr val="0E4895"/>
          </a:solidFill>
        </p:spPr>
        <p:txBody>
          <a:bodyPr anchor="ctr">
            <a:noAutofit/>
          </a:bodyPr>
          <a:lstStyle/>
          <a:p>
            <a:r>
              <a:rPr lang="ru-RU"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Кроме этого, поток может быть помечен как </a:t>
            </a:r>
            <a:r>
              <a:rPr lang="ru-RU" sz="19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«демон». </a:t>
            </a:r>
            <a:r>
              <a:rPr lang="ru-RU"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Особенность потоков демонов состоит в том, что они не препятствуют завершению работы JVM. Обычно виртуальная машина </a:t>
            </a:r>
            <a:r>
              <a:rPr lang="ru-RU"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Java</a:t>
            </a:r>
            <a:r>
              <a:rPr lang="ru-RU"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не прекратит работу до тех пор, пока активен хоть один не демон поток. Она подождет завершения его работы. Если же активен демон поток, JVM прекратит работу, принудительно завершив такой поток. Бытует ошибочное мнение, что потоки–демоны имеют меньший приоритет, чем потоки не демоны. Это не так. </a:t>
            </a:r>
            <a:r>
              <a:rPr lang="ru-RU" sz="19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19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Демоничность</a:t>
            </a:r>
            <a:r>
              <a:rPr lang="ru-RU" sz="19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потока никак не влияет на его приоритет. Потоки демоны являются хорошим средством для выполнения фоновых </a:t>
            </a:r>
            <a:r>
              <a:rPr lang="ru-RU" sz="19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задач.</a:t>
            </a:r>
            <a:endParaRPr lang="ru-RU"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 </a:t>
            </a:r>
            <a:r>
              <a:rPr lang="ru-RU"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Java</a:t>
            </a:r>
            <a:r>
              <a:rPr lang="ru-RU"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функциональность отдельного потока заключается в классе </a:t>
            </a:r>
            <a:r>
              <a:rPr lang="ru-RU"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ru-RU"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И чтобы создать новый поток, нам надо создать объект этого класса. Но все потоки не создаются сами по себе. Когда запускается программа, начинает работать главный поток этой программы. От этого главного потока порождаются все остальные дочерние потоки. </a:t>
            </a:r>
            <a:endParaRPr lang="ru-RU"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 </a:t>
            </a:r>
            <a:r>
              <a:rPr lang="ru-RU"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помощью статического метода </a:t>
            </a:r>
            <a:r>
              <a:rPr lang="ru-RU"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Thread.currentThread</a:t>
            </a:r>
            <a:r>
              <a:rPr lang="ru-RU"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мы можем получить текущий поток выполнения: </a:t>
            </a:r>
            <a:endParaRPr lang="ru-RU"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1900" i="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a:t>
            </a:r>
            <a:r>
              <a:rPr lang="ru-RU" sz="19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19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static</a:t>
            </a:r>
            <a:r>
              <a:rPr lang="ru-RU" sz="19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19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void</a:t>
            </a:r>
            <a:r>
              <a:rPr lang="ru-RU" sz="19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19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a:t>
            </a:r>
            <a:r>
              <a:rPr lang="ru-RU" sz="19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19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a:t>
            </a:r>
            <a:r>
              <a:rPr lang="ru-RU" sz="19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19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args</a:t>
            </a:r>
            <a:r>
              <a:rPr lang="ru-RU" sz="19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endParaRPr lang="ru-RU" sz="19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1900" i="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ru-RU" sz="19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19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 = </a:t>
            </a:r>
            <a:r>
              <a:rPr lang="ru-RU" sz="19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Thread.currentThread</a:t>
            </a:r>
            <a:r>
              <a:rPr lang="ru-RU" sz="19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получаем главный поток </a:t>
            </a:r>
            <a:endParaRPr lang="ru-RU" sz="19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1900" i="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System.out.println</a:t>
            </a:r>
            <a:r>
              <a:rPr lang="ru-RU" sz="19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1900" i="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t.getName</a:t>
            </a:r>
            <a:r>
              <a:rPr lang="ru-RU" sz="19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ru-RU" sz="19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a:t>
            </a:r>
            <a:r>
              <a:rPr lang="ru-RU" sz="19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ru-RU" sz="19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19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r>
              <a:rPr lang="ru-RU"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 </a:t>
            </a:r>
            <a:r>
              <a:rPr lang="ru-RU"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умолчанию именем главного потока будет </a:t>
            </a:r>
            <a:r>
              <a:rPr lang="ru-RU"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a:t>
            </a:r>
            <a:r>
              <a:rPr lang="ru-RU"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uk-UA"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a:t>
            </a:r>
            <a:r>
              <a:rPr lang="ru-RU"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ласс</a:t>
            </a:r>
            <a:r>
              <a:rPr lang="ru-RU"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04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3397625" y="729001"/>
            <a:ext cx="8791200" cy="6012367"/>
          </a:xfrm>
          <a:solidFill>
            <a:srgbClr val="0E4895"/>
          </a:solidFill>
        </p:spPr>
        <p:txBody>
          <a:bodyPr anchor="ctr">
            <a:noAutofit/>
          </a:bodyPr>
          <a:lstStyle/>
          <a:p>
            <a:pPr lvl="0" eaLnBrk="0" fontAlgn="base" hangingPunct="0">
              <a:lnSpc>
                <a:spcPct val="100000"/>
              </a:lnSpc>
              <a:spcBef>
                <a:spcPct val="0"/>
              </a:spcBef>
              <a:spcAft>
                <a:spcPct val="0"/>
              </a:spcAft>
              <a:buClrTx/>
              <a:buSzTx/>
            </a:pP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Для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управления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потоком</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класс</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Thread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предоставляет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еще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ряд</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методов</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Наиболее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используемые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из</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них</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342900" lvl="0" indent="-342900" eaLnBrk="0" fontAlgn="base" hangingPunct="0">
              <a:lnSpc>
                <a:spcPct val="100000"/>
              </a:lnSpc>
              <a:spcBef>
                <a:spcPct val="20000"/>
              </a:spcBef>
              <a:spcAft>
                <a:spcPct val="0"/>
              </a:spcAft>
              <a:buClrTx/>
              <a:buSzTx/>
              <a:buFontTx/>
              <a:buChar char="•"/>
            </a:pPr>
            <a:r>
              <a:rPr lang="en-US" altLang="en-US" sz="19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getName</a:t>
            </a:r>
            <a:r>
              <a:rPr lang="en-US" altLang="en-US" sz="19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возвращает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имя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потока</a:t>
            </a:r>
            <a:r>
              <a:rPr lang="en-US" alt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lvl="0" indent="-342900" eaLnBrk="0" fontAlgn="base" hangingPunct="0">
              <a:lnSpc>
                <a:spcPct val="100000"/>
              </a:lnSpc>
              <a:spcBef>
                <a:spcPct val="20000"/>
              </a:spcBef>
              <a:spcAft>
                <a:spcPct val="0"/>
              </a:spcAft>
              <a:buClrTx/>
              <a:buSzTx/>
              <a:buFontTx/>
              <a:buChar char="•"/>
            </a:pPr>
            <a:r>
              <a:rPr lang="en-US" altLang="en-US" sz="19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setName</a:t>
            </a:r>
            <a:r>
              <a:rPr lang="en-US" altLang="en-US" sz="19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name)</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устанавливает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имя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потока</a:t>
            </a:r>
            <a:r>
              <a:rPr lang="en-US" alt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lvl="0" indent="-342900" eaLnBrk="0" fontAlgn="base" hangingPunct="0">
              <a:lnSpc>
                <a:spcPct val="100000"/>
              </a:lnSpc>
              <a:spcBef>
                <a:spcPct val="20000"/>
              </a:spcBef>
              <a:spcAft>
                <a:spcPct val="0"/>
              </a:spcAft>
              <a:buClrTx/>
              <a:buSzTx/>
              <a:buFontTx/>
              <a:buChar char="•"/>
            </a:pPr>
            <a:r>
              <a:rPr lang="en-US" altLang="en-US" sz="19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getPriority</a:t>
            </a:r>
            <a:r>
              <a:rPr lang="en-US" altLang="en-US" sz="19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возвращает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приоритет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потока</a:t>
            </a:r>
            <a:r>
              <a:rPr lang="en-US" alt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lvl="0" indent="-342900" eaLnBrk="0" fontAlgn="base" hangingPunct="0">
              <a:lnSpc>
                <a:spcPct val="100000"/>
              </a:lnSpc>
              <a:spcBef>
                <a:spcPct val="20000"/>
              </a:spcBef>
              <a:spcAft>
                <a:spcPct val="0"/>
              </a:spcAft>
              <a:buClrTx/>
              <a:buSzTx/>
              <a:buFontTx/>
              <a:buChar char="•"/>
            </a:pPr>
            <a:r>
              <a:rPr lang="en-US" altLang="en-US" sz="19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setPriority</a:t>
            </a:r>
            <a:r>
              <a:rPr lang="en-US" altLang="en-US" sz="19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9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a:t>
            </a:r>
            <a:r>
              <a:rPr lang="en-US" altLang="en-US" sz="19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proirity</a:t>
            </a:r>
            <a:r>
              <a:rPr lang="en-US" altLang="en-US" sz="19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устанавливает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приоритет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Приоритет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является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одним</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из</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ключевых</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факторов</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для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выбора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системой</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из</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кучи</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потоков</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для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выполнения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этот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метод</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качестве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параметра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передается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числовое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значение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приоритета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10.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умолчанию</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главному</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потоку</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выставляется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средний</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приоритет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- 5.</a:t>
            </a:r>
          </a:p>
          <a:p>
            <a:pPr marL="342900" lvl="0" indent="-342900" eaLnBrk="0" fontAlgn="base" hangingPunct="0">
              <a:lnSpc>
                <a:spcPct val="100000"/>
              </a:lnSpc>
              <a:spcBef>
                <a:spcPct val="20000"/>
              </a:spcBef>
              <a:spcAft>
                <a:spcPct val="0"/>
              </a:spcAft>
              <a:buClrTx/>
              <a:buSzTx/>
              <a:buFontTx/>
              <a:buChar char="•"/>
            </a:pPr>
            <a:r>
              <a:rPr lang="en-US" altLang="en-US" sz="19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isAlive</a:t>
            </a:r>
            <a:r>
              <a:rPr lang="en-US" altLang="en-US" sz="19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возвращает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true,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если</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активен</a:t>
            </a:r>
            <a:r>
              <a:rPr lang="en-US" alt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lvl="0" indent="-342900" eaLnBrk="0" fontAlgn="base" hangingPunct="0">
              <a:lnSpc>
                <a:spcPct val="100000"/>
              </a:lnSpc>
              <a:spcBef>
                <a:spcPct val="20000"/>
              </a:spcBef>
              <a:spcAft>
                <a:spcPct val="0"/>
              </a:spcAft>
              <a:buClrTx/>
              <a:buSzTx/>
              <a:buFontTx/>
              <a:buChar char="•"/>
            </a:pPr>
            <a:r>
              <a:rPr lang="en-US" altLang="en-US" sz="19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isInterrupted</a:t>
            </a:r>
            <a:r>
              <a:rPr lang="en-US" altLang="en-US" sz="19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возвращает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true,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если</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был</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прерван</a:t>
            </a:r>
            <a:r>
              <a:rPr lang="en-US" alt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lvl="0" indent="-342900" eaLnBrk="0" fontAlgn="base" hangingPunct="0">
              <a:lnSpc>
                <a:spcPct val="100000"/>
              </a:lnSpc>
              <a:spcBef>
                <a:spcPct val="20000"/>
              </a:spcBef>
              <a:spcAft>
                <a:spcPct val="0"/>
              </a:spcAft>
              <a:buClrTx/>
              <a:buSzTx/>
              <a:buFontTx/>
              <a:buChar char="•"/>
            </a:pPr>
            <a:r>
              <a:rPr lang="en-US" altLang="en-US" sz="19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join()</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ожидает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завершение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потока</a:t>
            </a:r>
            <a:r>
              <a:rPr lang="en-US" alt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lvl="0" indent="-342900" eaLnBrk="0" fontAlgn="base" hangingPunct="0">
              <a:lnSpc>
                <a:spcPct val="100000"/>
              </a:lnSpc>
              <a:spcBef>
                <a:spcPct val="20000"/>
              </a:spcBef>
              <a:spcAft>
                <a:spcPct val="0"/>
              </a:spcAft>
              <a:buClrTx/>
              <a:buSzTx/>
              <a:buFontTx/>
              <a:buChar char="•"/>
            </a:pPr>
            <a:r>
              <a:rPr lang="en-US" altLang="en-US" sz="19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run()</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определяет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точку</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входа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 </a:t>
            </a:r>
            <a:r>
              <a:rPr lang="en-US" altLang="en-US" sz="19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a:t>
            </a:r>
            <a:r>
              <a:rPr lang="en-US" alt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lvl="0" indent="-342900" eaLnBrk="0" fontAlgn="base" hangingPunct="0">
              <a:lnSpc>
                <a:spcPct val="100000"/>
              </a:lnSpc>
              <a:spcBef>
                <a:spcPct val="20000"/>
              </a:spcBef>
              <a:spcAft>
                <a:spcPct val="0"/>
              </a:spcAft>
              <a:buClrTx/>
              <a:buSzTx/>
              <a:buFontTx/>
              <a:buChar char="•"/>
            </a:pPr>
            <a:r>
              <a:rPr lang="en-US" altLang="en-US" sz="19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sleep()</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приостанавливает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на</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заданное</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количество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миллисекунд</a:t>
            </a:r>
            <a:r>
              <a:rPr lang="en-US" alt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lvl="0" indent="-342900" eaLnBrk="0" fontAlgn="base" hangingPunct="0">
              <a:lnSpc>
                <a:spcPct val="100000"/>
              </a:lnSpc>
              <a:spcBef>
                <a:spcPct val="20000"/>
              </a:spcBef>
              <a:spcAft>
                <a:spcPct val="0"/>
              </a:spcAft>
              <a:buClrTx/>
              <a:buSzTx/>
              <a:buFontTx/>
              <a:buChar char="•"/>
            </a:pPr>
            <a:r>
              <a:rPr lang="en-US" altLang="en-US" sz="19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start()</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запускает</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вызывая</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его</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9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метод</a:t>
            </a:r>
            <a:r>
              <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run</a:t>
            </a:r>
            <a:r>
              <a:rPr lang="en-US" alt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uk-UA"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a:t>
            </a:r>
            <a:r>
              <a:rPr lang="ru-RU"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ласс</a:t>
            </a:r>
            <a:r>
              <a:rPr lang="ru-RU"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86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3397625" y="729001"/>
            <a:ext cx="8791200" cy="6012367"/>
          </a:xfrm>
          <a:solidFill>
            <a:srgbClr val="0E4895"/>
          </a:solidFill>
        </p:spPr>
        <p:txBody>
          <a:bodyPr anchor="ctr">
            <a:noAutofit/>
          </a:bodyPr>
          <a:lstStyle/>
          <a:p>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Мы можем вывести всю информацию о потоке: </a:t>
            </a:r>
            <a:endParaRPr lang="en-US"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1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 </a:t>
            </a:r>
            <a:r>
              <a:rPr 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static void main(String[] </a:t>
            </a:r>
            <a:r>
              <a:rPr lang="en-US"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args</a:t>
            </a:r>
            <a:r>
              <a:rPr 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endParaRPr lang="en-US" sz="21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1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 </a:t>
            </a:r>
            <a:r>
              <a:rPr 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 = </a:t>
            </a:r>
            <a:r>
              <a:rPr lang="en-US"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Thread.currentThread</a:t>
            </a:r>
            <a:r>
              <a:rPr 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ru-RU"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получаем главный поток </a:t>
            </a:r>
            <a:r>
              <a:rPr lang="en-US"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System.out.println</a:t>
            </a:r>
            <a:r>
              <a:rPr 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 // main </a:t>
            </a:r>
            <a:endParaRPr lang="en-US" sz="21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1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Консольный вывод: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[main,5,main] </a:t>
            </a:r>
            <a:endParaRPr lang="en-US"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ru-RU" sz="21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Первое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будет представлять имя потока (что можно получить через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t.getName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второе значение 5 предоставляет приоритет потока (также можно получить через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t.getPriority</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и последнее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представляет имя группы потоков, к которому относится текущий - по умолчанию также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(также можно получить через </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t.getThreadGroup</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ru-RU" sz="21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getName</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uk-UA"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a:t>
            </a:r>
            <a:r>
              <a:rPr lang="ru-RU"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ласс</a:t>
            </a:r>
            <a:r>
              <a:rPr lang="ru-RU"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39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3397625" y="729001"/>
            <a:ext cx="8791200" cy="6012367"/>
          </a:xfrm>
          <a:solidFill>
            <a:srgbClr val="0E4895"/>
          </a:solidFill>
        </p:spPr>
        <p:txBody>
          <a:bodyPr anchor="ctr">
            <a:noAutofit/>
          </a:bodyPr>
          <a:lstStyle/>
          <a:p>
            <a:r>
              <a:rPr lang="ru-RU" sz="2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Недостатки при использовании потоков</a:t>
            </a:r>
          </a:p>
          <a:p>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Далее мы рассмотрим, как создавать и использовать потоки. Это довольно легко. Однако при создании многопоточного приложения нам следует учитывать ряд обстоятельств, которые негативно могут сказаться на работе приложения.</a:t>
            </a:r>
          </a:p>
          <a:p>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На некоторых платформах запуск новых потоков может замедлить работу приложения. Что может иметь большое значение, если нам критичная производительность приложения.</a:t>
            </a:r>
          </a:p>
          <a:p>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Для каждого потока создается свой собственный стек в памяти, куда помещаются все локальные переменные и ряд других данных, связанных с выполнением потока. Соответственно, чем больше потоков создается, тем больше памяти используется. При этом надо помнить, в любой системе размеры используемой памяти ограничены. Кроме того, во многих системах может быть ограничение на количество потоков. Но даже если такого ограничения нет, то в любом случае имеется естественное ограничение в виде максимальной скорости процессора.</a:t>
            </a: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uk-UA"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a:t>
            </a:r>
            <a:r>
              <a:rPr lang="ru-RU" sz="36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ласс</a:t>
            </a:r>
            <a:r>
              <a:rPr lang="ru-RU"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Thread</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08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Синий цифровой тоннель (16 x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96_TF02895261_TF02895261.potx" id="{B6CEA06A-6068-4B4A-BA2F-705122E61509}" vid="{D5DC9138-7F6C-4334-982D-29E09F89611B}"/>
    </a:ext>
  </a:extLst>
</a:theme>
</file>

<file path=ppt/theme/theme2.xml><?xml version="1.0" encoding="utf-8"?>
<a:theme xmlns:a="http://schemas.openxmlformats.org/drawingml/2006/main" name="Тема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Тема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0DB278D14BD84940959797AA26CBBC79" ma:contentTypeVersion="14" ma:contentTypeDescription="Створення нового документа." ma:contentTypeScope="" ma:versionID="ffeb564e1fa47866c54bcfb2afded99c">
  <xsd:schema xmlns:xsd="http://www.w3.org/2001/XMLSchema" xmlns:xs="http://www.w3.org/2001/XMLSchema" xmlns:p="http://schemas.microsoft.com/office/2006/metadata/properties" xmlns:ns2="55447148-8326-43bd-aafe-d4e5c9b0bf0d" xmlns:ns3="c8b9ac51-6bcc-4177-bab6-9e67c28608d8" targetNamespace="http://schemas.microsoft.com/office/2006/metadata/properties" ma:root="true" ma:fieldsID="fa3fd1c670d6a88ac51ea8cc0a5663c2" ns2:_="" ns3:_="">
    <xsd:import namespace="55447148-8326-43bd-aafe-d4e5c9b0bf0d"/>
    <xsd:import namespace="c8b9ac51-6bcc-4177-bab6-9e67c28608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447148-8326-43bd-aafe-d4e5c9b0bf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Теги зображень" ma:readOnly="false" ma:fieldId="{5cf76f15-5ced-4ddc-b409-7134ff3c332f}" ma:taxonomyMulti="true" ma:sspId="168b2bcd-3960-4df8-afb5-1b38f073375d"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8b9ac51-6bcc-4177-bab6-9e67c28608d8"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b1367af3-fab7-49ed-9983-001cd0b0e090}" ma:internalName="TaxCatchAll" ma:showField="CatchAllData" ma:web="c8b9ac51-6bcc-4177-bab6-9e67c28608d8">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Спільний доступ"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Відомості про тих, хто має доступ"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вмісту"/>
        <xsd:element ref="dc:title" minOccurs="0" maxOccurs="1" ma:index="4" ma:displayName="Заголовок"/>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c8b9ac51-6bcc-4177-bab6-9e67c28608d8" xsi:nil="true"/>
    <lcf76f155ced4ddcb4097134ff3c332f xmlns="55447148-8326-43bd-aafe-d4e5c9b0bf0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976959E-E799-4E8F-A613-1862ACB7216F}"/>
</file>

<file path=customXml/itemProps2.xml><?xml version="1.0" encoding="utf-8"?>
<ds:datastoreItem xmlns:ds="http://schemas.openxmlformats.org/officeDocument/2006/customXml" ds:itemID="{75FCB676-EF93-4B48-BEA1-B973A9DF34C5}"/>
</file>

<file path=customXml/itemProps3.xml><?xml version="1.0" encoding="utf-8"?>
<ds:datastoreItem xmlns:ds="http://schemas.openxmlformats.org/officeDocument/2006/customXml" ds:itemID="{00E41224-0370-4595-877C-23316CD80004}">
  <ds:schemaRefs>
    <ds:schemaRef ds:uri="http://purl.org/dc/dcmitype/"/>
    <ds:schemaRef ds:uri="http://purl.org/dc/terms/"/>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4873beb7-5857-4685-be1f-d57550cc96cc"/>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Бизнес-презентация с синим цифровым тоннелем (широкоэкранный формат)</Template>
  <TotalTime>0</TotalTime>
  <Words>6757</Words>
  <Application>Microsoft Office PowerPoint</Application>
  <PresentationFormat>Произвольный</PresentationFormat>
  <Paragraphs>448</Paragraphs>
  <Slides>34</Slides>
  <Notes>12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34</vt:i4>
      </vt:variant>
    </vt:vector>
  </HeadingPairs>
  <TitlesOfParts>
    <vt:vector size="40" baseType="lpstr">
      <vt:lpstr>Arial</vt:lpstr>
      <vt:lpstr>Corbel</vt:lpstr>
      <vt:lpstr>JetBrains Mono</vt:lpstr>
      <vt:lpstr>Times New Roman</vt:lpstr>
      <vt:lpstr>Wingdings 3</vt:lpstr>
      <vt:lpstr>Синий цифровой тоннель (16 x 9)</vt:lpstr>
      <vt:lpstr>Модуль 6. Многопоточность.</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Дякую за увагу!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2020-07-07T09:36:03Z</dcterms:created>
  <dcterms:modified xsi:type="dcterms:W3CDTF">2024-08-25T08:25:35Z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0x0101000DB278D14BD84940959797AA26CBBC79</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