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🌍 TRAVEL DIARY</a:t>
            </a:r>
          </a:p>
          <a:p>
            <a:r>
              <a:t>Capture Your Journey, Preserve Your Memories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[Your Name]</a:t>
            </a:r>
          </a:p>
          <a:p>
            <a:r>
              <a:rPr dirty="0"/>
              <a:t>Date: [Presentation Date]</a:t>
            </a:r>
          </a:p>
          <a:p>
            <a:r>
              <a:rPr dirty="0"/>
              <a:t>Course: [Course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Responsive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📱 Strategy:</a:t>
            </a:r>
            <a:br/>
            <a:r>
              <a:t>320–480px: Stacked layout</a:t>
            </a:r>
            <a:br/>
            <a:r>
              <a:t>481–768px: Two-column</a:t>
            </a:r>
            <a:br/>
            <a:r>
              <a:t>769px+: Multi-column</a:t>
            </a:r>
            <a:br/>
            <a:br/>
            <a:r>
              <a:t>⚙️ Features:</a:t>
            </a:r>
            <a:br/>
            <a:r>
              <a:t>Scalable text, touch buttons, lazy loading</a:t>
            </a:r>
            <a:br/>
            <a:r>
              <a:t>Performance optimized 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Data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💾 Storage Flow:</a:t>
            </a:r>
            <a:br/>
            <a:r>
              <a:t>Object = {id, title, date, tags, images...}</a:t>
            </a:r>
            <a:br/>
            <a:r>
              <a:t>LocalStorage + JSON serialization</a:t>
            </a:r>
            <a:br/>
            <a:r>
              <a:t>CRUD support with error handling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Challenges &amp;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🛠️ Problems Solved:</a:t>
            </a:r>
            <a:br/>
            <a:r>
              <a:t>📸 Image Upload → FileReader + Dynamic Preview</a:t>
            </a:r>
            <a:br/>
            <a:r>
              <a:t>📐 Responsive Layout → Grid/Flexbox</a:t>
            </a:r>
            <a:br/>
            <a:r>
              <a:t>⚙️ State Mgmt → Central localStorage</a:t>
            </a:r>
            <a:br/>
            <a:r>
              <a:t>🔁 View Transitions → CSS+JS sync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</a:t>
            </a:r>
            <a:r>
              <a:rPr dirty="0"/>
              <a:t>Future Enhancements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b="1" dirty="0"/>
              <a:t>Roadmap:</a:t>
            </a:r>
            <a:br>
              <a:rPr sz="2800" dirty="0"/>
            </a:br>
            <a:r>
              <a:rPr sz="2800" dirty="0"/>
              <a:t>Backend Integration</a:t>
            </a:r>
            <a:br>
              <a:rPr sz="2800" dirty="0"/>
            </a:br>
            <a:r>
              <a:rPr sz="2800" dirty="0"/>
              <a:t>Search + Filters</a:t>
            </a:r>
            <a:br>
              <a:rPr sz="2800" dirty="0"/>
            </a:br>
            <a:r>
              <a:rPr sz="2800" dirty="0"/>
              <a:t>Export to PDF/social</a:t>
            </a:r>
            <a:br>
              <a:rPr sz="2800" dirty="0"/>
            </a:br>
            <a:r>
              <a:rPr sz="2800" dirty="0"/>
              <a:t>Map View</a:t>
            </a:r>
            <a:br>
              <a:rPr sz="2800" dirty="0"/>
            </a:br>
            <a:endParaRPr lang="en-IN" sz="28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b="1" dirty="0"/>
              <a:t>Vision:</a:t>
            </a:r>
            <a:br>
              <a:rPr sz="2800" b="1" dirty="0"/>
            </a:br>
            <a:r>
              <a:rPr sz="2800" dirty="0"/>
              <a:t>Mobile App</a:t>
            </a:r>
            <a:br>
              <a:rPr sz="2800" dirty="0"/>
            </a:br>
            <a:r>
              <a:rPr sz="2800" dirty="0"/>
              <a:t>Sharing</a:t>
            </a:r>
            <a:br>
              <a:rPr sz="2800" dirty="0"/>
            </a:br>
            <a:r>
              <a:rPr sz="2800" dirty="0"/>
              <a:t>Custom UI</a:t>
            </a:r>
            <a:br>
              <a:rPr sz="2800" dirty="0"/>
            </a:br>
            <a:r>
              <a:rPr sz="2800" dirty="0"/>
              <a:t>Analytics</a:t>
            </a:r>
            <a:br>
              <a:rPr sz="2800" dirty="0"/>
            </a:br>
            <a:r>
              <a:rPr sz="2800" dirty="0"/>
              <a:t>Multi-language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   </a:t>
            </a:r>
            <a:r>
              <a:rPr dirty="0"/>
              <a:t>Learning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endParaRPr lang="en-IN" sz="28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b="1" dirty="0"/>
              <a:t>Skills Earned:</a:t>
            </a:r>
            <a:br>
              <a:rPr sz="2800" b="1" dirty="0"/>
            </a:br>
            <a:br>
              <a:rPr sz="2800" dirty="0"/>
            </a:br>
            <a:r>
              <a:rPr sz="2800" dirty="0"/>
              <a:t>Tech:</a:t>
            </a:r>
            <a:br>
              <a:rPr sz="2800" dirty="0"/>
            </a:br>
            <a:r>
              <a:rPr sz="2800" dirty="0"/>
              <a:t>- HTML, CSS, JS, DOM, APIs</a:t>
            </a:r>
            <a:br>
              <a:rPr sz="2800" dirty="0"/>
            </a:br>
            <a:r>
              <a:rPr sz="2800" dirty="0"/>
              <a:t>- UI/UX Principles, Responsive Design</a:t>
            </a:r>
            <a:br>
              <a:rPr sz="2800" dirty="0"/>
            </a:br>
            <a:br>
              <a:rPr sz="2800" dirty="0"/>
            </a:b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Live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🎬 Flow:</a:t>
            </a:r>
            <a:br/>
            <a:r>
              <a:t>Landing → Create → View → Detailed → Responsive Test → CRUD</a:t>
            </a:r>
            <a:br/>
            <a:br/>
            <a:r>
              <a:t>⚡ Highlight:</a:t>
            </a:r>
            <a:br/>
            <a:r>
              <a:t>✨ Smooth UX, 📱 Responsive, 🖼️ Carousel, 💾 Local data, 🎨 Stylish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C80000"/>
                </a:solidFill>
              </a:defRPr>
            </a:pPr>
            <a:r>
              <a:t>⬜ [Insert screenshots of demo screens]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🎯 Summary:</a:t>
            </a:r>
            <a:br/>
            <a:r>
              <a:t>Built: A Travel Memory Web App</a:t>
            </a:r>
            <a:br/>
            <a:r>
              <a:t>✅ Full CRUD</a:t>
            </a:r>
            <a:br/>
            <a:r>
              <a:t>✅ Local Persistence</a:t>
            </a:r>
            <a:br/>
            <a:r>
              <a:t>✅ Responsive + Stylish</a:t>
            </a:r>
            <a:br/>
            <a:r>
              <a:t>✅ Clean and Documented Code</a:t>
            </a:r>
            <a:br/>
            <a:r>
              <a:t>📈 Real-World Web Dev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    </a:t>
            </a:r>
            <a:r>
              <a:rPr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endParaRPr lang="en-IN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b="1" dirty="0"/>
              <a:t>📖 What is Travel Diary?</a:t>
            </a:r>
            <a:br>
              <a:rPr dirty="0"/>
            </a:br>
            <a:r>
              <a:rPr sz="2400" dirty="0"/>
              <a:t>A comprehensive web-based memory management system for travelers.</a:t>
            </a:r>
            <a:br>
              <a:rPr sz="2400" dirty="0"/>
            </a:br>
            <a:br>
              <a:rPr sz="2400" dirty="0"/>
            </a:br>
            <a:r>
              <a:rPr sz="2400" dirty="0"/>
              <a:t> Interactive photo galleries with carousels</a:t>
            </a:r>
            <a:br>
              <a:rPr sz="2400" dirty="0"/>
            </a:br>
            <a:r>
              <a:rPr lang="en-IN" sz="2400" dirty="0"/>
              <a:t> </a:t>
            </a:r>
            <a:r>
              <a:rPr sz="2400" dirty="0"/>
              <a:t>Memory entries with titles, descriptions, quotes, tags</a:t>
            </a:r>
            <a:br>
              <a:rPr sz="2400" dirty="0"/>
            </a:br>
            <a:r>
              <a:rPr sz="2400" dirty="0"/>
              <a:t> Responsive design for all devices</a:t>
            </a:r>
            <a:br>
              <a:rPr sz="2400" dirty="0"/>
            </a:br>
            <a:r>
              <a:rPr sz="2400" dirty="0"/>
              <a:t> Dynamic multi-page navigation</a:t>
            </a:r>
            <a:br>
              <a:rPr sz="2400" dirty="0"/>
            </a:br>
            <a:r>
              <a:rPr sz="2400" dirty="0"/>
              <a:t> Local storage for saving data</a:t>
            </a:r>
            <a:br>
              <a:rPr sz="2400" dirty="0"/>
            </a:br>
            <a:br>
              <a:rPr sz="2400" dirty="0"/>
            </a:br>
            <a:r>
              <a:rPr sz="2400" dirty="0"/>
              <a:t> Mission: Help travelers create lasting digital keepsakes of their adventures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       </a:t>
            </a:r>
            <a:r>
              <a:rPr dirty="0"/>
              <a:t>Key Features</a:t>
            </a:r>
            <a:r>
              <a:rPr lang="en-IN" dirty="0"/>
              <a:t> 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dirty="0"/>
              <a:t> </a:t>
            </a:r>
            <a:r>
              <a:rPr sz="2800" b="1" dirty="0"/>
              <a:t>Core Features:</a:t>
            </a:r>
            <a:br>
              <a:rPr sz="2800" b="1" dirty="0"/>
            </a:br>
            <a:br>
              <a:rPr sz="2800" dirty="0"/>
            </a:br>
            <a:r>
              <a:rPr sz="2800" dirty="0"/>
              <a:t> Landing Page: Hero section, CTA, image carousel</a:t>
            </a:r>
            <a:endParaRPr lang="en-IN" sz="28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br>
              <a:rPr sz="2800" dirty="0"/>
            </a:br>
            <a:r>
              <a:rPr sz="2800" dirty="0"/>
              <a:t> Memory Management: Add travel memories, upload</a:t>
            </a:r>
            <a:endParaRPr lang="en-IN" sz="28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2800" dirty="0"/>
              <a:t> multiple photos</a:t>
            </a:r>
            <a:endParaRPr lang="en-IN" sz="28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br>
              <a:rPr sz="2800" dirty="0"/>
            </a:br>
            <a:r>
              <a:rPr sz="2800" dirty="0"/>
              <a:t> Responsive Gallery: Card layout, detailed views, delete with confirmation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</a:t>
            </a:r>
            <a:r>
              <a:rPr dirty="0"/>
              <a:t>Technical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3600" b="1" dirty="0"/>
              <a:t>Technology Stack:</a:t>
            </a:r>
            <a:endParaRPr lang="en-IN" sz="3600" b="1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br>
              <a:rPr sz="3600" dirty="0"/>
            </a:br>
            <a:r>
              <a:rPr sz="3600" dirty="0"/>
              <a:t>HTML5 + CSS + JavaScript</a:t>
            </a:r>
            <a:br>
              <a:rPr sz="3600" dirty="0"/>
            </a:br>
            <a:r>
              <a:rPr sz="3600" dirty="0"/>
              <a:t>Responsive Design (mobile-first)</a:t>
            </a:r>
            <a:br>
              <a:rPr sz="3600" dirty="0"/>
            </a:br>
            <a:r>
              <a:rPr sz="3600" dirty="0"/>
              <a:t>UI/UX with smooth animations</a:t>
            </a:r>
            <a:br>
              <a:rPr sz="3600" dirty="0"/>
            </a:br>
            <a:r>
              <a:rPr sz="3600" dirty="0"/>
              <a:t>Local Storage API</a:t>
            </a:r>
            <a:br>
              <a:rPr sz="3600" dirty="0"/>
            </a:br>
            <a:r>
              <a:rPr sz="3600" dirty="0"/>
              <a:t>File API for image upload</a:t>
            </a:r>
            <a:br>
              <a:rPr sz="3600" dirty="0"/>
            </a:br>
            <a:r>
              <a:rPr sz="3600" dirty="0"/>
              <a:t>Event-driven JS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IN" dirty="0"/>
              <a:t>                        </a:t>
            </a:r>
            <a:r>
              <a:rPr dirty="0"/>
              <a:t>User Interface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br>
              <a:rPr dirty="0"/>
            </a:br>
            <a:br>
              <a:rPr dirty="0"/>
            </a:br>
            <a:r>
              <a:rPr lang="en-IN" sz="3200" b="1" dirty="0"/>
              <a:t>Design </a:t>
            </a:r>
            <a:r>
              <a:rPr sz="3200" b="1" dirty="0"/>
              <a:t>Highlights:</a:t>
            </a:r>
            <a:endParaRPr lang="en-IN" sz="3200" b="1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br>
              <a:rPr sz="3200" b="1" dirty="0"/>
            </a:br>
            <a:r>
              <a:rPr sz="3200" dirty="0"/>
              <a:t>Clear navigation, transitions, feedback</a:t>
            </a:r>
            <a:br>
              <a:rPr sz="3200" dirty="0"/>
            </a:br>
            <a:r>
              <a:rPr sz="3200" dirty="0"/>
              <a:t>Responsive breakpoints:</a:t>
            </a:r>
            <a:endParaRPr lang="en-IN" sz="3200"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sz="3200" dirty="0"/>
              <a:t>Desktop (1200px+)</a:t>
            </a:r>
            <a:br>
              <a:rPr sz="3200" dirty="0"/>
            </a:br>
            <a:r>
              <a:rPr sz="3200" dirty="0"/>
              <a:t>Mobile (480px)</a:t>
            </a:r>
            <a:br>
              <a:rPr sz="3200" dirty="0"/>
            </a:br>
            <a:r>
              <a:rPr sz="3200" dirty="0"/>
              <a:t>Tablet (768px)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Page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t>📄 Pages Overview:</a:t>
            </a:r>
            <a:br/>
            <a:r>
              <a:t>🏠 Home: Hero + Carousel + CTA</a:t>
            </a:r>
            <a:br/>
            <a:r>
              <a:t>ℹ️ About: Features &amp; Mission</a:t>
            </a:r>
            <a:br/>
            <a:r>
              <a:t>📞 Contact: Info + Form</a:t>
            </a:r>
            <a:br/>
            <a:r>
              <a:t>🔐 Login/Signup: Auth UI, Toggle, 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Memory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 Features:</a:t>
            </a:r>
            <a:br>
              <a:rPr dirty="0"/>
            </a:br>
            <a:r>
              <a:rPr dirty="0"/>
              <a:t>Create Memory: Form validation, preview</a:t>
            </a:r>
            <a:br>
              <a:rPr dirty="0"/>
            </a:br>
            <a:r>
              <a:rPr dirty="0"/>
              <a:t>View Memories: Grid layout, interactions</a:t>
            </a:r>
            <a:br>
              <a:rPr dirty="0"/>
            </a:br>
            <a:r>
              <a:rPr dirty="0"/>
              <a:t>Detailed View: Fullscreen carousel, info, delete</a:t>
            </a:r>
            <a:br>
              <a:rPr dirty="0"/>
            </a:br>
            <a:r>
              <a:rPr dirty="0"/>
              <a:t> Local Storage + 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C80000"/>
                </a:solidFill>
              </a:defRPr>
            </a:pPr>
            <a:r>
              <a:t>⬜ [Insert screenshots: Create/View/Detailed memory]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Code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Code Breakdown:</a:t>
            </a:r>
            <a:br>
              <a:rPr dirty="0"/>
            </a:br>
            <a:r>
              <a:rPr dirty="0"/>
              <a:t>HTML: Semantic + sectioning</a:t>
            </a:r>
            <a:br>
              <a:rPr dirty="0"/>
            </a:br>
            <a:r>
              <a:rPr dirty="0"/>
              <a:t>CSS: Grid/Flexbox + variables</a:t>
            </a:r>
            <a:br>
              <a:rPr dirty="0"/>
            </a:br>
            <a:r>
              <a:rPr dirty="0"/>
              <a:t>JS: Events, preview, validation, storage</a:t>
            </a:r>
            <a:br>
              <a:rPr dirty="0"/>
            </a:br>
            <a:r>
              <a:rPr dirty="0"/>
              <a:t>SPA-style view toggling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t>Interactive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 UI Interactions:</a:t>
            </a:r>
            <a:br>
              <a:rPr dirty="0"/>
            </a:br>
            <a:r>
              <a:rPr dirty="0"/>
              <a:t> Image Carousel: Scroll, Arrows, Responsive</a:t>
            </a:r>
            <a:br>
              <a:rPr dirty="0"/>
            </a:br>
            <a:r>
              <a:rPr dirty="0"/>
              <a:t> Form: Real-time validation, drag-drop upload</a:t>
            </a:r>
            <a:br>
              <a:rPr dirty="0"/>
            </a:br>
            <a:r>
              <a:rPr lang="en-IN" dirty="0"/>
              <a:t>  </a:t>
            </a:r>
            <a:r>
              <a:rPr dirty="0"/>
              <a:t>Navigation: SPA routing, transitions, back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643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🌍 TRAVEL DIARY Capture Your Journey, Preserve Your Memories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Manash Das</dc:creator>
  <cp:keywords/>
  <dc:description>generated using python-pptx</dc:description>
  <cp:lastModifiedBy>Manash Das</cp:lastModifiedBy>
  <cp:revision>2</cp:revision>
  <dcterms:created xsi:type="dcterms:W3CDTF">2013-01-27T09:14:16Z</dcterms:created>
  <dcterms:modified xsi:type="dcterms:W3CDTF">2025-07-20T16:35:40Z</dcterms:modified>
  <cp:category/>
</cp:coreProperties>
</file>