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A6FB-66B0-4435-B72C-A717C32C22FE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0562-0946-46C7-B48C-BAADB5567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70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A6FB-66B0-4435-B72C-A717C32C22FE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0562-0946-46C7-B48C-BAADB5567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2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A6FB-66B0-4435-B72C-A717C32C22FE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0562-0946-46C7-B48C-BAADB5567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527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A6FB-66B0-4435-B72C-A717C32C22FE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0562-0946-46C7-B48C-BAADB556761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97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A6FB-66B0-4435-B72C-A717C32C22FE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0562-0946-46C7-B48C-BAADB5567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830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A6FB-66B0-4435-B72C-A717C32C22FE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0562-0946-46C7-B48C-BAADB5567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935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A6FB-66B0-4435-B72C-A717C32C22FE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0562-0946-46C7-B48C-BAADB5567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945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A6FB-66B0-4435-B72C-A717C32C22FE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0562-0946-46C7-B48C-BAADB5567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08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A6FB-66B0-4435-B72C-A717C32C22FE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0562-0946-46C7-B48C-BAADB5567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42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A6FB-66B0-4435-B72C-A717C32C22FE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0562-0946-46C7-B48C-BAADB5567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A6FB-66B0-4435-B72C-A717C32C22FE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0562-0946-46C7-B48C-BAADB5567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45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A6FB-66B0-4435-B72C-A717C32C22FE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0562-0946-46C7-B48C-BAADB5567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40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A6FB-66B0-4435-B72C-A717C32C22FE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0562-0946-46C7-B48C-BAADB5567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24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A6FB-66B0-4435-B72C-A717C32C22FE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0562-0946-46C7-B48C-BAADB5567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47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A6FB-66B0-4435-B72C-A717C32C22FE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0562-0946-46C7-B48C-BAADB5567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90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A6FB-66B0-4435-B72C-A717C32C22FE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0562-0946-46C7-B48C-BAADB5567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91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A6FB-66B0-4435-B72C-A717C32C22FE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0562-0946-46C7-B48C-BAADB5567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75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AC6A6FB-66B0-4435-B72C-A717C32C22FE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C0562-0946-46C7-B48C-BAADB5567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350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195BB-D01F-70DB-55EB-E85EA5C3D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GDZManager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F9AB83-C615-16E6-695D-CE2928BFB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216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4FAA1-7A81-BFB5-29AE-4BFE2C1B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и обсуждение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B0F78-CD5E-0393-9D1B-86F14C7D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365824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3A3F9-8592-D564-7730-C1BCDA0E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357B24-F576-D96A-705B-1665341B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GDZManager</a:t>
            </a:r>
            <a:r>
              <a:rPr lang="en-US" dirty="0"/>
              <a:t> – </a:t>
            </a:r>
            <a:r>
              <a:rPr lang="ru-RU" dirty="0"/>
              <a:t>это приложение для удобного просмотра готового домашнего задания из разным учебников</a:t>
            </a:r>
          </a:p>
          <a:p>
            <a:r>
              <a:rPr lang="ru-RU" dirty="0"/>
              <a:t>Цели и задачи проекта – предоставить пользователям возможность удобного просмотра заданий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65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7878D-CA5F-3CBD-4EAD-C9866415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1C98D3-7D6C-4563-3704-45BF9B80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Зачастую для просмотра готового домашнего задания нужен постоянный интернет, а также изобилие рекламы на ресурсах, которые эти задания предоставляет</a:t>
            </a:r>
          </a:p>
          <a:p>
            <a:r>
              <a:rPr lang="ru-RU" dirty="0"/>
              <a:t>Преимущество использования приложение заключается в том, что оно может работать в офлайн режиме, когда учебник скачан, а также простой поиск нужных учебников из уже добавленных</a:t>
            </a:r>
          </a:p>
        </p:txBody>
      </p:sp>
    </p:spTree>
    <p:extLst>
      <p:ext uri="{BB962C8B-B14F-4D97-AF65-F5344CB8AC3E}">
        <p14:creationId xmlns:p14="http://schemas.microsoft.com/office/powerpoint/2010/main" val="86769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1BBDB-CC70-2B66-A95F-E7454A5A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функциональности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591F30-4CC3-1F30-ACDC-D85DE013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Возможности приложения:</a:t>
            </a:r>
          </a:p>
          <a:p>
            <a:pPr marL="1257300" lvl="2" indent="-457200">
              <a:buFont typeface="+mj-lt"/>
              <a:buAutoNum type="arabicPeriod"/>
            </a:pPr>
            <a:r>
              <a:rPr lang="ru-RU" dirty="0"/>
              <a:t>Добавление новых учебников по ссылке на сайт </a:t>
            </a:r>
            <a:r>
              <a:rPr lang="en-US" dirty="0"/>
              <a:t>gdz.ru</a:t>
            </a:r>
          </a:p>
          <a:p>
            <a:pPr marL="1257300" lvl="2" indent="-457200">
              <a:buFont typeface="+mj-lt"/>
              <a:buAutoNum type="arabicPeriod"/>
            </a:pPr>
            <a:r>
              <a:rPr lang="ru-RU" dirty="0"/>
              <a:t>Сортировка, удаление, скачивание учебников из базы данных</a:t>
            </a:r>
          </a:p>
          <a:p>
            <a:pPr marL="1257300" lvl="2" indent="-457200">
              <a:buFont typeface="+mj-lt"/>
              <a:buAutoNum type="arabicPeriod"/>
            </a:pPr>
            <a:r>
              <a:rPr lang="ru-RU" dirty="0"/>
              <a:t>Просмотр заданий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68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28148-093D-6A97-C4E0-ED7B93CA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интерфейса приложения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E2BCEE1-9DD9-D636-BA99-EDC96A7DF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351" y="2209520"/>
            <a:ext cx="767225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9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4341A-D88F-73B2-2058-0C7220DC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9AD5A8-6335-B017-9EFF-29727231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66" y="1853248"/>
            <a:ext cx="8946541" cy="4195481"/>
          </a:xfrm>
        </p:spPr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разработана на языке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 библиотек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PyQt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База данных </a:t>
            </a:r>
            <a:r>
              <a:rPr lang="en-US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manager_gdz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состоит из 3 таблиц: 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textbooks </a:t>
            </a: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(здесь находятся все учебники и их классификация), 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tasks (</a:t>
            </a: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номера заданий) и </a:t>
            </a:r>
            <a:r>
              <a:rPr lang="en-US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image_task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сами изображения заданий)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72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23AFD-4BEF-1886-25DD-E8E39637B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89E9085-1DDB-B0CE-D5A2-E410CA5DC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745" y="1401284"/>
            <a:ext cx="9404723" cy="5143208"/>
          </a:xfrm>
        </p:spPr>
      </p:pic>
    </p:spTree>
    <p:extLst>
      <p:ext uri="{BB962C8B-B14F-4D97-AF65-F5344CB8AC3E}">
        <p14:creationId xmlns:p14="http://schemas.microsoft.com/office/powerpoint/2010/main" val="68533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3DDA7-2B9D-377E-232A-EDBAD261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8E7A54-3D80-7545-9F1A-24CA88D49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ru-RU" dirty="0"/>
              <a:t>Описание этапов разработки (вы и так это знаете, но всё равно пофиг):</a:t>
            </a:r>
          </a:p>
          <a:p>
            <a:pPr marL="857250" lvl="1" indent="-342900">
              <a:buFont typeface="+mj-lt"/>
              <a:buAutoNum type="arabicPeriod"/>
            </a:pPr>
            <a:r>
              <a:rPr lang="ru-RU" dirty="0"/>
              <a:t>ТЗ</a:t>
            </a:r>
          </a:p>
          <a:p>
            <a:pPr marL="857250" lvl="1" indent="-342900">
              <a:buFont typeface="+mj-lt"/>
              <a:buAutoNum type="arabicPeriod"/>
            </a:pPr>
            <a:r>
              <a:rPr lang="ru-RU" dirty="0"/>
              <a:t>Написание кода</a:t>
            </a:r>
          </a:p>
          <a:p>
            <a:pPr marL="857250" lvl="1" indent="-342900">
              <a:buFont typeface="+mj-lt"/>
              <a:buAutoNum type="arabicPeriod"/>
            </a:pPr>
            <a:r>
              <a:rPr lang="ru-RU" dirty="0"/>
              <a:t>Всё</a:t>
            </a:r>
          </a:p>
          <a:p>
            <a:pPr marL="457200"/>
            <a:r>
              <a:rPr lang="ru-RU" dirty="0"/>
              <a:t>Давайте я продемонстрирую, как приложение работает</a:t>
            </a:r>
          </a:p>
        </p:txBody>
      </p:sp>
    </p:spTree>
    <p:extLst>
      <p:ext uri="{BB962C8B-B14F-4D97-AF65-F5344CB8AC3E}">
        <p14:creationId xmlns:p14="http://schemas.microsoft.com/office/powerpoint/2010/main" val="70057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3EC8F-B237-2864-5FC2-243184AC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39A9B7-0FD1-103E-4EF5-6D3C9FE90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Подведём итог. В результате написания этого проекта, я разобрался, как работать с </a:t>
            </a:r>
            <a:r>
              <a:rPr lang="en-US" dirty="0"/>
              <a:t>PyQt5 </a:t>
            </a:r>
            <a:r>
              <a:rPr lang="ru-RU" dirty="0"/>
              <a:t>(относительно), а также некоторых других библиотек</a:t>
            </a:r>
          </a:p>
          <a:p>
            <a:r>
              <a:rPr lang="ru-RU" dirty="0"/>
              <a:t>Планы по дальнейшему развитию и улучшению приложения:</a:t>
            </a:r>
          </a:p>
          <a:p>
            <a:pPr lvl="1"/>
            <a:r>
              <a:rPr lang="ru-RU" dirty="0"/>
              <a:t>Можно добавить авторизацию через </a:t>
            </a:r>
            <a:r>
              <a:rPr lang="en-US" dirty="0"/>
              <a:t>VK</a:t>
            </a:r>
            <a:r>
              <a:rPr lang="ru-RU" dirty="0"/>
              <a:t>, чтобы можно было просматривать закрытые учебники</a:t>
            </a:r>
          </a:p>
          <a:p>
            <a:pPr lvl="1"/>
            <a:r>
              <a:rPr lang="ru-RU" dirty="0"/>
              <a:t>Также добавить возможно работы с другими сайта с готовым домашним заданием</a:t>
            </a:r>
          </a:p>
          <a:p>
            <a:pPr lvl="1"/>
            <a:r>
              <a:rPr lang="ru-RU" dirty="0"/>
              <a:t>Улучшение интерфейса, ведь он вообще не очень</a:t>
            </a:r>
          </a:p>
        </p:txBody>
      </p:sp>
    </p:spTree>
    <p:extLst>
      <p:ext uri="{BB962C8B-B14F-4D97-AF65-F5344CB8AC3E}">
        <p14:creationId xmlns:p14="http://schemas.microsoft.com/office/powerpoint/2010/main" val="3757342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264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Ион</vt:lpstr>
      <vt:lpstr>GDZManager</vt:lpstr>
      <vt:lpstr>Введение</vt:lpstr>
      <vt:lpstr>Анализ проблемы</vt:lpstr>
      <vt:lpstr>Описание функциональности</vt:lpstr>
      <vt:lpstr>Демонстрация интерфейса приложения</vt:lpstr>
      <vt:lpstr>Технологии и инструменты</vt:lpstr>
      <vt:lpstr>Демонстрация базы данных</vt:lpstr>
      <vt:lpstr>Процесс разработки</vt:lpstr>
      <vt:lpstr>Заключение</vt:lpstr>
      <vt:lpstr>Вопросы и обсуждение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GDZManager</dc:title>
  <dc:creator>Илья Ярцев</dc:creator>
  <cp:lastModifiedBy>Стяжкин Артем</cp:lastModifiedBy>
  <cp:revision>3</cp:revision>
  <dcterms:created xsi:type="dcterms:W3CDTF">2023-11-14T10:45:07Z</dcterms:created>
  <dcterms:modified xsi:type="dcterms:W3CDTF">2023-11-24T10:39:48Z</dcterms:modified>
</cp:coreProperties>
</file>