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61" r:id="rId7"/>
    <p:sldId id="267" r:id="rId8"/>
    <p:sldId id="268" r:id="rId9"/>
    <p:sldId id="269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2F"/>
    <a:srgbClr val="00E070"/>
    <a:srgbClr val="DC3328"/>
    <a:srgbClr val="FAEF1F"/>
    <a:srgbClr val="00D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7" autoAdjust="0"/>
    <p:restoredTop sz="78036"/>
  </p:normalViewPr>
  <p:slideViewPr>
    <p:cSldViewPr snapToGrid="0" snapToObjects="1" showGuides="1">
      <p:cViewPr varScale="1">
        <p:scale>
          <a:sx n="139" d="100"/>
          <a:sy n="139" d="100"/>
        </p:scale>
        <p:origin x="160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9B461-BE6F-324A-BEB2-1CEB87232C35}" type="doc">
      <dgm:prSet loTypeId="urn:microsoft.com/office/officeart/2005/8/layout/process2" loCatId="" qsTypeId="urn:microsoft.com/office/officeart/2005/8/quickstyle/simple1" qsCatId="simple" csTypeId="urn:microsoft.com/office/officeart/2005/8/colors/accent0_2" csCatId="mainScheme" phldr="1"/>
      <dgm:spPr/>
    </dgm:pt>
    <dgm:pt modelId="{D8222A39-61BC-6B4C-820B-5A6110158719}">
      <dgm:prSet phldrT="[Text]"/>
      <dgm:spPr/>
      <dgm:t>
        <a:bodyPr/>
        <a:lstStyle/>
        <a:p>
          <a:r>
            <a:rPr lang="en-GB" b="0" dirty="0"/>
            <a:t>Lower case</a:t>
          </a:r>
          <a:endParaRPr lang="en-GB" dirty="0"/>
        </a:p>
      </dgm:t>
    </dgm:pt>
    <dgm:pt modelId="{9AF8DA1D-E8DC-084B-BA59-095EDC674648}" type="parTrans" cxnId="{A82B9C75-6A5F-0A45-B560-A4D266538901}">
      <dgm:prSet/>
      <dgm:spPr/>
      <dgm:t>
        <a:bodyPr/>
        <a:lstStyle/>
        <a:p>
          <a:endParaRPr lang="en-GB"/>
        </a:p>
      </dgm:t>
    </dgm:pt>
    <dgm:pt modelId="{406462CB-3CE3-0145-8B72-BD74ED98BEB8}" type="sibTrans" cxnId="{A82B9C75-6A5F-0A45-B560-A4D266538901}">
      <dgm:prSet/>
      <dgm:spPr/>
      <dgm:t>
        <a:bodyPr/>
        <a:lstStyle/>
        <a:p>
          <a:endParaRPr lang="en-GB"/>
        </a:p>
      </dgm:t>
    </dgm:pt>
    <dgm:pt modelId="{F1520F32-17D9-1A47-B374-862D56B4B53A}">
      <dgm:prSet phldrT="[Text]"/>
      <dgm:spPr/>
      <dgm:t>
        <a:bodyPr/>
        <a:lstStyle/>
        <a:p>
          <a:r>
            <a:rPr lang="en-GB" dirty="0"/>
            <a:t>Punctuation removal</a:t>
          </a:r>
        </a:p>
      </dgm:t>
    </dgm:pt>
    <dgm:pt modelId="{E7E1FC60-E5ED-764C-AE17-74779B37E88C}" type="parTrans" cxnId="{EEEE153A-FBD3-B94A-AB0B-F395B1147812}">
      <dgm:prSet/>
      <dgm:spPr/>
      <dgm:t>
        <a:bodyPr/>
        <a:lstStyle/>
        <a:p>
          <a:endParaRPr lang="en-GB"/>
        </a:p>
      </dgm:t>
    </dgm:pt>
    <dgm:pt modelId="{D54F0C01-846E-FB4E-9133-95796E45D46A}" type="sibTrans" cxnId="{EEEE153A-FBD3-B94A-AB0B-F395B1147812}">
      <dgm:prSet/>
      <dgm:spPr/>
      <dgm:t>
        <a:bodyPr/>
        <a:lstStyle/>
        <a:p>
          <a:endParaRPr lang="en-GB"/>
        </a:p>
      </dgm:t>
    </dgm:pt>
    <dgm:pt modelId="{F442C3BA-6C10-AF46-B0F6-AF44ADD5E448}">
      <dgm:prSet phldrT="[Text]"/>
      <dgm:spPr/>
      <dgm:t>
        <a:bodyPr/>
        <a:lstStyle/>
        <a:p>
          <a:r>
            <a:rPr lang="en-GB" dirty="0"/>
            <a:t>Stop words removal</a:t>
          </a:r>
        </a:p>
      </dgm:t>
    </dgm:pt>
    <dgm:pt modelId="{0B8E32FC-3087-E045-8504-4849DCF1E311}" type="parTrans" cxnId="{4A8431A4-C3D3-9249-A72C-EC938C8F6B82}">
      <dgm:prSet/>
      <dgm:spPr/>
      <dgm:t>
        <a:bodyPr/>
        <a:lstStyle/>
        <a:p>
          <a:endParaRPr lang="en-GB"/>
        </a:p>
      </dgm:t>
    </dgm:pt>
    <dgm:pt modelId="{DE149D9C-BB19-554E-B5C7-AE36403CA50D}" type="sibTrans" cxnId="{4A8431A4-C3D3-9249-A72C-EC938C8F6B82}">
      <dgm:prSet/>
      <dgm:spPr/>
      <dgm:t>
        <a:bodyPr/>
        <a:lstStyle/>
        <a:p>
          <a:endParaRPr lang="en-GB"/>
        </a:p>
      </dgm:t>
    </dgm:pt>
    <dgm:pt modelId="{10B7B6F0-1F70-C342-AF28-2A10CCE2AC1C}">
      <dgm:prSet/>
      <dgm:spPr/>
      <dgm:t>
        <a:bodyPr/>
        <a:lstStyle/>
        <a:p>
          <a:r>
            <a:rPr lang="en-GB" dirty="0"/>
            <a:t>Stemming</a:t>
          </a:r>
        </a:p>
      </dgm:t>
    </dgm:pt>
    <dgm:pt modelId="{D64A29EA-B3F4-3A49-BC1C-33C68C85FE83}" type="parTrans" cxnId="{B711632B-386C-7541-B619-92729995A845}">
      <dgm:prSet/>
      <dgm:spPr/>
      <dgm:t>
        <a:bodyPr/>
        <a:lstStyle/>
        <a:p>
          <a:endParaRPr lang="en-GB"/>
        </a:p>
      </dgm:t>
    </dgm:pt>
    <dgm:pt modelId="{25B97579-7C26-8B42-B27C-91662E49F772}" type="sibTrans" cxnId="{B711632B-386C-7541-B619-92729995A845}">
      <dgm:prSet/>
      <dgm:spPr/>
      <dgm:t>
        <a:bodyPr/>
        <a:lstStyle/>
        <a:p>
          <a:endParaRPr lang="en-GB"/>
        </a:p>
      </dgm:t>
    </dgm:pt>
    <dgm:pt modelId="{617562BF-BBA0-7C42-BD60-CE2F55B69DC0}">
      <dgm:prSet/>
      <dgm:spPr/>
      <dgm:t>
        <a:bodyPr/>
        <a:lstStyle/>
        <a:p>
          <a:r>
            <a:rPr lang="en-GB" dirty="0"/>
            <a:t>Tokenization</a:t>
          </a:r>
        </a:p>
      </dgm:t>
    </dgm:pt>
    <dgm:pt modelId="{F5F98C47-44EF-0844-9F18-3591076D97C9}" type="parTrans" cxnId="{3D702798-C875-A948-8966-4E3BD45539B8}">
      <dgm:prSet/>
      <dgm:spPr/>
      <dgm:t>
        <a:bodyPr/>
        <a:lstStyle/>
        <a:p>
          <a:endParaRPr lang="en-GB"/>
        </a:p>
      </dgm:t>
    </dgm:pt>
    <dgm:pt modelId="{160DD45E-3AF6-EB46-AC6B-353943262CB4}" type="sibTrans" cxnId="{3D702798-C875-A948-8966-4E3BD45539B8}">
      <dgm:prSet/>
      <dgm:spPr/>
      <dgm:t>
        <a:bodyPr/>
        <a:lstStyle/>
        <a:p>
          <a:endParaRPr lang="en-GB"/>
        </a:p>
      </dgm:t>
    </dgm:pt>
    <dgm:pt modelId="{7AF5E45F-FC66-D842-9ACE-2A740A25528D}" type="pres">
      <dgm:prSet presAssocID="{3909B461-BE6F-324A-BEB2-1CEB87232C35}" presName="linearFlow" presStyleCnt="0">
        <dgm:presLayoutVars>
          <dgm:resizeHandles val="exact"/>
        </dgm:presLayoutVars>
      </dgm:prSet>
      <dgm:spPr/>
    </dgm:pt>
    <dgm:pt modelId="{4840DBF7-EACA-314A-A0D1-E6A71CF33772}" type="pres">
      <dgm:prSet presAssocID="{D8222A39-61BC-6B4C-820B-5A6110158719}" presName="node" presStyleLbl="node1" presStyleIdx="0" presStyleCnt="5">
        <dgm:presLayoutVars>
          <dgm:bulletEnabled val="1"/>
        </dgm:presLayoutVars>
      </dgm:prSet>
      <dgm:spPr/>
    </dgm:pt>
    <dgm:pt modelId="{A2730E53-929B-C947-8A48-A2803203E07D}" type="pres">
      <dgm:prSet presAssocID="{406462CB-3CE3-0145-8B72-BD74ED98BEB8}" presName="sibTrans" presStyleLbl="sibTrans2D1" presStyleIdx="0" presStyleCnt="4"/>
      <dgm:spPr/>
    </dgm:pt>
    <dgm:pt modelId="{08E794D2-AD9F-3742-9AD1-8A1110B86178}" type="pres">
      <dgm:prSet presAssocID="{406462CB-3CE3-0145-8B72-BD74ED98BEB8}" presName="connectorText" presStyleLbl="sibTrans2D1" presStyleIdx="0" presStyleCnt="4"/>
      <dgm:spPr/>
    </dgm:pt>
    <dgm:pt modelId="{995D539E-301E-B94C-A6FD-DF9D9492C66B}" type="pres">
      <dgm:prSet presAssocID="{F1520F32-17D9-1A47-B374-862D56B4B53A}" presName="node" presStyleLbl="node1" presStyleIdx="1" presStyleCnt="5">
        <dgm:presLayoutVars>
          <dgm:bulletEnabled val="1"/>
        </dgm:presLayoutVars>
      </dgm:prSet>
      <dgm:spPr/>
    </dgm:pt>
    <dgm:pt modelId="{4D911C31-4B19-7C41-AB99-A35A9182763B}" type="pres">
      <dgm:prSet presAssocID="{D54F0C01-846E-FB4E-9133-95796E45D46A}" presName="sibTrans" presStyleLbl="sibTrans2D1" presStyleIdx="1" presStyleCnt="4"/>
      <dgm:spPr/>
    </dgm:pt>
    <dgm:pt modelId="{46F4D01D-5A0A-6148-8B4B-4FAAC5F849C6}" type="pres">
      <dgm:prSet presAssocID="{D54F0C01-846E-FB4E-9133-95796E45D46A}" presName="connectorText" presStyleLbl="sibTrans2D1" presStyleIdx="1" presStyleCnt="4"/>
      <dgm:spPr/>
    </dgm:pt>
    <dgm:pt modelId="{FB4A4CED-4972-8344-B5D7-C67F4636375F}" type="pres">
      <dgm:prSet presAssocID="{F442C3BA-6C10-AF46-B0F6-AF44ADD5E448}" presName="node" presStyleLbl="node1" presStyleIdx="2" presStyleCnt="5">
        <dgm:presLayoutVars>
          <dgm:bulletEnabled val="1"/>
        </dgm:presLayoutVars>
      </dgm:prSet>
      <dgm:spPr/>
    </dgm:pt>
    <dgm:pt modelId="{A8A3BE1D-C0AB-6946-8A5C-AF685BC08658}" type="pres">
      <dgm:prSet presAssocID="{DE149D9C-BB19-554E-B5C7-AE36403CA50D}" presName="sibTrans" presStyleLbl="sibTrans2D1" presStyleIdx="2" presStyleCnt="4"/>
      <dgm:spPr/>
    </dgm:pt>
    <dgm:pt modelId="{8F9CE3D3-8B3C-B745-A972-75FD1EFA6261}" type="pres">
      <dgm:prSet presAssocID="{DE149D9C-BB19-554E-B5C7-AE36403CA50D}" presName="connectorText" presStyleLbl="sibTrans2D1" presStyleIdx="2" presStyleCnt="4"/>
      <dgm:spPr/>
    </dgm:pt>
    <dgm:pt modelId="{78B78B89-910D-204C-BA23-169B71387B01}" type="pres">
      <dgm:prSet presAssocID="{10B7B6F0-1F70-C342-AF28-2A10CCE2AC1C}" presName="node" presStyleLbl="node1" presStyleIdx="3" presStyleCnt="5">
        <dgm:presLayoutVars>
          <dgm:bulletEnabled val="1"/>
        </dgm:presLayoutVars>
      </dgm:prSet>
      <dgm:spPr/>
    </dgm:pt>
    <dgm:pt modelId="{8FFF0B56-1088-F34D-847E-82AD39CAE097}" type="pres">
      <dgm:prSet presAssocID="{25B97579-7C26-8B42-B27C-91662E49F772}" presName="sibTrans" presStyleLbl="sibTrans2D1" presStyleIdx="3" presStyleCnt="4"/>
      <dgm:spPr/>
    </dgm:pt>
    <dgm:pt modelId="{FAFD11B0-A645-774B-A185-6C44644F30E1}" type="pres">
      <dgm:prSet presAssocID="{25B97579-7C26-8B42-B27C-91662E49F772}" presName="connectorText" presStyleLbl="sibTrans2D1" presStyleIdx="3" presStyleCnt="4"/>
      <dgm:spPr/>
    </dgm:pt>
    <dgm:pt modelId="{B1255182-2F03-1A43-AD9C-BA50C136235D}" type="pres">
      <dgm:prSet presAssocID="{617562BF-BBA0-7C42-BD60-CE2F55B69DC0}" presName="node" presStyleLbl="node1" presStyleIdx="4" presStyleCnt="5">
        <dgm:presLayoutVars>
          <dgm:bulletEnabled val="1"/>
        </dgm:presLayoutVars>
      </dgm:prSet>
      <dgm:spPr/>
    </dgm:pt>
  </dgm:ptLst>
  <dgm:cxnLst>
    <dgm:cxn modelId="{99DB6702-7C28-F24E-9881-BB13F6A3D171}" type="presOf" srcId="{10B7B6F0-1F70-C342-AF28-2A10CCE2AC1C}" destId="{78B78B89-910D-204C-BA23-169B71387B01}" srcOrd="0" destOrd="0" presId="urn:microsoft.com/office/officeart/2005/8/layout/process2"/>
    <dgm:cxn modelId="{B711632B-386C-7541-B619-92729995A845}" srcId="{3909B461-BE6F-324A-BEB2-1CEB87232C35}" destId="{10B7B6F0-1F70-C342-AF28-2A10CCE2AC1C}" srcOrd="3" destOrd="0" parTransId="{D64A29EA-B3F4-3A49-BC1C-33C68C85FE83}" sibTransId="{25B97579-7C26-8B42-B27C-91662E49F772}"/>
    <dgm:cxn modelId="{EEEE153A-FBD3-B94A-AB0B-F395B1147812}" srcId="{3909B461-BE6F-324A-BEB2-1CEB87232C35}" destId="{F1520F32-17D9-1A47-B374-862D56B4B53A}" srcOrd="1" destOrd="0" parTransId="{E7E1FC60-E5ED-764C-AE17-74779B37E88C}" sibTransId="{D54F0C01-846E-FB4E-9133-95796E45D46A}"/>
    <dgm:cxn modelId="{5778BA3C-BC5C-1747-8827-D5DB3A79FE79}" type="presOf" srcId="{F1520F32-17D9-1A47-B374-862D56B4B53A}" destId="{995D539E-301E-B94C-A6FD-DF9D9492C66B}" srcOrd="0" destOrd="0" presId="urn:microsoft.com/office/officeart/2005/8/layout/process2"/>
    <dgm:cxn modelId="{44E3D36B-7862-B94B-A713-C58616B80A16}" type="presOf" srcId="{DE149D9C-BB19-554E-B5C7-AE36403CA50D}" destId="{A8A3BE1D-C0AB-6946-8A5C-AF685BC08658}" srcOrd="0" destOrd="0" presId="urn:microsoft.com/office/officeart/2005/8/layout/process2"/>
    <dgm:cxn modelId="{A82B9C75-6A5F-0A45-B560-A4D266538901}" srcId="{3909B461-BE6F-324A-BEB2-1CEB87232C35}" destId="{D8222A39-61BC-6B4C-820B-5A6110158719}" srcOrd="0" destOrd="0" parTransId="{9AF8DA1D-E8DC-084B-BA59-095EDC674648}" sibTransId="{406462CB-3CE3-0145-8B72-BD74ED98BEB8}"/>
    <dgm:cxn modelId="{8F72FF7F-D82B-C446-982C-C97D6EE25747}" type="presOf" srcId="{406462CB-3CE3-0145-8B72-BD74ED98BEB8}" destId="{08E794D2-AD9F-3742-9AD1-8A1110B86178}" srcOrd="1" destOrd="0" presId="urn:microsoft.com/office/officeart/2005/8/layout/process2"/>
    <dgm:cxn modelId="{F290F586-6C2F-CA4E-B37F-D7E513D512CB}" type="presOf" srcId="{D54F0C01-846E-FB4E-9133-95796E45D46A}" destId="{46F4D01D-5A0A-6148-8B4B-4FAAC5F849C6}" srcOrd="1" destOrd="0" presId="urn:microsoft.com/office/officeart/2005/8/layout/process2"/>
    <dgm:cxn modelId="{3D702798-C875-A948-8966-4E3BD45539B8}" srcId="{3909B461-BE6F-324A-BEB2-1CEB87232C35}" destId="{617562BF-BBA0-7C42-BD60-CE2F55B69DC0}" srcOrd="4" destOrd="0" parTransId="{F5F98C47-44EF-0844-9F18-3591076D97C9}" sibTransId="{160DD45E-3AF6-EB46-AC6B-353943262CB4}"/>
    <dgm:cxn modelId="{4A8431A4-C3D3-9249-A72C-EC938C8F6B82}" srcId="{3909B461-BE6F-324A-BEB2-1CEB87232C35}" destId="{F442C3BA-6C10-AF46-B0F6-AF44ADD5E448}" srcOrd="2" destOrd="0" parTransId="{0B8E32FC-3087-E045-8504-4849DCF1E311}" sibTransId="{DE149D9C-BB19-554E-B5C7-AE36403CA50D}"/>
    <dgm:cxn modelId="{FC159DB5-2D5A-AD46-AE3B-2281142A01A5}" type="presOf" srcId="{406462CB-3CE3-0145-8B72-BD74ED98BEB8}" destId="{A2730E53-929B-C947-8A48-A2803203E07D}" srcOrd="0" destOrd="0" presId="urn:microsoft.com/office/officeart/2005/8/layout/process2"/>
    <dgm:cxn modelId="{9357DABB-2676-A546-8028-AF6145BF80A1}" type="presOf" srcId="{25B97579-7C26-8B42-B27C-91662E49F772}" destId="{8FFF0B56-1088-F34D-847E-82AD39CAE097}" srcOrd="0" destOrd="0" presId="urn:microsoft.com/office/officeart/2005/8/layout/process2"/>
    <dgm:cxn modelId="{3D6128BC-289B-6443-9D97-3F7B51E07CB2}" type="presOf" srcId="{F442C3BA-6C10-AF46-B0F6-AF44ADD5E448}" destId="{FB4A4CED-4972-8344-B5D7-C67F4636375F}" srcOrd="0" destOrd="0" presId="urn:microsoft.com/office/officeart/2005/8/layout/process2"/>
    <dgm:cxn modelId="{F946A0CD-F872-064E-AA9A-B78706F5B0B7}" type="presOf" srcId="{D8222A39-61BC-6B4C-820B-5A6110158719}" destId="{4840DBF7-EACA-314A-A0D1-E6A71CF33772}" srcOrd="0" destOrd="0" presId="urn:microsoft.com/office/officeart/2005/8/layout/process2"/>
    <dgm:cxn modelId="{772B61D2-0B7F-B746-BDD4-4E76747B1860}" type="presOf" srcId="{617562BF-BBA0-7C42-BD60-CE2F55B69DC0}" destId="{B1255182-2F03-1A43-AD9C-BA50C136235D}" srcOrd="0" destOrd="0" presId="urn:microsoft.com/office/officeart/2005/8/layout/process2"/>
    <dgm:cxn modelId="{339128D4-3BF5-2B40-BC5F-9B644C4F05DD}" type="presOf" srcId="{DE149D9C-BB19-554E-B5C7-AE36403CA50D}" destId="{8F9CE3D3-8B3C-B745-A972-75FD1EFA6261}" srcOrd="1" destOrd="0" presId="urn:microsoft.com/office/officeart/2005/8/layout/process2"/>
    <dgm:cxn modelId="{896A9CEA-3CDC-B040-8B2C-62E8B487B230}" type="presOf" srcId="{D54F0C01-846E-FB4E-9133-95796E45D46A}" destId="{4D911C31-4B19-7C41-AB99-A35A9182763B}" srcOrd="0" destOrd="0" presId="urn:microsoft.com/office/officeart/2005/8/layout/process2"/>
    <dgm:cxn modelId="{06FBFDF8-F39C-A242-8B3A-613ECF6D1986}" type="presOf" srcId="{3909B461-BE6F-324A-BEB2-1CEB87232C35}" destId="{7AF5E45F-FC66-D842-9ACE-2A740A25528D}" srcOrd="0" destOrd="0" presId="urn:microsoft.com/office/officeart/2005/8/layout/process2"/>
    <dgm:cxn modelId="{8C33D7FC-258D-4C48-9AEB-834730D1E2D6}" type="presOf" srcId="{25B97579-7C26-8B42-B27C-91662E49F772}" destId="{FAFD11B0-A645-774B-A185-6C44644F30E1}" srcOrd="1" destOrd="0" presId="urn:microsoft.com/office/officeart/2005/8/layout/process2"/>
    <dgm:cxn modelId="{0154BE7F-8811-874D-8A7F-F7FE59BC64FB}" type="presParOf" srcId="{7AF5E45F-FC66-D842-9ACE-2A740A25528D}" destId="{4840DBF7-EACA-314A-A0D1-E6A71CF33772}" srcOrd="0" destOrd="0" presId="urn:microsoft.com/office/officeart/2005/8/layout/process2"/>
    <dgm:cxn modelId="{36C95C6B-0E69-614C-93FB-53C3F3000EB4}" type="presParOf" srcId="{7AF5E45F-FC66-D842-9ACE-2A740A25528D}" destId="{A2730E53-929B-C947-8A48-A2803203E07D}" srcOrd="1" destOrd="0" presId="urn:microsoft.com/office/officeart/2005/8/layout/process2"/>
    <dgm:cxn modelId="{64E452CA-4645-134D-A906-09F97C9222F2}" type="presParOf" srcId="{A2730E53-929B-C947-8A48-A2803203E07D}" destId="{08E794D2-AD9F-3742-9AD1-8A1110B86178}" srcOrd="0" destOrd="0" presId="urn:microsoft.com/office/officeart/2005/8/layout/process2"/>
    <dgm:cxn modelId="{57C70652-1980-6D45-9D15-D892533F801E}" type="presParOf" srcId="{7AF5E45F-FC66-D842-9ACE-2A740A25528D}" destId="{995D539E-301E-B94C-A6FD-DF9D9492C66B}" srcOrd="2" destOrd="0" presId="urn:microsoft.com/office/officeart/2005/8/layout/process2"/>
    <dgm:cxn modelId="{9CEEA6AB-4BB0-FE43-9277-2EE597EED65A}" type="presParOf" srcId="{7AF5E45F-FC66-D842-9ACE-2A740A25528D}" destId="{4D911C31-4B19-7C41-AB99-A35A9182763B}" srcOrd="3" destOrd="0" presId="urn:microsoft.com/office/officeart/2005/8/layout/process2"/>
    <dgm:cxn modelId="{B10F1F2A-B7EC-CD47-BA9B-626E6F43B08B}" type="presParOf" srcId="{4D911C31-4B19-7C41-AB99-A35A9182763B}" destId="{46F4D01D-5A0A-6148-8B4B-4FAAC5F849C6}" srcOrd="0" destOrd="0" presId="urn:microsoft.com/office/officeart/2005/8/layout/process2"/>
    <dgm:cxn modelId="{265AAAE2-475F-B34E-8DAB-85DFE366ACE6}" type="presParOf" srcId="{7AF5E45F-FC66-D842-9ACE-2A740A25528D}" destId="{FB4A4CED-4972-8344-B5D7-C67F4636375F}" srcOrd="4" destOrd="0" presId="urn:microsoft.com/office/officeart/2005/8/layout/process2"/>
    <dgm:cxn modelId="{9A512F25-EA40-934A-8331-DA9F1174C97A}" type="presParOf" srcId="{7AF5E45F-FC66-D842-9ACE-2A740A25528D}" destId="{A8A3BE1D-C0AB-6946-8A5C-AF685BC08658}" srcOrd="5" destOrd="0" presId="urn:microsoft.com/office/officeart/2005/8/layout/process2"/>
    <dgm:cxn modelId="{2DFF8F0E-7644-E74A-B90E-FCB7CC843C67}" type="presParOf" srcId="{A8A3BE1D-C0AB-6946-8A5C-AF685BC08658}" destId="{8F9CE3D3-8B3C-B745-A972-75FD1EFA6261}" srcOrd="0" destOrd="0" presId="urn:microsoft.com/office/officeart/2005/8/layout/process2"/>
    <dgm:cxn modelId="{FD9627F1-84F0-A74C-8816-84C6F315A90E}" type="presParOf" srcId="{7AF5E45F-FC66-D842-9ACE-2A740A25528D}" destId="{78B78B89-910D-204C-BA23-169B71387B01}" srcOrd="6" destOrd="0" presId="urn:microsoft.com/office/officeart/2005/8/layout/process2"/>
    <dgm:cxn modelId="{29D8BEE0-2124-2845-9AAF-5D4F4D2AD35A}" type="presParOf" srcId="{7AF5E45F-FC66-D842-9ACE-2A740A25528D}" destId="{8FFF0B56-1088-F34D-847E-82AD39CAE097}" srcOrd="7" destOrd="0" presId="urn:microsoft.com/office/officeart/2005/8/layout/process2"/>
    <dgm:cxn modelId="{05404FCB-B52F-3741-8946-3A8DDE2AE76C}" type="presParOf" srcId="{8FFF0B56-1088-F34D-847E-82AD39CAE097}" destId="{FAFD11B0-A645-774B-A185-6C44644F30E1}" srcOrd="0" destOrd="0" presId="urn:microsoft.com/office/officeart/2005/8/layout/process2"/>
    <dgm:cxn modelId="{5AAC500B-2986-904E-9D48-971B52C19A20}" type="presParOf" srcId="{7AF5E45F-FC66-D842-9ACE-2A740A25528D}" destId="{B1255182-2F03-1A43-AD9C-BA50C136235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0DBF7-EACA-314A-A0D1-E6A71CF33772}">
      <dsp:nvSpPr>
        <dsp:cNvPr id="0" name=""/>
        <dsp:cNvSpPr/>
      </dsp:nvSpPr>
      <dsp:spPr>
        <a:xfrm>
          <a:off x="1084194" y="369"/>
          <a:ext cx="1638562" cy="432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/>
            <a:t>Lower case</a:t>
          </a:r>
          <a:endParaRPr lang="en-GB" sz="1300" kern="1200" dirty="0"/>
        </a:p>
      </dsp:txBody>
      <dsp:txXfrm>
        <a:off x="1096873" y="13048"/>
        <a:ext cx="1613204" cy="407533"/>
      </dsp:txXfrm>
    </dsp:sp>
    <dsp:sp modelId="{A2730E53-929B-C947-8A48-A2803203E07D}">
      <dsp:nvSpPr>
        <dsp:cNvPr id="0" name=""/>
        <dsp:cNvSpPr/>
      </dsp:nvSpPr>
      <dsp:spPr>
        <a:xfrm rot="5400000">
          <a:off x="1822308" y="444084"/>
          <a:ext cx="162334" cy="19480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845035" y="460317"/>
        <a:ext cx="116881" cy="113634"/>
      </dsp:txXfrm>
    </dsp:sp>
    <dsp:sp modelId="{995D539E-301E-B94C-A6FD-DF9D9492C66B}">
      <dsp:nvSpPr>
        <dsp:cNvPr id="0" name=""/>
        <dsp:cNvSpPr/>
      </dsp:nvSpPr>
      <dsp:spPr>
        <a:xfrm>
          <a:off x="1084194" y="649707"/>
          <a:ext cx="1638562" cy="432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Punctuation removal</a:t>
          </a:r>
        </a:p>
      </dsp:txBody>
      <dsp:txXfrm>
        <a:off x="1096873" y="662386"/>
        <a:ext cx="1613204" cy="407533"/>
      </dsp:txXfrm>
    </dsp:sp>
    <dsp:sp modelId="{4D911C31-4B19-7C41-AB99-A35A9182763B}">
      <dsp:nvSpPr>
        <dsp:cNvPr id="0" name=""/>
        <dsp:cNvSpPr/>
      </dsp:nvSpPr>
      <dsp:spPr>
        <a:xfrm rot="5400000">
          <a:off x="1822308" y="1093421"/>
          <a:ext cx="162334" cy="19480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845035" y="1109654"/>
        <a:ext cx="116881" cy="113634"/>
      </dsp:txXfrm>
    </dsp:sp>
    <dsp:sp modelId="{FB4A4CED-4972-8344-B5D7-C67F4636375F}">
      <dsp:nvSpPr>
        <dsp:cNvPr id="0" name=""/>
        <dsp:cNvSpPr/>
      </dsp:nvSpPr>
      <dsp:spPr>
        <a:xfrm>
          <a:off x="1084194" y="1299045"/>
          <a:ext cx="1638562" cy="432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Stop words removal</a:t>
          </a:r>
        </a:p>
      </dsp:txBody>
      <dsp:txXfrm>
        <a:off x="1096873" y="1311724"/>
        <a:ext cx="1613204" cy="407533"/>
      </dsp:txXfrm>
    </dsp:sp>
    <dsp:sp modelId="{A8A3BE1D-C0AB-6946-8A5C-AF685BC08658}">
      <dsp:nvSpPr>
        <dsp:cNvPr id="0" name=""/>
        <dsp:cNvSpPr/>
      </dsp:nvSpPr>
      <dsp:spPr>
        <a:xfrm rot="5400000">
          <a:off x="1822308" y="1742759"/>
          <a:ext cx="162334" cy="19480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845035" y="1758992"/>
        <a:ext cx="116881" cy="113634"/>
      </dsp:txXfrm>
    </dsp:sp>
    <dsp:sp modelId="{78B78B89-910D-204C-BA23-169B71387B01}">
      <dsp:nvSpPr>
        <dsp:cNvPr id="0" name=""/>
        <dsp:cNvSpPr/>
      </dsp:nvSpPr>
      <dsp:spPr>
        <a:xfrm>
          <a:off x="1084194" y="1948382"/>
          <a:ext cx="1638562" cy="432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Stemming</a:t>
          </a:r>
        </a:p>
      </dsp:txBody>
      <dsp:txXfrm>
        <a:off x="1096873" y="1961061"/>
        <a:ext cx="1613204" cy="407533"/>
      </dsp:txXfrm>
    </dsp:sp>
    <dsp:sp modelId="{8FFF0B56-1088-F34D-847E-82AD39CAE097}">
      <dsp:nvSpPr>
        <dsp:cNvPr id="0" name=""/>
        <dsp:cNvSpPr/>
      </dsp:nvSpPr>
      <dsp:spPr>
        <a:xfrm rot="5400000">
          <a:off x="1822308" y="2392096"/>
          <a:ext cx="162334" cy="19480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845035" y="2408329"/>
        <a:ext cx="116881" cy="113634"/>
      </dsp:txXfrm>
    </dsp:sp>
    <dsp:sp modelId="{B1255182-2F03-1A43-AD9C-BA50C136235D}">
      <dsp:nvSpPr>
        <dsp:cNvPr id="0" name=""/>
        <dsp:cNvSpPr/>
      </dsp:nvSpPr>
      <dsp:spPr>
        <a:xfrm>
          <a:off x="1084194" y="2597720"/>
          <a:ext cx="1638562" cy="432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Tokenization</a:t>
          </a:r>
        </a:p>
      </dsp:txBody>
      <dsp:txXfrm>
        <a:off x="1096873" y="2610399"/>
        <a:ext cx="1613204" cy="407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28.03.23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28/03/2023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600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104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1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03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6335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12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77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149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563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89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93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884" y="911270"/>
            <a:ext cx="5235507" cy="1810512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+mn-lt"/>
              </a:rPr>
              <a:t>Context Retrieval on </a:t>
            </a:r>
            <a:r>
              <a:rPr lang="en-GB" b="1" i="0" dirty="0" err="1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+mn-lt"/>
              </a:rPr>
              <a:t>SQuAD</a:t>
            </a:r>
            <a:endParaRPr lang="en-GB" b="1" i="0" dirty="0">
              <a:solidFill>
                <a:schemeClr val="tx1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391" y="2721782"/>
            <a:ext cx="1828800" cy="1568450"/>
          </a:xfrm>
        </p:spPr>
        <p:txBody>
          <a:bodyPr/>
          <a:lstStyle/>
          <a:p>
            <a:r>
              <a:rPr lang="fr-FR" dirty="0"/>
              <a:t>Tom Mery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30.03.2023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DD26A9EF-1214-DEDB-7E7A-801BBA725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884" y="3358986"/>
            <a:ext cx="3126326" cy="9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3667125" cy="1072753"/>
          </a:xfrm>
        </p:spPr>
        <p:txBody>
          <a:bodyPr/>
          <a:lstStyle/>
          <a:p>
            <a:r>
              <a:rPr lang="fr-FR" dirty="0"/>
              <a:t>BERT </a:t>
            </a:r>
            <a:r>
              <a:rPr lang="fr-FR" dirty="0" err="1"/>
              <a:t>Based</a:t>
            </a:r>
            <a:r>
              <a:rPr lang="fr-FR" dirty="0"/>
              <a:t> Retriever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3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5080413" cy="1072753"/>
          </a:xfrm>
        </p:spPr>
        <p:txBody>
          <a:bodyPr/>
          <a:lstStyle/>
          <a:p>
            <a:r>
              <a:rPr lang="fr-FR" dirty="0"/>
              <a:t>Performance </a:t>
            </a:r>
            <a:r>
              <a:rPr lang="fr-FR" dirty="0" err="1"/>
              <a:t>Metric</a:t>
            </a:r>
            <a:r>
              <a:rPr lang="fr-FR" dirty="0"/>
              <a:t> and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3667125" cy="1072753"/>
          </a:xfrm>
        </p:spPr>
        <p:txBody>
          <a:bodyPr/>
          <a:lstStyle/>
          <a:p>
            <a:r>
              <a:rPr lang="fr-FR"/>
              <a:t>Motivation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Context retrieval on 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Mery Tom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12" name="Titre 2">
            <a:extLst>
              <a:ext uri="{FF2B5EF4-FFF2-40B4-BE49-F238E27FC236}">
                <a16:creationId xmlns:a16="http://schemas.microsoft.com/office/drawing/2014/main" id="{DB9520DD-2851-9716-4CC7-5ADDE5B86746}"/>
              </a:ext>
            </a:extLst>
          </p:cNvPr>
          <p:cNvSpPr txBox="1">
            <a:spLocks/>
          </p:cNvSpPr>
          <p:nvPr/>
        </p:nvSpPr>
        <p:spPr>
          <a:xfrm>
            <a:off x="1731018" y="2352326"/>
            <a:ext cx="4581525" cy="438848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pPr marL="171450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r>
              <a:rPr lang="fr-FR" sz="1800" b="0" i="0" kern="1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</a:t>
            </a:r>
            <a:r>
              <a:rPr lang="fr-FR" sz="18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sz="1800" b="0" i="0" kern="1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statement</a:t>
            </a:r>
            <a:r>
              <a:rPr lang="fr-FR" sz="18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3667125" cy="692745"/>
          </a:xfrm>
        </p:spPr>
        <p:txBody>
          <a:bodyPr/>
          <a:lstStyle/>
          <a:p>
            <a:r>
              <a:rPr lang="fr-FR" dirty="0"/>
              <a:t>Methods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2" name="Titre 2">
            <a:extLst>
              <a:ext uri="{FF2B5EF4-FFF2-40B4-BE49-F238E27FC236}">
                <a16:creationId xmlns:a16="http://schemas.microsoft.com/office/drawing/2014/main" id="{8D4EC073-6917-8F01-0584-CBC9E0499D57}"/>
              </a:ext>
            </a:extLst>
          </p:cNvPr>
          <p:cNvSpPr txBox="1">
            <a:spLocks/>
          </p:cNvSpPr>
          <p:nvPr/>
        </p:nvSpPr>
        <p:spPr>
          <a:xfrm>
            <a:off x="1677003" y="1285014"/>
            <a:ext cx="4581525" cy="25734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pPr marL="171450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r>
              <a:rPr lang="fr-FR" sz="1800" b="0" i="0" kern="1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Traditional</a:t>
            </a:r>
            <a:r>
              <a:rPr lang="fr-FR" sz="18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sz="1800" b="0" i="0" kern="1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methods</a:t>
            </a:r>
            <a:r>
              <a:rPr lang="fr-FR" sz="18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L="628650" lvl="1" indent="-285750"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28650" lvl="1" indent="-285750"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4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OKAPI</a:t>
            </a:r>
            <a:r>
              <a:rPr lang="fr-FR" sz="16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BM25</a:t>
            </a:r>
          </a:p>
          <a:p>
            <a:pPr marL="285750" indent="-2857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800" b="0" kern="1200" dirty="0">
              <a:latin typeface="Arial" panose="020B0604020202020204" pitchFamily="34" charset="0"/>
              <a:ea typeface="+mn-ea"/>
            </a:endParaRPr>
          </a:p>
          <a:p>
            <a:pPr marL="285750" indent="-2857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r>
              <a:rPr lang="fr-FR" sz="1800" b="0" kern="1200" dirty="0" err="1">
                <a:latin typeface="Arial" panose="020B0604020202020204" pitchFamily="34" charset="0"/>
                <a:ea typeface="+mn-ea"/>
              </a:rPr>
              <a:t>Deep</a:t>
            </a:r>
            <a:r>
              <a:rPr lang="fr-FR" sz="1800" b="0" kern="1200" dirty="0">
                <a:latin typeface="Arial" panose="020B0604020202020204" pitchFamily="34" charset="0"/>
                <a:ea typeface="+mn-ea"/>
              </a:rPr>
              <a:t> </a:t>
            </a:r>
            <a:r>
              <a:rPr lang="fr-FR" sz="1800" b="0" kern="1200" dirty="0" err="1">
                <a:latin typeface="Arial" panose="020B0604020202020204" pitchFamily="34" charset="0"/>
                <a:ea typeface="+mn-ea"/>
              </a:rPr>
              <a:t>learning</a:t>
            </a:r>
            <a:r>
              <a:rPr lang="fr-FR" sz="1800" b="0" kern="1200" dirty="0">
                <a:latin typeface="Arial" panose="020B0604020202020204" pitchFamily="34" charset="0"/>
                <a:ea typeface="+mn-ea"/>
              </a:rPr>
              <a:t> </a:t>
            </a:r>
            <a:r>
              <a:rPr lang="fr-FR" sz="1800" b="0" kern="1200" dirty="0" err="1">
                <a:latin typeface="Arial" panose="020B0604020202020204" pitchFamily="34" charset="0"/>
                <a:ea typeface="+mn-ea"/>
              </a:rPr>
              <a:t>methods</a:t>
            </a:r>
            <a:r>
              <a:rPr lang="fr-FR" sz="1800" b="0" kern="1200" dirty="0">
                <a:latin typeface="Arial" panose="020B0604020202020204" pitchFamily="34" charset="0"/>
                <a:ea typeface="+mn-ea"/>
              </a:rPr>
              <a:t>:</a:t>
            </a:r>
          </a:p>
          <a:p>
            <a:pPr marL="628650" lvl="1" indent="-285750"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400" b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BERT</a:t>
            </a:r>
            <a:endParaRPr lang="fr-FR" sz="14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spcBef>
                <a:spcPts val="750"/>
              </a:spcBef>
              <a:buClr>
                <a:schemeClr val="accent1"/>
              </a:buClr>
              <a:buSzPct val="90000"/>
            </a:pPr>
            <a:endParaRPr lang="fr-FR" sz="18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endParaRPr lang="fr-FR" sz="345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14350" lvl="1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14350" lvl="1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1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14350" lvl="1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14350" lvl="1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57250" lvl="2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0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6561741" cy="69274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SQuAD</a:t>
            </a:r>
            <a:r>
              <a:rPr lang="fr-FR" dirty="0"/>
              <a:t> </a:t>
            </a:r>
            <a:r>
              <a:rPr lang="en-GB" dirty="0"/>
              <a:t>(Stanford Question Answering Dataset) 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D859D-78D4-D1B8-FEEA-106571DDFEB0}"/>
              </a:ext>
            </a:extLst>
          </p:cNvPr>
          <p:cNvSpPr txBox="1"/>
          <p:nvPr/>
        </p:nvSpPr>
        <p:spPr>
          <a:xfrm>
            <a:off x="1873441" y="1939121"/>
            <a:ext cx="437997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Context: </a:t>
            </a:r>
            <a:r>
              <a:rPr lang="en-GB" dirty="0" err="1"/>
              <a:t>SQuAD</a:t>
            </a:r>
            <a:r>
              <a:rPr lang="en-GB" dirty="0"/>
              <a:t> consists of a large collection of Wikipedia articles which serve as a context for a set of questions and their respective answers.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Questions: The dataset contains a set of questions related to each context article.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Answers: For each question, </a:t>
            </a:r>
            <a:r>
              <a:rPr lang="en-GB" dirty="0" err="1"/>
              <a:t>SQuAD</a:t>
            </a:r>
            <a:r>
              <a:rPr lang="en-GB" dirty="0"/>
              <a:t> provides a corresponding answer.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77F26-6DD0-85A7-5DDD-CF0435722B6F}"/>
              </a:ext>
            </a:extLst>
          </p:cNvPr>
          <p:cNvSpPr txBox="1"/>
          <p:nvPr/>
        </p:nvSpPr>
        <p:spPr>
          <a:xfrm>
            <a:off x="1563624" y="1241425"/>
            <a:ext cx="42153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SQuAD</a:t>
            </a:r>
            <a:r>
              <a:rPr lang="en-GB" dirty="0"/>
              <a:t> 1.1: Contains 100,000+ question-answer pairs on 500+ articles.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0052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6561741" cy="692745"/>
          </a:xfrm>
        </p:spPr>
        <p:txBody>
          <a:bodyPr>
            <a:normAutofit/>
          </a:bodyPr>
          <a:lstStyle/>
          <a:p>
            <a:r>
              <a:rPr lang="fr-FR" dirty="0" err="1"/>
              <a:t>SQuAD</a:t>
            </a:r>
            <a:r>
              <a:rPr lang="fr-FR" dirty="0"/>
              <a:t> </a:t>
            </a:r>
            <a:r>
              <a:rPr lang="en-GB" dirty="0"/>
              <a:t>JSON Format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D859D-78D4-D1B8-FEEA-106571DDFEB0}"/>
              </a:ext>
            </a:extLst>
          </p:cNvPr>
          <p:cNvSpPr txBox="1"/>
          <p:nvPr/>
        </p:nvSpPr>
        <p:spPr>
          <a:xfrm>
            <a:off x="1228947" y="999033"/>
            <a:ext cx="7836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"data": [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{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"title": "Super_Bowl_50",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"paragraphs": [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{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"context": "Super Bowl 50 was an American football game...",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"</a:t>
            </a:r>
            <a:r>
              <a:rPr lang="en-GB" sz="10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qas</a:t>
            </a:r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": [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{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"question": "What day was the game played on?",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"id": "56be4db0acb8001400a502ec",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"answers": [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    {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        "text": "February 7, 2016",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        "</a:t>
            </a:r>
            <a:r>
              <a:rPr lang="en-GB" sz="10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answer_start</a:t>
            </a:r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": 403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    }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]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},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]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}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]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]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48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6561741" cy="692745"/>
          </a:xfrm>
        </p:spPr>
        <p:txBody>
          <a:bodyPr>
            <a:normAutofit/>
          </a:bodyPr>
          <a:lstStyle/>
          <a:p>
            <a:r>
              <a:rPr lang="fr-CH" dirty="0" err="1"/>
              <a:t>Extracted</a:t>
            </a:r>
            <a:r>
              <a:rPr lang="fr-CH" dirty="0"/>
              <a:t> Data </a:t>
            </a:r>
            <a:r>
              <a:rPr lang="fr-CH" dirty="0" err="1"/>
              <a:t>from</a:t>
            </a:r>
            <a:r>
              <a:rPr lang="fr-CH" dirty="0"/>
              <a:t> JSON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3667125" cy="1072753"/>
          </a:xfrm>
        </p:spPr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pre-processing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B1ED462-BE2C-91AF-6916-FB4CBC54A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517683"/>
              </p:ext>
            </p:extLst>
          </p:nvPr>
        </p:nvGraphicFramePr>
        <p:xfrm>
          <a:off x="2553374" y="1143000"/>
          <a:ext cx="3806952" cy="303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332416-58EF-01CB-F732-685C86486648}"/>
              </a:ext>
            </a:extLst>
          </p:cNvPr>
          <p:cNvSpPr txBox="1"/>
          <p:nvPr/>
        </p:nvSpPr>
        <p:spPr>
          <a:xfrm>
            <a:off x="481393" y="1131932"/>
            <a:ext cx="3108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“What site is located in the San Francisco Bay Area?”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ED71E-74EB-7DE6-8619-605F657B7F31}"/>
              </a:ext>
            </a:extLst>
          </p:cNvPr>
          <p:cNvSpPr txBox="1"/>
          <p:nvPr/>
        </p:nvSpPr>
        <p:spPr>
          <a:xfrm>
            <a:off x="5746115" y="1128956"/>
            <a:ext cx="3108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“what site is located in the </a:t>
            </a:r>
            <a:r>
              <a:rPr lang="en-GB" dirty="0" err="1"/>
              <a:t>san</a:t>
            </a:r>
            <a:r>
              <a:rPr lang="en-GB" dirty="0"/>
              <a:t> </a:t>
            </a:r>
            <a:r>
              <a:rPr lang="en-GB" dirty="0" err="1"/>
              <a:t>francisco</a:t>
            </a:r>
            <a:r>
              <a:rPr lang="en-GB" dirty="0"/>
              <a:t> bay area?”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48CC7-F973-EE79-76D1-F24E79B3E4DD}"/>
              </a:ext>
            </a:extLst>
          </p:cNvPr>
          <p:cNvSpPr txBox="1"/>
          <p:nvPr/>
        </p:nvSpPr>
        <p:spPr>
          <a:xfrm>
            <a:off x="5746115" y="1800339"/>
            <a:ext cx="3108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“what site is located in the </a:t>
            </a:r>
            <a:r>
              <a:rPr lang="en-GB" dirty="0" err="1"/>
              <a:t>san</a:t>
            </a:r>
            <a:r>
              <a:rPr lang="en-GB" dirty="0"/>
              <a:t> </a:t>
            </a:r>
            <a:r>
              <a:rPr lang="en-GB" dirty="0" err="1"/>
              <a:t>francisco</a:t>
            </a:r>
            <a:r>
              <a:rPr lang="en-GB" dirty="0"/>
              <a:t> bay area”</a:t>
            </a:r>
            <a:endParaRPr lang="en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BE85F-B902-6698-C5E0-F76492AD0E09}"/>
              </a:ext>
            </a:extLst>
          </p:cNvPr>
          <p:cNvSpPr txBox="1"/>
          <p:nvPr/>
        </p:nvSpPr>
        <p:spPr>
          <a:xfrm>
            <a:off x="5746115" y="2508450"/>
            <a:ext cx="31089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“site located </a:t>
            </a:r>
            <a:r>
              <a:rPr lang="en-GB" dirty="0" err="1"/>
              <a:t>san</a:t>
            </a:r>
            <a:r>
              <a:rPr lang="en-GB" dirty="0"/>
              <a:t> </a:t>
            </a:r>
            <a:r>
              <a:rPr lang="en-GB" dirty="0" err="1"/>
              <a:t>francisco</a:t>
            </a:r>
            <a:r>
              <a:rPr lang="en-GB" dirty="0"/>
              <a:t> bay area”</a:t>
            </a:r>
            <a:endParaRPr lang="en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A1A4DE-6596-DEC1-80B5-EE49E5F802B3}"/>
              </a:ext>
            </a:extLst>
          </p:cNvPr>
          <p:cNvSpPr txBox="1"/>
          <p:nvPr/>
        </p:nvSpPr>
        <p:spPr>
          <a:xfrm>
            <a:off x="5746115" y="3118835"/>
            <a:ext cx="31089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“site </a:t>
            </a:r>
            <a:r>
              <a:rPr lang="en-GB" dirty="0" err="1"/>
              <a:t>locat</a:t>
            </a:r>
            <a:r>
              <a:rPr lang="en-GB" dirty="0"/>
              <a:t> </a:t>
            </a:r>
            <a:r>
              <a:rPr lang="en-GB" dirty="0" err="1"/>
              <a:t>san</a:t>
            </a:r>
            <a:r>
              <a:rPr lang="en-GB" dirty="0"/>
              <a:t> </a:t>
            </a:r>
            <a:r>
              <a:rPr lang="en-GB" dirty="0" err="1"/>
              <a:t>francisco</a:t>
            </a:r>
            <a:r>
              <a:rPr lang="en-GB" dirty="0"/>
              <a:t> bay area”</a:t>
            </a:r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268823-9866-45B3-F15E-096BFBCC0026}"/>
              </a:ext>
            </a:extLst>
          </p:cNvPr>
          <p:cNvSpPr txBox="1"/>
          <p:nvPr/>
        </p:nvSpPr>
        <p:spPr>
          <a:xfrm>
            <a:off x="5746115" y="3727412"/>
            <a:ext cx="3108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[“site”, “</a:t>
            </a:r>
            <a:r>
              <a:rPr lang="en-GB" dirty="0" err="1"/>
              <a:t>locat</a:t>
            </a:r>
            <a:r>
              <a:rPr lang="en-GB" dirty="0"/>
              <a:t>”, “</a:t>
            </a:r>
            <a:r>
              <a:rPr lang="en-GB" dirty="0" err="1"/>
              <a:t>san</a:t>
            </a:r>
            <a:r>
              <a:rPr lang="en-GB" dirty="0"/>
              <a:t>”, “</a:t>
            </a:r>
            <a:r>
              <a:rPr lang="en-GB" dirty="0" err="1"/>
              <a:t>francisco</a:t>
            </a:r>
            <a:r>
              <a:rPr lang="en-GB" dirty="0"/>
              <a:t>”, “bay”, “area”]</a:t>
            </a:r>
            <a:endParaRPr lang="en-C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9BA272-4DDD-0C80-4A84-54E65F20D621}"/>
              </a:ext>
            </a:extLst>
          </p:cNvPr>
          <p:cNvCxnSpPr/>
          <p:nvPr/>
        </p:nvCxnSpPr>
        <p:spPr>
          <a:xfrm>
            <a:off x="3035808" y="1353312"/>
            <a:ext cx="554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7BB3AD-EBDF-142E-421A-57E34A936C50}"/>
              </a:ext>
            </a:extLst>
          </p:cNvPr>
          <p:cNvCxnSpPr>
            <a:cxnSpLocks/>
          </p:cNvCxnSpPr>
          <p:nvPr/>
        </p:nvCxnSpPr>
        <p:spPr>
          <a:xfrm>
            <a:off x="5327904" y="1353312"/>
            <a:ext cx="41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80C103-D11C-A567-67BC-DCB3B64742D5}"/>
              </a:ext>
            </a:extLst>
          </p:cNvPr>
          <p:cNvCxnSpPr>
            <a:cxnSpLocks/>
          </p:cNvCxnSpPr>
          <p:nvPr/>
        </p:nvCxnSpPr>
        <p:spPr>
          <a:xfrm>
            <a:off x="5327904" y="2008632"/>
            <a:ext cx="41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54364-6A93-70E0-0478-BA26B69CAA23}"/>
              </a:ext>
            </a:extLst>
          </p:cNvPr>
          <p:cNvCxnSpPr>
            <a:cxnSpLocks/>
          </p:cNvCxnSpPr>
          <p:nvPr/>
        </p:nvCxnSpPr>
        <p:spPr>
          <a:xfrm>
            <a:off x="5327904" y="2667000"/>
            <a:ext cx="41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885104-7C5E-01CE-4773-6CC14BC484EE}"/>
              </a:ext>
            </a:extLst>
          </p:cNvPr>
          <p:cNvCxnSpPr>
            <a:cxnSpLocks/>
          </p:cNvCxnSpPr>
          <p:nvPr/>
        </p:nvCxnSpPr>
        <p:spPr>
          <a:xfrm>
            <a:off x="5327904" y="3270504"/>
            <a:ext cx="41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EEF1E8-8804-A6CD-F7A2-AF4034C17074}"/>
              </a:ext>
            </a:extLst>
          </p:cNvPr>
          <p:cNvCxnSpPr>
            <a:cxnSpLocks/>
          </p:cNvCxnSpPr>
          <p:nvPr/>
        </p:nvCxnSpPr>
        <p:spPr>
          <a:xfrm>
            <a:off x="5327904" y="3974592"/>
            <a:ext cx="41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54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3667125" cy="1072753"/>
          </a:xfrm>
        </p:spPr>
        <p:txBody>
          <a:bodyPr/>
          <a:lstStyle/>
          <a:p>
            <a:r>
              <a:rPr lang="fr-FR" dirty="0"/>
              <a:t>TF-IDF </a:t>
            </a:r>
            <a:r>
              <a:rPr lang="fr-FR" dirty="0" err="1"/>
              <a:t>Based</a:t>
            </a:r>
            <a:r>
              <a:rPr lang="fr-FR" dirty="0"/>
              <a:t> Retriever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4842669" cy="1072753"/>
          </a:xfrm>
        </p:spPr>
        <p:txBody>
          <a:bodyPr/>
          <a:lstStyle/>
          <a:p>
            <a:r>
              <a:rPr lang="fr-FR" dirty="0"/>
              <a:t>OKAPI BM25 </a:t>
            </a:r>
            <a:r>
              <a:rPr lang="fr-FR" dirty="0" err="1"/>
              <a:t>Based</a:t>
            </a:r>
            <a:r>
              <a:rPr lang="fr-FR" dirty="0"/>
              <a:t> Retriever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12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5107</TotalTime>
  <Words>387</Words>
  <Application>Microsoft Macintosh PowerPoint</Application>
  <PresentationFormat>On-screen Show (16:9)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Franklin Gothic Demi Cond</vt:lpstr>
      <vt:lpstr>Menlo</vt:lpstr>
      <vt:lpstr>URWPalladioL</vt:lpstr>
      <vt:lpstr>Wingdings</vt:lpstr>
      <vt:lpstr>Thème Office</vt:lpstr>
      <vt:lpstr>Context Retrieval on SQuAD</vt:lpstr>
      <vt:lpstr>Motivation</vt:lpstr>
      <vt:lpstr>Methods</vt:lpstr>
      <vt:lpstr>SQuAD (Stanford Question Answering Dataset) </vt:lpstr>
      <vt:lpstr>SQuAD JSON Format</vt:lpstr>
      <vt:lpstr>Extracted Data from JSON</vt:lpstr>
      <vt:lpstr>Data pre-processing</vt:lpstr>
      <vt:lpstr>TF-IDF Based Retriever</vt:lpstr>
      <vt:lpstr>OKAPI BM25 Based Retriever</vt:lpstr>
      <vt:lpstr>BERT Based Retriever</vt:lpstr>
      <vt:lpstr>Performance Metric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Mery Tom Louis</cp:lastModifiedBy>
  <cp:revision>132</cp:revision>
  <dcterms:created xsi:type="dcterms:W3CDTF">2019-04-02T06:24:35Z</dcterms:created>
  <dcterms:modified xsi:type="dcterms:W3CDTF">2023-03-28T17:35:42Z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