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1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257">
          <p15:clr>
            <a:srgbClr val="747775"/>
          </p15:clr>
        </p15:guide>
        <p15:guide id="5" pos="397">
          <p15:clr>
            <a:srgbClr val="747775"/>
          </p15:clr>
        </p15:guide>
        <p15:guide id="6" pos="397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orient="horz" pos="850">
          <p15:clr>
            <a:srgbClr val="747775"/>
          </p15:clr>
        </p15:guide>
        <p15:guide id="9" pos="707">
          <p15:clr>
            <a:srgbClr val="747775"/>
          </p15:clr>
        </p15:guide>
        <p15:guide id="10" pos="70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1" orient="horz"/>
        <p:guide pos="2835"/>
        <p:guide pos="850" orient="horz"/>
        <p:guide pos="5257"/>
        <p:guide pos="397"/>
        <p:guide pos="397"/>
        <p:guide pos="510" orient="horz"/>
        <p:guide pos="850" orient="horz"/>
        <p:guide pos="707"/>
        <p:guide pos="7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8c8a570dc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8c8a570dc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9abd3d5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9abd3d5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9abd3d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9abd3d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c8a570d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c8a570d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c8a570d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c8a570d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c8a570d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c8a570d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c8a570d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c8a570d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8c8a570d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8c8a570d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c8a570d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c8a570d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c8a570d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c8a570d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30000" y="145275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Chapter-15: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Make a Connection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123675" y="810000"/>
            <a:ext cx="7221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To read data from a Socket. (3/n)</a:t>
            </a:r>
            <a:endParaRPr sz="242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698740"/>
            <a:ext cx="7221900" cy="276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/>
        </p:nvSpPr>
        <p:spPr>
          <a:xfrm>
            <a:off x="1132650" y="1532850"/>
            <a:ext cx="67878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28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r>
              <a:rPr b="1"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 Jahongir Sherjonov</a:t>
            </a:r>
            <a:endParaRPr b="1" sz="1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jakhongirsherjonov@gmail.com</a:t>
            </a: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CONTENT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123775" y="1474925"/>
            <a:ext cx="721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860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Nunito"/>
              <a:buAutoNum type="arabicPeriod"/>
            </a:pPr>
            <a:r>
              <a:rPr b="1"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What is Socket ?</a:t>
            </a:r>
            <a:endParaRPr b="1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797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Nunito"/>
              <a:buAutoNum type="arabicPeriod"/>
            </a:pPr>
            <a:r>
              <a:rPr b="1"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Make a network Socket connection.</a:t>
            </a:r>
            <a:endParaRPr b="1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1797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Nunito"/>
              <a:buAutoNum type="arabicPeriod"/>
            </a:pPr>
            <a:r>
              <a:rPr b="1"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To read data from a Socket.</a:t>
            </a:r>
            <a:endParaRPr b="1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What is Socket ? (1/n)</a:t>
            </a:r>
            <a:endParaRPr sz="242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123675" y="1350000"/>
            <a:ext cx="72219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To connect to another machine, we need a Socket connection. A Socket ( java.net.Socket class) is an object that represents a network connection between two machines. What’s a connection? A relationship between two machines, where two pieces of software know about each other</a:t>
            </a:r>
            <a:endParaRPr sz="14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997" y="2686425"/>
            <a:ext cx="4606001" cy="21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23675" y="1350000"/>
            <a:ext cx="72219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The term </a:t>
            </a:r>
            <a:r>
              <a:rPr i="1" lang="ru" sz="1400">
                <a:solidFill>
                  <a:srgbClr val="000000"/>
                </a:solidFill>
                <a:highlight>
                  <a:srgbClr val="FFFFFF"/>
                </a:highlight>
              </a:rPr>
              <a:t>socket programming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 refers to writing programs that execute across multiple computers in which the devices are all connected to each other using a network.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There are two communication protocols that we can use for socket programming: </a:t>
            </a: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User Datagram Protocol (UDP) and Transfer Control Protocol (TCP)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What is Socket ? (2/n)</a:t>
            </a:r>
            <a:endParaRPr sz="242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75" y="2719175"/>
            <a:ext cx="4477349" cy="21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123675" y="1350000"/>
            <a:ext cx="72219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The main difference between the two is that UDP is connection-less, meaning there’s no session between the client and the server, while TCP is connection-oriented, meaning an exclusive connection must first be established between the client and server for communication to take place.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This tutorial presents </a:t>
            </a:r>
            <a:r>
              <a:rPr b="1" lang="ru" sz="1400">
                <a:solidFill>
                  <a:srgbClr val="000000"/>
                </a:solidFill>
                <a:highlight>
                  <a:srgbClr val="FFFFFF"/>
                </a:highlight>
              </a:rPr>
              <a:t>an introduction to sockets programming over TCP/IP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 networks, and demonstrates how to write client/server applications in Java. UDP isn’t a mainstream protocol, and as such, might not be encountered often.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425" y="3130475"/>
            <a:ext cx="3727150" cy="17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What is Socket ? (3/n)</a:t>
            </a:r>
            <a:endParaRPr sz="242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123675" y="1350000"/>
            <a:ext cx="72219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To make a Socket connection, you need to know two things about the server: who it is, and which port it’s running on. In other words, IP address and TCP port number.</a:t>
            </a:r>
            <a:endParaRPr sz="1400"/>
          </a:p>
        </p:txBody>
      </p:sp>
      <p:sp>
        <p:nvSpPr>
          <p:cNvPr id="312" name="Google Shape;312;p18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Make a network Socket connection. (1/n)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700" y="2151325"/>
            <a:ext cx="4714624" cy="26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A TCP port is just a number. A 16-bit number that identifies a specific program on the server.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Well-known TCP port numbers for common server applications.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The TCP port numbers from 0 to 1023 are reserved for wellknown services. Don’t use them for your own server programs!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You have 65536 of them on a server (0 - 65535).</a:t>
            </a:r>
            <a:endParaRPr sz="1400"/>
          </a:p>
        </p:txBody>
      </p:sp>
      <p:sp>
        <p:nvSpPr>
          <p:cNvPr id="319" name="Google Shape;319;p19"/>
          <p:cNvSpPr txBox="1"/>
          <p:nvPr>
            <p:ph type="title"/>
          </p:nvPr>
        </p:nvSpPr>
        <p:spPr>
          <a:xfrm>
            <a:off x="1123675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Make a network Socket connection. (2/n)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650" y="2151325"/>
            <a:ext cx="2329925" cy="27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123675" y="810000"/>
            <a:ext cx="7221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To read data from a Socket. (1/n)</a:t>
            </a:r>
            <a:endParaRPr sz="242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1123675" y="1350000"/>
            <a:ext cx="47154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To communicate over a Socket connection, you use streams. </a:t>
            </a:r>
            <a:endParaRPr sz="1400"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195" y="1349995"/>
            <a:ext cx="2506375" cy="15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550" y="3084524"/>
            <a:ext cx="6400901" cy="17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123675" y="810000"/>
            <a:ext cx="7221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To read data from a Socket. (2/n)</a:t>
            </a:r>
            <a:endParaRPr sz="242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75" y="1834600"/>
            <a:ext cx="7221901" cy="25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