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B"/>
    <a:srgbClr val="00D05E"/>
    <a:srgbClr val="00DA63"/>
    <a:srgbClr val="00E266"/>
    <a:srgbClr val="EAC748"/>
    <a:srgbClr val="639729"/>
    <a:srgbClr val="FDE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738" autoAdjust="0"/>
  </p:normalViewPr>
  <p:slideViewPr>
    <p:cSldViewPr snapToGrid="0">
      <p:cViewPr>
        <p:scale>
          <a:sx n="66" d="100"/>
          <a:sy n="66" d="100"/>
        </p:scale>
        <p:origin x="396" y="-6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65F84-EAA8-42F4-B4D3-98CE0D0D5AEE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51BE9-91A2-4B0B-8542-1B1B00732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9848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534924" algn="l" defTabSz="1069848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1069848" algn="l" defTabSz="1069848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604772" algn="l" defTabSz="1069848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2139696" algn="l" defTabSz="1069848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2674620" algn="l" defTabSz="1069848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3209544" algn="l" defTabSz="1069848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3744468" algn="l" defTabSz="1069848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4279392" algn="l" defTabSz="1069848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51BE9-91A2-4B0B-8542-1B1B007324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7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8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B0DE-9009-477E-A344-DEC9E529E678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BCF-2430-4AEB-91DF-840F852BC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1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F430549C-01C0-4AD7-90EC-15D377D12C2B}"/>
              </a:ext>
            </a:extLst>
          </p:cNvPr>
          <p:cNvSpPr/>
          <p:nvPr/>
        </p:nvSpPr>
        <p:spPr>
          <a:xfrm>
            <a:off x="464403" y="6281464"/>
            <a:ext cx="798242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props.details.id</a:t>
            </a: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721E180B-861D-4751-8DED-16E8EC4834B0}"/>
              </a:ext>
            </a:extLst>
          </p:cNvPr>
          <p:cNvSpPr/>
          <p:nvPr/>
        </p:nvSpPr>
        <p:spPr>
          <a:xfrm>
            <a:off x="4663606" y="6275147"/>
            <a:ext cx="556433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props.name</a:t>
            </a:r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760A1E9E-48ED-4C80-9E19-DAE3B2B3CCD3}"/>
              </a:ext>
            </a:extLst>
          </p:cNvPr>
          <p:cNvSpPr/>
          <p:nvPr/>
        </p:nvSpPr>
        <p:spPr>
          <a:xfrm>
            <a:off x="3169568" y="6279083"/>
            <a:ext cx="798242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props.details.id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1F88DF66-6F70-4A52-9155-22EA4C0633DE}"/>
              </a:ext>
            </a:extLst>
          </p:cNvPr>
          <p:cNvSpPr/>
          <p:nvPr/>
        </p:nvSpPr>
        <p:spPr>
          <a:xfrm>
            <a:off x="3796573" y="4156827"/>
            <a:ext cx="930150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props.messagesPage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073C2162-5D74-4861-85BB-826CA3A6289C}"/>
              </a:ext>
            </a:extLst>
          </p:cNvPr>
          <p:cNvSpPr/>
          <p:nvPr/>
        </p:nvSpPr>
        <p:spPr>
          <a:xfrm>
            <a:off x="4614053" y="5227639"/>
            <a:ext cx="655564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props.dialogs</a:t>
            </a:r>
          </a:p>
        </p:txBody>
      </p: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9E643634-EED4-447A-89DC-7B2A33B3869E}"/>
              </a:ext>
            </a:extLst>
          </p:cNvPr>
          <p:cNvSpPr/>
          <p:nvPr/>
        </p:nvSpPr>
        <p:spPr>
          <a:xfrm>
            <a:off x="3240927" y="5227639"/>
            <a:ext cx="655564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props.messages</a:t>
            </a:r>
          </a:p>
        </p:txBody>
      </p: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DB4066F8-4281-401B-9104-5B50554D696E}"/>
              </a:ext>
            </a:extLst>
          </p:cNvPr>
          <p:cNvSpPr/>
          <p:nvPr/>
        </p:nvSpPr>
        <p:spPr>
          <a:xfrm>
            <a:off x="496830" y="5229910"/>
            <a:ext cx="733388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props.myPosts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235E0BB6-741A-4FFA-B15F-A3C1808756BE}"/>
              </a:ext>
            </a:extLst>
          </p:cNvPr>
          <p:cNvSpPr/>
          <p:nvPr/>
        </p:nvSpPr>
        <p:spPr>
          <a:xfrm>
            <a:off x="1864046" y="5229910"/>
            <a:ext cx="733388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props.profileInfo</a:t>
            </a: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FC4BE684-6338-4637-BAB2-D64FE34AE818}"/>
              </a:ext>
            </a:extLst>
          </p:cNvPr>
          <p:cNvSpPr/>
          <p:nvPr/>
        </p:nvSpPr>
        <p:spPr>
          <a:xfrm>
            <a:off x="1760770" y="5056341"/>
            <a:ext cx="939941" cy="1758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&lt;ProfileInfo /&gt;</a:t>
            </a:r>
            <a:endParaRPr lang="en-US" sz="700">
              <a:latin typeface="Consolas" panose="020B0609020204030204" pitchFamily="49" charset="0"/>
            </a:endParaRPr>
          </a:p>
        </p:txBody>
      </p:sp>
      <p:sp>
        <p:nvSpPr>
          <p:cNvPr id="894" name="Прямоугольник 893">
            <a:extLst>
              <a:ext uri="{FF2B5EF4-FFF2-40B4-BE49-F238E27FC236}">
                <a16:creationId xmlns:a16="http://schemas.microsoft.com/office/drawing/2014/main" id="{11C64D47-7D68-440A-A8F0-0AE25C35BBCB}"/>
              </a:ext>
            </a:extLst>
          </p:cNvPr>
          <p:cNvSpPr/>
          <p:nvPr/>
        </p:nvSpPr>
        <p:spPr>
          <a:xfrm>
            <a:off x="1157496" y="4161755"/>
            <a:ext cx="760619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props.profilePage</a:t>
            </a:r>
          </a:p>
        </p:txBody>
      </p:sp>
      <p:cxnSp>
        <p:nvCxnSpPr>
          <p:cNvPr id="828" name="Прямая соединительная линия 827">
            <a:extLst>
              <a:ext uri="{FF2B5EF4-FFF2-40B4-BE49-F238E27FC236}">
                <a16:creationId xmlns:a16="http://schemas.microsoft.com/office/drawing/2014/main" id="{101BCC52-DCC5-4BF3-8197-F743F60E7E2D}"/>
              </a:ext>
            </a:extLst>
          </p:cNvPr>
          <p:cNvCxnSpPr>
            <a:cxnSpLocks/>
            <a:stCxn id="352" idx="0"/>
            <a:endCxn id="359" idx="2"/>
          </p:cNvCxnSpPr>
          <p:nvPr/>
        </p:nvCxnSpPr>
        <p:spPr>
          <a:xfrm flipH="1" flipV="1">
            <a:off x="863524" y="5338288"/>
            <a:ext cx="14" cy="76932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E4F75A89-01EF-45B2-B48C-2DCE13CEEE75}"/>
              </a:ext>
            </a:extLst>
          </p:cNvPr>
          <p:cNvSpPr/>
          <p:nvPr/>
        </p:nvSpPr>
        <p:spPr>
          <a:xfrm>
            <a:off x="1029325" y="3985529"/>
            <a:ext cx="1016963" cy="1758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&lt;ProfilePage /&gt;</a:t>
            </a:r>
            <a:endParaRPr lang="en-US" sz="700">
              <a:latin typeface="Consolas" panose="020B0609020204030204" pitchFamily="49" charset="0"/>
            </a:endParaRPr>
          </a:p>
        </p:txBody>
      </p:sp>
      <p:sp>
        <p:nvSpPr>
          <p:cNvPr id="157" name="Прямоугольник: скругленные углы 156">
            <a:extLst>
              <a:ext uri="{FF2B5EF4-FFF2-40B4-BE49-F238E27FC236}">
                <a16:creationId xmlns:a16="http://schemas.microsoft.com/office/drawing/2014/main" id="{88149595-9ECD-4E2D-97B9-2AAF93A6020D}"/>
              </a:ext>
            </a:extLst>
          </p:cNvPr>
          <p:cNvSpPr/>
          <p:nvPr/>
        </p:nvSpPr>
        <p:spPr>
          <a:xfrm>
            <a:off x="9412646" y="960744"/>
            <a:ext cx="1348326" cy="1175367"/>
          </a:xfrm>
          <a:prstGeom prst="roundRect">
            <a:avLst/>
          </a:prstGeom>
          <a:solidFill>
            <a:srgbClr val="00B0F0"/>
          </a:solidFill>
          <a:ln w="1270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store.js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{ state }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1E85305-F0F8-4933-9AD9-DF9CBEE47850}"/>
              </a:ext>
            </a:extLst>
          </p:cNvPr>
          <p:cNvSpPr/>
          <p:nvPr/>
        </p:nvSpPr>
        <p:spPr>
          <a:xfrm>
            <a:off x="6541612" y="960744"/>
            <a:ext cx="1225119" cy="1175367"/>
          </a:xfrm>
          <a:prstGeom prst="ellipse">
            <a:avLst/>
          </a:prstGeom>
          <a:solidFill>
            <a:srgbClr val="00D05E"/>
          </a:solidFill>
          <a:ln w="12700">
            <a:solidFill>
              <a:srgbClr val="00602B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Consolas" panose="020B0609020204030204" pitchFamily="49" charset="0"/>
              </a:rPr>
              <a:t>index.js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3B11C49E-D8C6-4B46-96D4-ED41BE22D684}"/>
              </a:ext>
            </a:extLst>
          </p:cNvPr>
          <p:cNvSpPr/>
          <p:nvPr/>
        </p:nvSpPr>
        <p:spPr>
          <a:xfrm>
            <a:off x="6602040" y="2368449"/>
            <a:ext cx="1104259" cy="19878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rgbClr val="FFC000"/>
                </a:solidFill>
                <a:latin typeface="Consolas" panose="020B0609020204030204" pitchFamily="49" charset="0"/>
              </a:rPr>
              <a:t>&lt;BrowserRouter/&gt;</a:t>
            </a: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08D72D8F-38AE-4B3F-8D12-39CECF65A96D}"/>
              </a:ext>
            </a:extLst>
          </p:cNvPr>
          <p:cNvSpPr/>
          <p:nvPr/>
        </p:nvSpPr>
        <p:spPr>
          <a:xfrm>
            <a:off x="6827803" y="3195681"/>
            <a:ext cx="669518" cy="121009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500">
                <a:solidFill>
                  <a:schemeClr val="bg1"/>
                </a:solidFill>
                <a:latin typeface="Consolas" panose="020B0609020204030204" pitchFamily="49" charset="0"/>
              </a:rPr>
              <a:t>props.state</a:t>
            </a:r>
          </a:p>
        </p:txBody>
      </p: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01BD7B4D-3161-40B1-918F-59D3CB2CB673}"/>
              </a:ext>
            </a:extLst>
          </p:cNvPr>
          <p:cNvCxnSpPr>
            <a:cxnSpLocks/>
            <a:stCxn id="10" idx="4"/>
            <a:endCxn id="226" idx="0"/>
          </p:cNvCxnSpPr>
          <p:nvPr/>
        </p:nvCxnSpPr>
        <p:spPr>
          <a:xfrm flipH="1">
            <a:off x="7154170" y="2136111"/>
            <a:ext cx="2" cy="23233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единительная линия 336">
            <a:extLst>
              <a:ext uri="{FF2B5EF4-FFF2-40B4-BE49-F238E27FC236}">
                <a16:creationId xmlns:a16="http://schemas.microsoft.com/office/drawing/2014/main" id="{C6BA13FB-B5AC-4E75-8E83-78EB4F25D091}"/>
              </a:ext>
            </a:extLst>
          </p:cNvPr>
          <p:cNvCxnSpPr>
            <a:cxnSpLocks/>
            <a:stCxn id="226" idx="2"/>
            <a:endCxn id="133" idx="0"/>
          </p:cNvCxnSpPr>
          <p:nvPr/>
        </p:nvCxnSpPr>
        <p:spPr>
          <a:xfrm>
            <a:off x="7154170" y="2567231"/>
            <a:ext cx="15" cy="4296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2DCE2981-9A2D-473C-8844-BC96F81B8F9D}"/>
              </a:ext>
            </a:extLst>
          </p:cNvPr>
          <p:cNvSpPr/>
          <p:nvPr/>
        </p:nvSpPr>
        <p:spPr>
          <a:xfrm>
            <a:off x="479294" y="5057738"/>
            <a:ext cx="768491" cy="1758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&lt;MyPosts /&gt;</a:t>
            </a:r>
            <a:endParaRPr lang="en-US" sz="700">
              <a:latin typeface="Consolas" panose="020B0609020204030204" pitchFamily="49" charset="0"/>
            </a:endParaRP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46E373A3-241C-438F-83EB-B94DA3621B3B}"/>
              </a:ext>
            </a:extLst>
          </p:cNvPr>
          <p:cNvSpPr/>
          <p:nvPr/>
        </p:nvSpPr>
        <p:spPr>
          <a:xfrm>
            <a:off x="8263323" y="1594752"/>
            <a:ext cx="652729" cy="105885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500">
                <a:solidFill>
                  <a:schemeClr val="bg1"/>
                </a:solidFill>
                <a:latin typeface="Consolas" panose="020B0609020204030204" pitchFamily="49" charset="0"/>
              </a:rPr>
              <a:t>export state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E3C71B7-B0CD-42D0-8E9D-5963D3C780E4}"/>
              </a:ext>
            </a:extLst>
          </p:cNvPr>
          <p:cNvSpPr/>
          <p:nvPr/>
        </p:nvSpPr>
        <p:spPr>
          <a:xfrm>
            <a:off x="464416" y="6107614"/>
            <a:ext cx="798243" cy="1758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&lt;PostItem /&gt;</a:t>
            </a:r>
            <a:endParaRPr lang="en-US" sz="700">
              <a:latin typeface="Consolas" panose="020B0609020204030204" pitchFamily="49" charset="0"/>
            </a:endParaRPr>
          </a:p>
        </p:txBody>
      </p:sp>
      <p:sp>
        <p:nvSpPr>
          <p:cNvPr id="499" name="Прямоугольник 498">
            <a:extLst>
              <a:ext uri="{FF2B5EF4-FFF2-40B4-BE49-F238E27FC236}">
                <a16:creationId xmlns:a16="http://schemas.microsoft.com/office/drawing/2014/main" id="{E73A5F0F-68BE-4F0A-855B-D15C6ECBBE84}"/>
              </a:ext>
            </a:extLst>
          </p:cNvPr>
          <p:cNvSpPr/>
          <p:nvPr/>
        </p:nvSpPr>
        <p:spPr>
          <a:xfrm>
            <a:off x="6694408" y="3983258"/>
            <a:ext cx="919520" cy="1758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&lt;NewsPage /&gt;</a:t>
            </a:r>
            <a:endParaRPr lang="en-US" sz="700">
              <a:latin typeface="Consolas" panose="020B0609020204030204" pitchFamily="49" charset="0"/>
            </a:endParaRPr>
          </a:p>
        </p:txBody>
      </p: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9EDEAC73-DEDC-444B-96D9-F9851A15EE00}"/>
              </a:ext>
            </a:extLst>
          </p:cNvPr>
          <p:cNvSpPr/>
          <p:nvPr/>
        </p:nvSpPr>
        <p:spPr>
          <a:xfrm>
            <a:off x="3710848" y="3983258"/>
            <a:ext cx="1101600" cy="1758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&lt;MessagesPage /&gt;</a:t>
            </a:r>
            <a:endParaRPr lang="en-US" sz="700">
              <a:latin typeface="Consolas" panose="020B0609020204030204" pitchFamily="49" charset="0"/>
            </a:endParaRPr>
          </a:p>
        </p:txBody>
      </p:sp>
      <p:cxnSp>
        <p:nvCxnSpPr>
          <p:cNvPr id="628" name="Прямая соединительная линия 627">
            <a:extLst>
              <a:ext uri="{FF2B5EF4-FFF2-40B4-BE49-F238E27FC236}">
                <a16:creationId xmlns:a16="http://schemas.microsoft.com/office/drawing/2014/main" id="{8EF93682-4150-4254-92C6-819D2996BF87}"/>
              </a:ext>
            </a:extLst>
          </p:cNvPr>
          <p:cNvCxnSpPr>
            <a:stCxn id="10" idx="6"/>
            <a:endCxn id="157" idx="1"/>
          </p:cNvCxnSpPr>
          <p:nvPr/>
        </p:nvCxnSpPr>
        <p:spPr>
          <a:xfrm>
            <a:off x="7766731" y="1548428"/>
            <a:ext cx="164591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Соединитель: уступ 741">
            <a:extLst>
              <a:ext uri="{FF2B5EF4-FFF2-40B4-BE49-F238E27FC236}">
                <a16:creationId xmlns:a16="http://schemas.microsoft.com/office/drawing/2014/main" id="{D907E005-353B-47B9-A86B-FB504E0BEE72}"/>
              </a:ext>
            </a:extLst>
          </p:cNvPr>
          <p:cNvCxnSpPr>
            <a:cxnSpLocks/>
            <a:stCxn id="256" idx="0"/>
            <a:endCxn id="894" idx="1"/>
          </p:cNvCxnSpPr>
          <p:nvPr/>
        </p:nvCxnSpPr>
        <p:spPr>
          <a:xfrm rot="5400000" flipH="1" flipV="1">
            <a:off x="589621" y="4489863"/>
            <a:ext cx="841794" cy="293956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: уступ 749">
            <a:extLst>
              <a:ext uri="{FF2B5EF4-FFF2-40B4-BE49-F238E27FC236}">
                <a16:creationId xmlns:a16="http://schemas.microsoft.com/office/drawing/2014/main" id="{44FED8B1-C9EE-41EF-9D60-993C894C58F3}"/>
              </a:ext>
            </a:extLst>
          </p:cNvPr>
          <p:cNvCxnSpPr>
            <a:cxnSpLocks/>
            <a:stCxn id="93" idx="1"/>
            <a:endCxn id="253" idx="0"/>
          </p:cNvCxnSpPr>
          <p:nvPr/>
        </p:nvCxnSpPr>
        <p:spPr>
          <a:xfrm rot="10800000" flipV="1">
            <a:off x="1537807" y="3256185"/>
            <a:ext cx="5289996" cy="729343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Соединитель: уступ 887">
            <a:extLst>
              <a:ext uri="{FF2B5EF4-FFF2-40B4-BE49-F238E27FC236}">
                <a16:creationId xmlns:a16="http://schemas.microsoft.com/office/drawing/2014/main" id="{3CA22A06-E991-4FEB-9900-0B3C86C7F198}"/>
              </a:ext>
            </a:extLst>
          </p:cNvPr>
          <p:cNvCxnSpPr>
            <a:cxnSpLocks/>
            <a:stCxn id="894" idx="3"/>
            <a:endCxn id="300" idx="0"/>
          </p:cNvCxnSpPr>
          <p:nvPr/>
        </p:nvCxnSpPr>
        <p:spPr>
          <a:xfrm>
            <a:off x="1918115" y="4215944"/>
            <a:ext cx="312626" cy="840397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4565B03D-60F5-4559-90BA-A8274BF0A579}"/>
              </a:ext>
            </a:extLst>
          </p:cNvPr>
          <p:cNvSpPr/>
          <p:nvPr/>
        </p:nvSpPr>
        <p:spPr>
          <a:xfrm>
            <a:off x="464403" y="6582095"/>
            <a:ext cx="798243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props.img</a:t>
            </a:r>
          </a:p>
        </p:txBody>
      </p:sp>
      <p:cxnSp>
        <p:nvCxnSpPr>
          <p:cNvPr id="3" name="Соединитель: уступ 2">
            <a:extLst>
              <a:ext uri="{FF2B5EF4-FFF2-40B4-BE49-F238E27FC236}">
                <a16:creationId xmlns:a16="http://schemas.microsoft.com/office/drawing/2014/main" id="{71B5C1F9-3B22-4D2C-AF2F-6C242C2C79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0982" y="2538706"/>
            <a:ext cx="729343" cy="2164304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01093C53-D4C1-4D94-94A0-2E01B0128597}"/>
              </a:ext>
            </a:extLst>
          </p:cNvPr>
          <p:cNvSpPr/>
          <p:nvPr/>
        </p:nvSpPr>
        <p:spPr>
          <a:xfrm>
            <a:off x="3125079" y="5054067"/>
            <a:ext cx="887260" cy="1758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&lt;Messages /&gt;</a:t>
            </a:r>
            <a:endParaRPr lang="en-US" sz="700">
              <a:latin typeface="Consolas" panose="020B0609020204030204" pitchFamily="49" charset="0"/>
            </a:endParaRPr>
          </a:p>
        </p:txBody>
      </p: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B9273421-A0B2-47C1-ABEB-2A00DB4AF435}"/>
              </a:ext>
            </a:extLst>
          </p:cNvPr>
          <p:cNvSpPr/>
          <p:nvPr/>
        </p:nvSpPr>
        <p:spPr>
          <a:xfrm>
            <a:off x="4498203" y="5054067"/>
            <a:ext cx="887261" cy="1758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&lt;Dialogs /&gt;</a:t>
            </a:r>
            <a:endParaRPr lang="en-US" sz="700">
              <a:latin typeface="Consolas" panose="020B0609020204030204" pitchFamily="49" charset="0"/>
            </a:endParaRPr>
          </a:p>
        </p:txBody>
      </p: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9066EA8C-30E5-45CF-8FED-9829E896F960}"/>
              </a:ext>
            </a:extLst>
          </p:cNvPr>
          <p:cNvCxnSpPr>
            <a:cxnSpLocks/>
            <a:stCxn id="106" idx="1"/>
            <a:endCxn id="109" idx="0"/>
          </p:cNvCxnSpPr>
          <p:nvPr/>
        </p:nvCxnSpPr>
        <p:spPr>
          <a:xfrm rot="10800000" flipV="1">
            <a:off x="3568709" y="4211015"/>
            <a:ext cx="227864" cy="843051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CF588C64-8273-47F1-B0C9-AF6A427D6277}"/>
              </a:ext>
            </a:extLst>
          </p:cNvPr>
          <p:cNvCxnSpPr>
            <a:cxnSpLocks/>
            <a:stCxn id="106" idx="3"/>
            <a:endCxn id="110" idx="0"/>
          </p:cNvCxnSpPr>
          <p:nvPr/>
        </p:nvCxnSpPr>
        <p:spPr>
          <a:xfrm>
            <a:off x="4726723" y="4211016"/>
            <a:ext cx="215111" cy="843051"/>
          </a:xfrm>
          <a:prstGeom prst="bentConnector2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5C5A6579-B348-4BA6-97DB-E9E83491F0B2}"/>
              </a:ext>
            </a:extLst>
          </p:cNvPr>
          <p:cNvSpPr/>
          <p:nvPr/>
        </p:nvSpPr>
        <p:spPr>
          <a:xfrm>
            <a:off x="3071603" y="6105343"/>
            <a:ext cx="994212" cy="1758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&lt;MessageItem /&gt;</a:t>
            </a:r>
            <a:endParaRPr lang="en-US" sz="700">
              <a:latin typeface="Consolas" panose="020B0609020204030204" pitchFamily="49" charset="0"/>
            </a:endParaRP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22D243ED-5E3E-45EC-9549-300E3586ED5B}"/>
              </a:ext>
            </a:extLst>
          </p:cNvPr>
          <p:cNvSpPr/>
          <p:nvPr/>
        </p:nvSpPr>
        <p:spPr>
          <a:xfrm>
            <a:off x="464403" y="6431332"/>
            <a:ext cx="798242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props.details.message</a:t>
            </a:r>
          </a:p>
        </p:txBody>
      </p:sp>
      <p:cxnSp>
        <p:nvCxnSpPr>
          <p:cNvPr id="156" name="Прямая соединительная линия 155">
            <a:extLst>
              <a:ext uri="{FF2B5EF4-FFF2-40B4-BE49-F238E27FC236}">
                <a16:creationId xmlns:a16="http://schemas.microsoft.com/office/drawing/2014/main" id="{874ADD7D-40AC-457F-BA9D-CD70E25EBA26}"/>
              </a:ext>
            </a:extLst>
          </p:cNvPr>
          <p:cNvCxnSpPr>
            <a:cxnSpLocks/>
            <a:stCxn id="137" idx="0"/>
            <a:endCxn id="127" idx="2"/>
          </p:cNvCxnSpPr>
          <p:nvPr/>
        </p:nvCxnSpPr>
        <p:spPr>
          <a:xfrm flipV="1">
            <a:off x="3568709" y="5336017"/>
            <a:ext cx="0" cy="769326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F98BE957-9AD8-4079-B75A-62869D3C7056}"/>
              </a:ext>
            </a:extLst>
          </p:cNvPr>
          <p:cNvSpPr/>
          <p:nvPr/>
        </p:nvSpPr>
        <p:spPr>
          <a:xfrm>
            <a:off x="3169568" y="6579824"/>
            <a:ext cx="798243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props.img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5C03E630-2F28-4DC3-80E9-38BA58D82FF4}"/>
              </a:ext>
            </a:extLst>
          </p:cNvPr>
          <p:cNvSpPr/>
          <p:nvPr/>
        </p:nvSpPr>
        <p:spPr>
          <a:xfrm>
            <a:off x="3169568" y="6426058"/>
            <a:ext cx="798242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props.details.message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D4401B8E-16FE-4545-82F9-25ABFAE4FDB3}"/>
              </a:ext>
            </a:extLst>
          </p:cNvPr>
          <p:cNvSpPr/>
          <p:nvPr/>
        </p:nvSpPr>
        <p:spPr>
          <a:xfrm>
            <a:off x="4444718" y="6101579"/>
            <a:ext cx="994212" cy="17584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&lt;MessageItem /&gt;</a:t>
            </a:r>
            <a:endParaRPr lang="en-US" sz="700">
              <a:latin typeface="Consolas" panose="020B0609020204030204" pitchFamily="49" charset="0"/>
            </a:endParaRP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24DE2A42-E976-487F-A1A6-284A58D0ECEC}"/>
              </a:ext>
            </a:extLst>
          </p:cNvPr>
          <p:cNvSpPr/>
          <p:nvPr/>
        </p:nvSpPr>
        <p:spPr>
          <a:xfrm>
            <a:off x="4663619" y="6579824"/>
            <a:ext cx="556421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props.img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6DE6B0DD-00F3-4070-82D9-9B85548B6BBF}"/>
              </a:ext>
            </a:extLst>
          </p:cNvPr>
          <p:cNvSpPr/>
          <p:nvPr/>
        </p:nvSpPr>
        <p:spPr>
          <a:xfrm>
            <a:off x="4663606" y="6426058"/>
            <a:ext cx="556433" cy="108378"/>
          </a:xfrm>
          <a:prstGeom prst="rect">
            <a:avLst/>
          </a:prstGeom>
          <a:solidFill>
            <a:srgbClr val="00B0F0"/>
          </a:solidFill>
          <a:ln w="63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00">
                <a:solidFill>
                  <a:schemeClr val="bg1"/>
                </a:solidFill>
                <a:latin typeface="Consolas" panose="020B0609020204030204" pitchFamily="49" charset="0"/>
              </a:rPr>
              <a:t>props.id</a:t>
            </a:r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7EAED68A-FE41-408C-AAB0-6845026E729F}"/>
              </a:ext>
            </a:extLst>
          </p:cNvPr>
          <p:cNvCxnSpPr>
            <a:cxnSpLocks/>
            <a:stCxn id="128" idx="2"/>
            <a:endCxn id="179" idx="0"/>
          </p:cNvCxnSpPr>
          <p:nvPr/>
        </p:nvCxnSpPr>
        <p:spPr>
          <a:xfrm flipH="1">
            <a:off x="4941824" y="5336017"/>
            <a:ext cx="11" cy="76556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2ABF454-F1B9-44CB-A81B-EBD49F0F3E71}"/>
              </a:ext>
            </a:extLst>
          </p:cNvPr>
          <p:cNvCxnSpPr>
            <a:stCxn id="93" idx="2"/>
            <a:endCxn id="499" idx="0"/>
          </p:cNvCxnSpPr>
          <p:nvPr/>
        </p:nvCxnSpPr>
        <p:spPr>
          <a:xfrm flipH="1">
            <a:off x="7154168" y="3316690"/>
            <a:ext cx="8394" cy="66656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1BFB3E40-903D-49E7-A97C-9C3224A35DEF}"/>
              </a:ext>
            </a:extLst>
          </p:cNvPr>
          <p:cNvSpPr/>
          <p:nvPr/>
        </p:nvSpPr>
        <p:spPr>
          <a:xfrm>
            <a:off x="6645696" y="2996899"/>
            <a:ext cx="1016978" cy="1987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rgbClr val="0070C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&lt;App /&gt;</a:t>
            </a:r>
            <a:endParaRPr lang="en-US" sz="7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1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104</Words>
  <Application>Microsoft Office PowerPoint</Application>
  <PresentationFormat>Произвольный</PresentationFormat>
  <Paragraphs>33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index.js</dc:title>
  <dc:creator>acer i3</dc:creator>
  <cp:lastModifiedBy>acer i3</cp:lastModifiedBy>
  <cp:revision>587</cp:revision>
  <cp:lastPrinted>2021-06-07T15:21:13Z</cp:lastPrinted>
  <dcterms:created xsi:type="dcterms:W3CDTF">2021-06-07T10:32:21Z</dcterms:created>
  <dcterms:modified xsi:type="dcterms:W3CDTF">2021-07-13T06:36:48Z</dcterms:modified>
</cp:coreProperties>
</file>