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A98F-5535-44F0-BB93-C7A7527FB43F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36CA-B80A-42AC-AC4D-73250DAE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73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A98F-5535-44F0-BB93-C7A7527FB43F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36CA-B80A-42AC-AC4D-73250DAE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94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A98F-5535-44F0-BB93-C7A7527FB43F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36CA-B80A-42AC-AC4D-73250DAE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50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A98F-5535-44F0-BB93-C7A7527FB43F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36CA-B80A-42AC-AC4D-73250DAE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73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A98F-5535-44F0-BB93-C7A7527FB43F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36CA-B80A-42AC-AC4D-73250DAE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98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A98F-5535-44F0-BB93-C7A7527FB43F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36CA-B80A-42AC-AC4D-73250DAE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0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A98F-5535-44F0-BB93-C7A7527FB43F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36CA-B80A-42AC-AC4D-73250DAE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6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A98F-5535-44F0-BB93-C7A7527FB43F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36CA-B80A-42AC-AC4D-73250DAE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68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A98F-5535-44F0-BB93-C7A7527FB43F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36CA-B80A-42AC-AC4D-73250DAE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86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A98F-5535-44F0-BB93-C7A7527FB43F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36CA-B80A-42AC-AC4D-73250DAE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05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A98F-5535-44F0-BB93-C7A7527FB43F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36CA-B80A-42AC-AC4D-73250DAE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16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FA98F-5535-44F0-BB93-C7A7527FB43F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636CA-B80A-42AC-AC4D-73250DAE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69924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Ayrshire Planning Guidance</a:t>
            </a:r>
            <a:br>
              <a:rPr lang="en-US" altLang="zh-CN" b="1" dirty="0"/>
            </a:br>
            <a:r>
              <a:rPr lang="en-US" altLang="zh-CN" b="1" dirty="0"/>
              <a:t>on Wind Farm Development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 Areas to be given significant protection – See Map 1</a:t>
            </a:r>
          </a:p>
          <a:p>
            <a:r>
              <a:rPr lang="en-US" altLang="zh-CN" dirty="0"/>
              <a:t> Areas of potential constraint – See Map 2</a:t>
            </a:r>
          </a:p>
          <a:p>
            <a:r>
              <a:rPr lang="en-US" altLang="zh-CN" dirty="0"/>
              <a:t> Other Considerations – See Map 3</a:t>
            </a:r>
          </a:p>
          <a:p>
            <a:r>
              <a:rPr lang="en-US" altLang="zh-CN" dirty="0"/>
              <a:t> Broad area of search – See Map 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81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landscape</a:t>
            </a:r>
            <a:r>
              <a:rPr lang="en-US" altLang="zh-CN" dirty="0"/>
              <a:t>, natural heritage </a:t>
            </a:r>
            <a:r>
              <a:rPr lang="en-US" altLang="zh-CN" dirty="0" smtClean="0"/>
              <a:t>and aviation </a:t>
            </a:r>
            <a:r>
              <a:rPr lang="en-US" altLang="zh-CN" dirty="0"/>
              <a:t>interests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b="1" dirty="0" smtClean="0"/>
              <a:t>Development </a:t>
            </a:r>
            <a:r>
              <a:rPr lang="en-US" altLang="zh-CN" b="1" dirty="0"/>
              <a:t>will not generally be supported within 2km of a town and village </a:t>
            </a:r>
            <a:r>
              <a:rPr lang="en-US" altLang="zh-CN" b="1" dirty="0" smtClean="0"/>
              <a:t>or within </a:t>
            </a:r>
            <a:r>
              <a:rPr lang="en-US" altLang="zh-CN" b="1" dirty="0"/>
              <a:t>either 700 </a:t>
            </a:r>
            <a:r>
              <a:rPr lang="en-US" altLang="zh-CN" b="1" dirty="0" err="1"/>
              <a:t>metres</a:t>
            </a:r>
            <a:r>
              <a:rPr lang="en-US" altLang="zh-CN" b="1" dirty="0"/>
              <a:t> or a distance of 10 time the turbines rotor blade </a:t>
            </a:r>
            <a:r>
              <a:rPr lang="en-US" altLang="zh-CN" b="1" dirty="0" smtClean="0"/>
              <a:t>diameter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36203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For large scale development to supply power to national grid(exceeds 5MW):</a:t>
            </a:r>
          </a:p>
          <a:p>
            <a:r>
              <a:rPr lang="en-US" altLang="zh-CN" dirty="0" smtClean="0"/>
              <a:t>      Tens of turbines, each with tower of up to 45m and rotor of up to 35m,the overall height to about 80m</a:t>
            </a:r>
          </a:p>
          <a:p>
            <a:r>
              <a:rPr lang="en-US" altLang="zh-CN" dirty="0" smtClean="0"/>
              <a:t>      additionally, prefer upland and costal areas(wind speed and connection to the National Grid)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Wind farms prefer more complex and developed areas since there are already vertical elements, and it need enough space between each turbine.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95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6553" y="1825625"/>
            <a:ext cx="41788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7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landscape issues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Pressure for urban development </a:t>
            </a:r>
          </a:p>
          <a:p>
            <a:r>
              <a:rPr lang="en-US" altLang="zh-CN" dirty="0" smtClean="0"/>
              <a:t>Recreation pressure</a:t>
            </a:r>
          </a:p>
          <a:p>
            <a:r>
              <a:rPr lang="en-US" altLang="zh-CN" dirty="0" smtClean="0"/>
              <a:t>Woodland </a:t>
            </a:r>
            <a:r>
              <a:rPr lang="en-US" altLang="zh-CN" dirty="0" err="1" smtClean="0"/>
              <a:t>managment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14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 speed greater than 6.5 </a:t>
            </a:r>
            <a:r>
              <a:rPr lang="en-US" altLang="zh-CN" dirty="0" err="1" smtClean="0"/>
              <a:t>mps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2215356"/>
            <a:ext cx="64008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2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Watercourse and costal habitat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6559" y="1825625"/>
            <a:ext cx="41988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Aviation interests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7323" y="1825625"/>
            <a:ext cx="36773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2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Significant protection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471" y="1311965"/>
            <a:ext cx="8398564" cy="521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3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177</Words>
  <Application>Microsoft Office PowerPoint</Application>
  <PresentationFormat>宽屏</PresentationFormat>
  <Paragraphs>20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Ayrshire Planning Guidance on Wind Farm Development</vt:lpstr>
      <vt:lpstr>PowerPoint 演示文稿</vt:lpstr>
      <vt:lpstr>PowerPoint 演示文稿</vt:lpstr>
      <vt:lpstr>PowerPoint 演示文稿</vt:lpstr>
      <vt:lpstr>Key landscape issues</vt:lpstr>
      <vt:lpstr>Wind speed greater than 6.5 mps</vt:lpstr>
      <vt:lpstr>Watercourse and costal habitat</vt:lpstr>
      <vt:lpstr>Aviation interests</vt:lpstr>
      <vt:lpstr>Significant protection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Ayrshire Planning Guidance on Wind Farm Development</dc:title>
  <dc:creator>xu xiangrui</dc:creator>
  <cp:lastModifiedBy>xu xiangrui</cp:lastModifiedBy>
  <cp:revision>4</cp:revision>
  <dcterms:created xsi:type="dcterms:W3CDTF">2019-02-07T14:31:32Z</dcterms:created>
  <dcterms:modified xsi:type="dcterms:W3CDTF">2019-02-07T15:13:10Z</dcterms:modified>
</cp:coreProperties>
</file>