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1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FF2D"/>
    <a:srgbClr val="FC4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432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3DCE-9D76-7B41-BDF7-3F7DCF723EF2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C8A8-8C73-3E42-B6FF-5E6E4C4C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3DCE-9D76-7B41-BDF7-3F7DCF723EF2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C8A8-8C73-3E42-B6FF-5E6E4C4C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3DCE-9D76-7B41-BDF7-3F7DCF723EF2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C8A8-8C73-3E42-B6FF-5E6E4C4C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5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3DCE-9D76-7B41-BDF7-3F7DCF723EF2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C8A8-8C73-3E42-B6FF-5E6E4C4C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4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3DCE-9D76-7B41-BDF7-3F7DCF723EF2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C8A8-8C73-3E42-B6FF-5E6E4C4C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1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3DCE-9D76-7B41-BDF7-3F7DCF723EF2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C8A8-8C73-3E42-B6FF-5E6E4C4C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3DCE-9D76-7B41-BDF7-3F7DCF723EF2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C8A8-8C73-3E42-B6FF-5E6E4C4C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3DCE-9D76-7B41-BDF7-3F7DCF723EF2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C8A8-8C73-3E42-B6FF-5E6E4C4C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3DCE-9D76-7B41-BDF7-3F7DCF723EF2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C8A8-8C73-3E42-B6FF-5E6E4C4C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3DCE-9D76-7B41-BDF7-3F7DCF723EF2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C8A8-8C73-3E42-B6FF-5E6E4C4C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3DCE-9D76-7B41-BDF7-3F7DCF723EF2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C8A8-8C73-3E42-B6FF-5E6E4C4C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2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3DCE-9D76-7B41-BDF7-3F7DCF723EF2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C8A8-8C73-3E42-B6FF-5E6E4C4C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3165" y="661934"/>
            <a:ext cx="6043460" cy="1789553"/>
          </a:xfrm>
          <a:solidFill>
            <a:srgbClr val="FC4515"/>
          </a:solidFill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Database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400" dirty="0" smtClean="0"/>
              <a:t>GROUP 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6" y="3228618"/>
            <a:ext cx="7842249" cy="1641037"/>
          </a:xfrm>
          <a:solidFill>
            <a:schemeClr val="bg1">
              <a:lumMod val="85000"/>
              <a:alpha val="60000"/>
            </a:schemeClr>
          </a:solidFill>
          <a:ln>
            <a:solidFill>
              <a:srgbClr val="000000"/>
            </a:solidFill>
          </a:ln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GROUP Member</a:t>
            </a:r>
          </a:p>
          <a:p>
            <a:pPr marL="457200" indent="-457200" algn="l">
              <a:buFont typeface="Wingdings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Tenzin </a:t>
            </a:r>
            <a:r>
              <a:rPr lang="en-US" b="1" dirty="0" err="1" smtClean="0">
                <a:solidFill>
                  <a:schemeClr val="tx1"/>
                </a:solidFill>
              </a:rPr>
              <a:t>Choklang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Orlando </a:t>
            </a:r>
          </a:p>
          <a:p>
            <a:pPr marL="457200" indent="-457200" algn="l">
              <a:buFont typeface="Wingdings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Tenzin Ngawang</a:t>
            </a:r>
          </a:p>
          <a:p>
            <a:pPr marL="457200" indent="-457200">
              <a:buFont typeface="Wingdings" charset="2"/>
              <a:buChar char="q"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logo-coachmeplus-blog-wnba-ful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" y="395708"/>
            <a:ext cx="1546057" cy="74542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SQ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141128"/>
            <a:ext cx="1546057" cy="1298858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827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9D9D9">
              <a:alpha val="76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/>
              <a:t>Problems ( Inconsistence Data)</a:t>
            </a:r>
            <a:endParaRPr lang="en-US" b="1" dirty="0"/>
          </a:p>
        </p:txBody>
      </p:sp>
      <p:pic>
        <p:nvPicPr>
          <p:cNvPr id="5" name="Picture 4" descr="Screen Shot 2017-05-18 at 11.1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1" y="1737128"/>
            <a:ext cx="8254849" cy="3090128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149431" y="1737128"/>
            <a:ext cx="1512121" cy="30901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44005" y="1706704"/>
            <a:ext cx="132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4537" y="1245039"/>
            <a:ext cx="2675304" cy="461665"/>
          </a:xfrm>
          <a:prstGeom prst="rect">
            <a:avLst/>
          </a:prstGeom>
          <a:solidFill>
            <a:schemeClr val="bg1">
              <a:lumMod val="85000"/>
              <a:alpha val="81000"/>
            </a:schemeClr>
          </a:solidFill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AwardPlayer Table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56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7-05-18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737128"/>
            <a:ext cx="8582025" cy="326707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9D9D9">
              <a:alpha val="76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/>
              <a:t>Problems ( Inconsistence Data)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325087" y="1706704"/>
            <a:ext cx="1512121" cy="326915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4537" y="1245039"/>
            <a:ext cx="4729072" cy="461665"/>
          </a:xfrm>
          <a:prstGeom prst="rect">
            <a:avLst/>
          </a:prstGeom>
          <a:solidFill>
            <a:schemeClr val="bg1">
              <a:lumMod val="85000"/>
              <a:alpha val="81000"/>
            </a:schemeClr>
          </a:solidFill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AwardPlayer Table (Populated)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151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9D9D9">
              <a:alpha val="76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/>
              <a:t>Problems ( Inconsistence Data)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4537" y="1231530"/>
            <a:ext cx="4729072" cy="461665"/>
          </a:xfrm>
          <a:prstGeom prst="rect">
            <a:avLst/>
          </a:prstGeom>
          <a:solidFill>
            <a:schemeClr val="bg1">
              <a:lumMod val="85000"/>
              <a:alpha val="81000"/>
            </a:schemeClr>
          </a:solidFill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Master Table &amp; Player Table</a:t>
            </a:r>
            <a:endParaRPr lang="en-US" sz="2400" b="1" dirty="0"/>
          </a:p>
        </p:txBody>
      </p:sp>
      <p:pic>
        <p:nvPicPr>
          <p:cNvPr id="4" name="Picture 3" descr="2017-05-18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21"/>
          <a:stretch/>
        </p:blipFill>
        <p:spPr>
          <a:xfrm>
            <a:off x="457199" y="1706704"/>
            <a:ext cx="2934071" cy="307543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2017-05-18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7"/>
          <a:stretch/>
        </p:blipFill>
        <p:spPr>
          <a:xfrm>
            <a:off x="3391270" y="1693195"/>
            <a:ext cx="3769264" cy="308894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96561" y="1945276"/>
            <a:ext cx="1419867" cy="369332"/>
          </a:xfrm>
          <a:prstGeom prst="rect">
            <a:avLst/>
          </a:prstGeom>
          <a:solidFill>
            <a:srgbClr val="D9D9D9"/>
          </a:solidFill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Master Table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6561" y="3529615"/>
            <a:ext cx="1331615" cy="369332"/>
          </a:xfrm>
          <a:prstGeom prst="rect">
            <a:avLst/>
          </a:prstGeom>
          <a:solidFill>
            <a:srgbClr val="D9D9D9"/>
          </a:solidFill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Player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9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9D9D9">
              <a:alpha val="87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/>
              <a:t>Accomplishment (Diagram)</a:t>
            </a:r>
            <a:endParaRPr lang="en-US" b="1" dirty="0"/>
          </a:p>
        </p:txBody>
      </p:sp>
      <p:pic>
        <p:nvPicPr>
          <p:cNvPr id="4" name="Picture 3" descr="Screen Shot 2017-05-18 at 12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5796"/>
            <a:ext cx="6055409" cy="3782484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61237" y="1215796"/>
            <a:ext cx="2175373" cy="2031325"/>
          </a:xfrm>
          <a:prstGeom prst="rect">
            <a:avLst/>
          </a:prstGeom>
          <a:solidFill>
            <a:srgbClr val="D9D9D9"/>
          </a:solidFill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u="sng" dirty="0" smtClean="0"/>
              <a:t>Separate Team ID</a:t>
            </a: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u="sng" dirty="0" smtClean="0"/>
              <a:t>Separate PlayerID</a:t>
            </a: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u="sng" dirty="0" smtClean="0"/>
              <a:t>Separate LgID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661237" y="3507443"/>
            <a:ext cx="2121328" cy="1477328"/>
          </a:xfrm>
          <a:prstGeom prst="rect">
            <a:avLst/>
          </a:prstGeom>
          <a:solidFill>
            <a:srgbClr val="D9D9D9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Problem: </a:t>
            </a:r>
          </a:p>
          <a:p>
            <a:pPr marL="285750" indent="-285750">
              <a:buFontTx/>
              <a:buChar char="-"/>
            </a:pPr>
            <a:r>
              <a:rPr lang="en-US" i="1" dirty="0" smtClean="0"/>
              <a:t>PlayerID</a:t>
            </a:r>
            <a:r>
              <a:rPr lang="en-US" dirty="0" smtClean="0"/>
              <a:t> to </a:t>
            </a:r>
            <a:r>
              <a:rPr lang="en-US" i="1" dirty="0" smtClean="0"/>
              <a:t>AwardPlayer</a:t>
            </a:r>
          </a:p>
          <a:p>
            <a:pPr marL="285750" indent="-285750">
              <a:buFontTx/>
              <a:buChar char="-"/>
            </a:pPr>
            <a:r>
              <a:rPr lang="en-US" i="1" dirty="0" smtClean="0"/>
              <a:t>Master</a:t>
            </a:r>
            <a:r>
              <a:rPr lang="en-US" dirty="0" smtClean="0"/>
              <a:t> to </a:t>
            </a:r>
            <a:r>
              <a:rPr lang="en-US" i="1" dirty="0" smtClean="0"/>
              <a:t>PlayerID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797186" y="1215796"/>
            <a:ext cx="1661932" cy="837551"/>
          </a:xfrm>
          <a:prstGeom prst="rect">
            <a:avLst/>
          </a:prstGeom>
          <a:noFill/>
          <a:ln w="28575" cmpd="sng">
            <a:solidFill>
              <a:srgbClr val="FC4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0552" y="3745756"/>
            <a:ext cx="1661932" cy="837551"/>
          </a:xfrm>
          <a:prstGeom prst="rect">
            <a:avLst/>
          </a:prstGeom>
          <a:noFill/>
          <a:ln w="2857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37165" y="1229305"/>
            <a:ext cx="1661932" cy="837551"/>
          </a:xfrm>
          <a:prstGeom prst="rect">
            <a:avLst/>
          </a:prstGeom>
          <a:noFill/>
          <a:ln w="28575" cmpd="sng">
            <a:solidFill>
              <a:srgbClr val="3CFF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3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9D9D9">
              <a:alpha val="87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/>
              <a:t>Accomplishment (Diagram)</a:t>
            </a:r>
            <a:endParaRPr lang="en-US" b="1" dirty="0"/>
          </a:p>
        </p:txBody>
      </p:sp>
      <p:pic>
        <p:nvPicPr>
          <p:cNvPr id="3" name="Picture 2" descr="2017-05-18 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29305"/>
            <a:ext cx="6298619" cy="3736724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55818" y="1215795"/>
            <a:ext cx="2080792" cy="2308324"/>
          </a:xfrm>
          <a:prstGeom prst="rect">
            <a:avLst/>
          </a:prstGeom>
          <a:solidFill>
            <a:srgbClr val="D9D9D9"/>
          </a:solidFill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u="sng" dirty="0" smtClean="0"/>
              <a:t>Separate Team ID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u="sng" dirty="0" smtClean="0"/>
              <a:t>Separate PlayerID</a:t>
            </a:r>
          </a:p>
          <a:p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u="sng" dirty="0" smtClean="0"/>
              <a:t>Separate Awards</a:t>
            </a:r>
          </a:p>
          <a:p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755817" y="3507443"/>
            <a:ext cx="2080793" cy="1200329"/>
          </a:xfrm>
          <a:prstGeom prst="rect">
            <a:avLst/>
          </a:prstGeom>
          <a:solidFill>
            <a:srgbClr val="D9D9D9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Problem: </a:t>
            </a:r>
          </a:p>
          <a:p>
            <a:pPr marL="285750" indent="-285750">
              <a:buFontTx/>
              <a:buChar char="-"/>
            </a:pPr>
            <a:r>
              <a:rPr lang="en-US" i="1" dirty="0" smtClean="0"/>
              <a:t>Master to Player</a:t>
            </a:r>
          </a:p>
          <a:p>
            <a:pPr marL="285750" indent="-285750">
              <a:buFontTx/>
              <a:buChar char="-"/>
            </a:pPr>
            <a:r>
              <a:rPr lang="en-US" i="1" dirty="0" smtClean="0"/>
              <a:t>Player to Draft </a:t>
            </a:r>
          </a:p>
          <a:p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1688955" y="1621064"/>
            <a:ext cx="1324140" cy="8915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76470" y="2800138"/>
            <a:ext cx="1590601" cy="891585"/>
          </a:xfrm>
          <a:prstGeom prst="rect">
            <a:avLst/>
          </a:prstGeom>
          <a:noFill/>
          <a:ln w="28575" cmpd="sng">
            <a:solidFill>
              <a:srgbClr val="3CFF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61653" y="3691723"/>
            <a:ext cx="1337653" cy="1274306"/>
          </a:xfrm>
          <a:prstGeom prst="rect">
            <a:avLst/>
          </a:prstGeom>
          <a:noFill/>
          <a:ln w="2857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40869" y="2357478"/>
            <a:ext cx="1337653" cy="1274306"/>
          </a:xfrm>
          <a:prstGeom prst="rect">
            <a:avLst/>
          </a:prstGeom>
          <a:noFill/>
          <a:ln w="2857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999306" y="3631784"/>
            <a:ext cx="341563" cy="59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5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-new-database-frontier-harnessing-the-cloud-56-638.jpg"/>
          <p:cNvPicPr>
            <a:picLocks noChangeAspect="1"/>
          </p:cNvPicPr>
          <p:nvPr/>
        </p:nvPicPr>
        <p:blipFill rotWithShape="1">
          <a:blip r:embed="rId2">
            <a:alphaModFix amt="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8"/>
          <a:stretch/>
        </p:blipFill>
        <p:spPr>
          <a:xfrm>
            <a:off x="432372" y="172237"/>
            <a:ext cx="8052935" cy="4822664"/>
          </a:xfrm>
          <a:prstGeom prst="rect">
            <a:avLst/>
          </a:prstGeom>
          <a:ln>
            <a:solidFill>
              <a:srgbClr val="0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2973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BFBFBF">
              <a:alpha val="70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/>
              <a:t>Database Presentation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54969"/>
          </a:xfrm>
          <a:solidFill>
            <a:srgbClr val="BFBFBF">
              <a:alpha val="85000"/>
            </a:srgbClr>
          </a:solidFill>
          <a:ln>
            <a:solidFill>
              <a:srgbClr val="000000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v"/>
            </a:pPr>
            <a:r>
              <a:rPr lang="en-US" u="sng" dirty="0" smtClean="0"/>
              <a:t>First Part</a:t>
            </a:r>
            <a:r>
              <a:rPr lang="en-US" dirty="0" smtClean="0"/>
              <a:t>: Analyze the data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Understand the data in the table</a:t>
            </a:r>
          </a:p>
          <a:p>
            <a:pPr>
              <a:buFont typeface="Wingdings" charset="2"/>
              <a:buChar char="v"/>
            </a:pPr>
            <a:r>
              <a:rPr lang="en-US" u="sng" dirty="0" smtClean="0"/>
              <a:t>Second Part</a:t>
            </a:r>
            <a:r>
              <a:rPr lang="en-US" dirty="0" smtClean="0"/>
              <a:t>: Problem faced/ Errors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Inconsistence data ( Name dash, Married, etc</a:t>
            </a:r>
            <a:r>
              <a:rPr lang="mr-IN" sz="2400" dirty="0" smtClean="0"/>
              <a:t>…</a:t>
            </a:r>
            <a:r>
              <a:rPr lang="en-US" sz="2400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Empty Attributes (PlayerName, PlayerID)</a:t>
            </a:r>
          </a:p>
          <a:p>
            <a:pPr>
              <a:buFont typeface="Wingdings" charset="2"/>
              <a:buChar char="v"/>
            </a:pPr>
            <a:r>
              <a:rPr lang="en-US" u="sng" dirty="0" smtClean="0"/>
              <a:t>Third Part</a:t>
            </a:r>
            <a:r>
              <a:rPr lang="en-US" sz="2800" dirty="0" smtClean="0"/>
              <a:t>: </a:t>
            </a:r>
            <a:r>
              <a:rPr lang="en-US" dirty="0" smtClean="0"/>
              <a:t>Our Accomplishment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Database Diagram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Relation between some table</a:t>
            </a:r>
          </a:p>
          <a:p>
            <a:pPr>
              <a:buFont typeface="Wingdings" charset="2"/>
              <a:buChar char="v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9D9D9">
              <a:alpha val="76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/>
              <a:t>Original Database  </a:t>
            </a:r>
            <a:endParaRPr lang="en-US" b="1" dirty="0"/>
          </a:p>
        </p:txBody>
      </p:sp>
      <p:pic>
        <p:nvPicPr>
          <p:cNvPr id="5" name="Picture 4" descr="Screen Shot 2017-05-18 at 9.23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90625"/>
            <a:ext cx="4593400" cy="359568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Screen Shot 2017-05-18 at 9.25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3"/>
          <a:stretch/>
        </p:blipFill>
        <p:spPr>
          <a:xfrm>
            <a:off x="5050599" y="1190625"/>
            <a:ext cx="3636202" cy="359568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97120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9D9D9">
              <a:alpha val="80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/>
              <a:t>Modified Table Name</a:t>
            </a:r>
            <a:endParaRPr lang="en-US" b="1" dirty="0"/>
          </a:p>
        </p:txBody>
      </p:sp>
      <p:pic>
        <p:nvPicPr>
          <p:cNvPr id="4" name="Picture 3" descr="Screen Shot 2017-05-18 at 9.23.1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5" r="7238"/>
          <a:stretch/>
        </p:blipFill>
        <p:spPr>
          <a:xfrm>
            <a:off x="457200" y="1226344"/>
            <a:ext cx="4349750" cy="36195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Screen Shot 2017-05-18 at 9.23.1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9" r="20450" b="61638"/>
          <a:stretch/>
        </p:blipFill>
        <p:spPr>
          <a:xfrm>
            <a:off x="5270500" y="1226344"/>
            <a:ext cx="3416301" cy="120977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Screen Shot 2017-05-18 at 9.29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2409429"/>
            <a:ext cx="3416301" cy="244832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Striped Right Arrow 6"/>
          <p:cNvSpPr/>
          <p:nvPr/>
        </p:nvSpPr>
        <p:spPr>
          <a:xfrm>
            <a:off x="4445000" y="3178969"/>
            <a:ext cx="1016000" cy="488156"/>
          </a:xfrm>
          <a:prstGeom prst="striped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3557" y="2594468"/>
            <a:ext cx="484561" cy="20429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7641" y="2409429"/>
            <a:ext cx="733177" cy="243641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888118" y="2744871"/>
            <a:ext cx="4279523" cy="50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5411" y="2385843"/>
            <a:ext cx="16458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Schema change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4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9D9D9">
              <a:alpha val="70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/>
              <a:t>Modified Data Type of </a:t>
            </a:r>
            <a:r>
              <a:rPr lang="en-US" b="1" dirty="0" smtClean="0"/>
              <a:t>Attributes</a:t>
            </a:r>
            <a:endParaRPr lang="en-US" b="1" dirty="0"/>
          </a:p>
        </p:txBody>
      </p:sp>
      <p:pic>
        <p:nvPicPr>
          <p:cNvPr id="4" name="Picture 3" descr="Screen Shot 2017-05-18 at 9.25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9206"/>
            <a:ext cx="4329260" cy="363616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Screen Shot 2017-05-18 at 9.36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60" y="1269205"/>
            <a:ext cx="3900340" cy="363616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46126" y="2440781"/>
            <a:ext cx="2460625" cy="3571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00650" y="2674143"/>
            <a:ext cx="1577975" cy="44529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126" y="1435894"/>
            <a:ext cx="3216275" cy="3929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3CFF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70487" y="1485899"/>
            <a:ext cx="3216275" cy="3929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3CFF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1607344"/>
            <a:ext cx="1208086" cy="47625"/>
          </a:xfrm>
          <a:prstGeom prst="straightConnector1">
            <a:avLst/>
          </a:prstGeom>
          <a:ln>
            <a:solidFill>
              <a:srgbClr val="3CFF2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6750" y="2650331"/>
            <a:ext cx="1963736" cy="147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1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5-18 at 9.57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6" y="313342"/>
            <a:ext cx="8563106" cy="463502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5636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BFBFBF">
              <a:alpha val="80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/>
              <a:t>Analyze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2636965" cy="2649875"/>
          </a:xfrm>
          <a:solidFill>
            <a:srgbClr val="BFBFBF">
              <a:alpha val="80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MASTER 893</a:t>
            </a:r>
          </a:p>
          <a:p>
            <a:pPr marL="0" indent="0">
              <a:buNone/>
            </a:pPr>
            <a:r>
              <a:rPr lang="en-US" dirty="0" smtClean="0"/>
              <a:t>Draft       935</a:t>
            </a:r>
          </a:p>
          <a:p>
            <a:pPr marL="0" indent="0">
              <a:buNone/>
            </a:pPr>
            <a:r>
              <a:rPr lang="en-US" dirty="0" smtClean="0"/>
              <a:t>Players   818  </a:t>
            </a:r>
          </a:p>
          <a:p>
            <a:pPr marL="0" indent="0">
              <a:buNone/>
            </a:pPr>
            <a:r>
              <a:rPr lang="en-US" dirty="0" smtClean="0"/>
              <a:t>Coach     84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7864" y="2940056"/>
            <a:ext cx="2391560" cy="523220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818 + 84 = 902</a:t>
            </a:r>
            <a:endParaRPr lang="en-US" sz="2800" b="1" dirty="0"/>
          </a:p>
        </p:txBody>
      </p:sp>
      <p:sp>
        <p:nvSpPr>
          <p:cNvPr id="6" name="Striped Right Arrow 5"/>
          <p:cNvSpPr/>
          <p:nvPr/>
        </p:nvSpPr>
        <p:spPr>
          <a:xfrm>
            <a:off x="2864467" y="2827669"/>
            <a:ext cx="2783397" cy="523220"/>
          </a:xfrm>
          <a:prstGeom prst="stripedRightArrow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96019" y="2436488"/>
            <a:ext cx="968447" cy="10352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82771" y="2944372"/>
            <a:ext cx="756653" cy="55766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094166" y="1540011"/>
            <a:ext cx="4188605" cy="1400045"/>
          </a:xfrm>
          <a:prstGeom prst="straightConnector1">
            <a:avLst/>
          </a:prstGeom>
          <a:ln w="38100" cmpd="sng">
            <a:solidFill>
              <a:srgbClr val="3CFF2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96019" y="1200151"/>
            <a:ext cx="1198146" cy="528984"/>
          </a:xfrm>
          <a:prstGeom prst="rect">
            <a:avLst/>
          </a:prstGeom>
          <a:noFill/>
          <a:ln w="28575" cmpd="sng">
            <a:solidFill>
              <a:srgbClr val="3CFF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32848">
            <a:off x="4515392" y="1924649"/>
            <a:ext cx="18374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rgbClr val="3CFF2D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Does Not Add Up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45675" y="4079678"/>
            <a:ext cx="2269956" cy="523220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902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893 = 9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2864466" y="4079678"/>
            <a:ext cx="621536" cy="528984"/>
          </a:xfrm>
          <a:prstGeom prst="rect">
            <a:avLst/>
          </a:prstGeom>
          <a:noFill/>
          <a:ln w="28575" cmpd="sng">
            <a:solidFill>
              <a:srgbClr val="3CFF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45676" y="4079677"/>
            <a:ext cx="662070" cy="50467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02190" y="4066168"/>
            <a:ext cx="567489" cy="52898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41332" y="4208552"/>
            <a:ext cx="344546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Player who become Coach</a:t>
            </a:r>
            <a:endParaRPr lang="en-US" sz="2000" b="1" i="1" dirty="0"/>
          </a:p>
        </p:txBody>
      </p:sp>
      <p:cxnSp>
        <p:nvCxnSpPr>
          <p:cNvPr id="22" name="Straight Arrow Connector 21"/>
          <p:cNvCxnSpPr>
            <a:stCxn id="19" idx="6"/>
            <a:endCxn id="20" idx="1"/>
          </p:cNvCxnSpPr>
          <p:nvPr/>
        </p:nvCxnSpPr>
        <p:spPr>
          <a:xfrm>
            <a:off x="4269679" y="4330661"/>
            <a:ext cx="971653" cy="779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4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2142" y="1200151"/>
            <a:ext cx="2840033" cy="1542148"/>
          </a:xfrm>
          <a:solidFill>
            <a:srgbClr val="D9D9D9">
              <a:alpha val="80000"/>
            </a:srgb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Our assumption is Correct!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36798"/>
            <a:ext cx="8354976" cy="857250"/>
          </a:xfrm>
          <a:prstGeom prst="rect">
            <a:avLst/>
          </a:prstGeom>
          <a:solidFill>
            <a:srgbClr val="BFBFBF">
              <a:alpha val="80000"/>
            </a:srgb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Analyze Data</a:t>
            </a:r>
            <a:endParaRPr lang="en-US" b="1" dirty="0"/>
          </a:p>
        </p:txBody>
      </p:sp>
      <p:pic>
        <p:nvPicPr>
          <p:cNvPr id="6" name="Picture 5" descr="2017-05-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5"/>
          <a:stretch/>
        </p:blipFill>
        <p:spPr>
          <a:xfrm>
            <a:off x="457200" y="1200151"/>
            <a:ext cx="5362137" cy="371156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5819337" y="2742299"/>
            <a:ext cx="814877" cy="201282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9D9D9">
              <a:alpha val="76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/>
              <a:t>Problems ( </a:t>
            </a:r>
            <a:r>
              <a:rPr lang="en-US" b="1" dirty="0"/>
              <a:t>I</a:t>
            </a:r>
            <a:r>
              <a:rPr lang="en-US" b="1" dirty="0" smtClean="0"/>
              <a:t>nconsistence Data)</a:t>
            </a:r>
            <a:endParaRPr lang="en-US" b="1" dirty="0"/>
          </a:p>
        </p:txBody>
      </p:sp>
      <p:pic>
        <p:nvPicPr>
          <p:cNvPr id="3" name="Picture 2" descr="2017-05-17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70" r="18139" b="31976"/>
          <a:stretch/>
        </p:blipFill>
        <p:spPr>
          <a:xfrm>
            <a:off x="457200" y="1269833"/>
            <a:ext cx="8229600" cy="160755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 descr="2017-05-17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4" t="47275" r="12376" b="41694"/>
          <a:stretch/>
        </p:blipFill>
        <p:spPr>
          <a:xfrm>
            <a:off x="1917470" y="3269146"/>
            <a:ext cx="4756096" cy="104018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269677" y="3269146"/>
            <a:ext cx="513442" cy="104018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182</Words>
  <Application>Microsoft Macintosh PowerPoint</Application>
  <PresentationFormat>On-screen Show (16:9)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Database Project (GROUP 1)</vt:lpstr>
      <vt:lpstr>Database Presentation  </vt:lpstr>
      <vt:lpstr>Original Database  </vt:lpstr>
      <vt:lpstr>Modified Table Name</vt:lpstr>
      <vt:lpstr>Modified Data Type of Attributes</vt:lpstr>
      <vt:lpstr>PowerPoint Presentation</vt:lpstr>
      <vt:lpstr>Analyze Data</vt:lpstr>
      <vt:lpstr>PowerPoint Presentation</vt:lpstr>
      <vt:lpstr>Problems ( Inconsistence Data)</vt:lpstr>
      <vt:lpstr>Problems ( Inconsistence Data)</vt:lpstr>
      <vt:lpstr>Problems ( Inconsistence Data)</vt:lpstr>
      <vt:lpstr>Problems ( Inconsistence Data)</vt:lpstr>
      <vt:lpstr>Accomplishment (Diagram)</vt:lpstr>
      <vt:lpstr>Accomplishment (Diagram)</vt:lpstr>
      <vt:lpstr>PowerPoint Presentation</vt:lpstr>
    </vt:vector>
  </TitlesOfParts>
  <Company>TIBET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(GROUP 1)</dc:title>
  <dc:creator>Tenzin Ngawamg</dc:creator>
  <cp:lastModifiedBy>Tenzin Ngawamg</cp:lastModifiedBy>
  <cp:revision>20</cp:revision>
  <cp:lastPrinted>2017-05-18T15:09:20Z</cp:lastPrinted>
  <dcterms:created xsi:type="dcterms:W3CDTF">2017-05-18T13:14:12Z</dcterms:created>
  <dcterms:modified xsi:type="dcterms:W3CDTF">2017-05-18T16:45:56Z</dcterms:modified>
</cp:coreProperties>
</file>