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7" r:id="rId3"/>
    <p:sldId id="278" r:id="rId4"/>
    <p:sldId id="279" r:id="rId5"/>
    <p:sldId id="280" r:id="rId6"/>
    <p:sldId id="258" r:id="rId7"/>
    <p:sldId id="269" r:id="rId8"/>
    <p:sldId id="264" r:id="rId9"/>
    <p:sldId id="265" r:id="rId10"/>
    <p:sldId id="267" r:id="rId11"/>
    <p:sldId id="270" r:id="rId12"/>
    <p:sldId id="274" r:id="rId13"/>
    <p:sldId id="273" r:id="rId14"/>
    <p:sldId id="275" r:id="rId15"/>
    <p:sldId id="276" r:id="rId16"/>
    <p:sldId id="268" r:id="rId17"/>
    <p:sldId id="257" r:id="rId18"/>
    <p:sldId id="259" r:id="rId19"/>
    <p:sldId id="260" r:id="rId20"/>
    <p:sldId id="261" r:id="rId21"/>
    <p:sldId id="262" r:id="rId22"/>
    <p:sldId id="263" r:id="rId23"/>
    <p:sldId id="266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81" r:id="rId39"/>
    <p:sldId id="285" r:id="rId40"/>
    <p:sldId id="28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717" autoAdjust="0"/>
  </p:normalViewPr>
  <p:slideViewPr>
    <p:cSldViewPr snapToGrid="0">
      <p:cViewPr>
        <p:scale>
          <a:sx n="75" d="100"/>
          <a:sy n="75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06/11/2024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3"/>
            <a:ext cx="8991600" cy="18595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Production management checklist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7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32199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413" y="182702"/>
            <a:ext cx="3065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Dialog Delete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87" y="1438272"/>
            <a:ext cx="9445313" cy="46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6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530599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1173" y="182702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Dialog New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88" y="1514451"/>
            <a:ext cx="10169126" cy="491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03" y="1556349"/>
            <a:ext cx="10169126" cy="4922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3530599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1173" y="182702"/>
            <a:ext cx="2893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Dialog New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37221" y="29819"/>
            <a:ext cx="2533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รายละเอียด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สถานะ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4109" y="3561696"/>
            <a:ext cx="7853320" cy="33099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4109" y="3986511"/>
            <a:ext cx="7853320" cy="33099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91781" y="3463291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823" y="3884207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2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34109" y="4377712"/>
            <a:ext cx="1155340" cy="2169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91781" y="4227396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3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3789" y="4617504"/>
            <a:ext cx="2481220" cy="35817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29677" y="4620167"/>
            <a:ext cx="2481220" cy="35817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3733" y="4534983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4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73421" y="4534983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5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11793" y="73037"/>
            <a:ext cx="1324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ปุ่ม ยืนยัน</a:t>
            </a:r>
            <a:endParaRPr lang="en-US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ปุ่มยกเลิก</a:t>
            </a:r>
            <a:endParaRPr lang="en-US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215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54" y="1627289"/>
            <a:ext cx="10592489" cy="51113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3632199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424" y="182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Dialog Edit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13807" y="630862"/>
            <a:ext cx="2167581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ข้อมูล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06609" y="3647421"/>
            <a:ext cx="8181975" cy="114365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673587" y="5451220"/>
            <a:ext cx="3382394" cy="128740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763092" y="5617438"/>
            <a:ext cx="3292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เปลี่ยน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ได้ ขึ้นอยู่กับ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ที่อยู่ใน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ทุกตัว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เปิดอยู่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ยังไม่เคย กรอกบันทึก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Form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233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470400" cy="826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140" y="151748"/>
            <a:ext cx="3946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Validation New &amp; Edit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71557"/>
              </p:ext>
            </p:extLst>
          </p:nvPr>
        </p:nvGraphicFramePr>
        <p:xfrm>
          <a:off x="584847" y="1347913"/>
          <a:ext cx="11026781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9253">
                  <a:extLst>
                    <a:ext uri="{9D8B030D-6E8A-4147-A177-3AD203B41FA5}">
                      <a16:colId xmlns:a16="http://schemas.microsoft.com/office/drawing/2014/main" val="356149585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107397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10345161"/>
                    </a:ext>
                  </a:extLst>
                </a:gridCol>
                <a:gridCol w="4372628">
                  <a:extLst>
                    <a:ext uri="{9D8B030D-6E8A-4147-A177-3AD203B41FA5}">
                      <a16:colId xmlns:a16="http://schemas.microsoft.com/office/drawing/2014/main" val="522043214"/>
                    </a:ext>
                  </a:extLst>
                </a:gridCol>
              </a:tblGrid>
              <a:tr h="574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Dialog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Column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Validate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Messages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10782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New &amp; Edit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Prefix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fix prefix field is required.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627240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Group Machine Name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group machine name field is required.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0841803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 (Ignore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ID</a:t>
                      </a: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)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group machine name field is duplicate: “group name”.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9762857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Description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description field is required.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910563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 (Ignore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ID</a:t>
                      </a: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)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description field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is duplicate: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“description”.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4885309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Status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status field is required.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70301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Boolean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status field must be a valid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boolean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value.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78722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Status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Machine Not Active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Change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ststus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643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5308600" cy="826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2557" y="151748"/>
            <a:ext cx="4450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Validation Change &amp; Delete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487460"/>
              </p:ext>
            </p:extLst>
          </p:nvPr>
        </p:nvGraphicFramePr>
        <p:xfrm>
          <a:off x="584847" y="1521190"/>
          <a:ext cx="11026781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1953">
                  <a:extLst>
                    <a:ext uri="{9D8B030D-6E8A-4147-A177-3AD203B41FA5}">
                      <a16:colId xmlns:a16="http://schemas.microsoft.com/office/drawing/2014/main" val="3561495858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17107397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10345161"/>
                    </a:ext>
                  </a:extLst>
                </a:gridCol>
                <a:gridCol w="4372628">
                  <a:extLst>
                    <a:ext uri="{9D8B030D-6E8A-4147-A177-3AD203B41FA5}">
                      <a16:colId xmlns:a16="http://schemas.microsoft.com/office/drawing/2014/main" val="522043214"/>
                    </a:ext>
                  </a:extLst>
                </a:gridCol>
              </a:tblGrid>
              <a:tr h="574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Dialog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Column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Validate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Messages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10782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Changes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Group Machine Id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group machine id field is required.</a:t>
                      </a:r>
                      <a:endParaRPr lang="en-US" sz="28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627240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Not existing in database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group machine id field does not exist in database.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9762857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Status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Machine Not Active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Change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ststus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128335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Delete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Group Machine Id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group machine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field is required.</a:t>
                      </a:r>
                      <a:endParaRPr lang="en-US" sz="28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29655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Not existing </a:t>
                      </a: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in database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group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machine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field does not exist in database.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910563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Group machine is used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Delete not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13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31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342366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3673" y="182702"/>
            <a:ext cx="1015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071327"/>
            <a:ext cx="10182668" cy="457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3" y="1279687"/>
            <a:ext cx="10883900" cy="4885838"/>
          </a:xfrm>
          <a:prstGeom prst="rect">
            <a:avLst/>
          </a:prstGeom>
        </p:spPr>
      </p:pic>
      <p:sp>
        <p:nvSpPr>
          <p:cNvPr id="108" name="Rounded Rectangle 107"/>
          <p:cNvSpPr/>
          <p:nvPr/>
        </p:nvSpPr>
        <p:spPr>
          <a:xfrm>
            <a:off x="9093994" y="307213"/>
            <a:ext cx="2872607" cy="106756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6286632" y="4800825"/>
            <a:ext cx="2917270" cy="90066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0"/>
            <a:ext cx="2771774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111" y="190740"/>
            <a:ext cx="165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884" y="3765160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04051" y="122233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Function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78394" y="1529792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37988" y="2018344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รายละเอียด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37147" y="2018344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สถานะ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55680" y="4941896"/>
            <a:ext cx="1207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แก้ไข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42840" y="911538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สร้าง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2282731" y="1579694"/>
            <a:ext cx="489044" cy="21797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268848" y="1879600"/>
            <a:ext cx="338077" cy="9253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5737860" y="1237133"/>
            <a:ext cx="548772" cy="9737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703219" y="2331244"/>
            <a:ext cx="164306" cy="4797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50" idx="0"/>
          </p:cNvCxnSpPr>
          <p:nvPr/>
        </p:nvCxnSpPr>
        <p:spPr>
          <a:xfrm flipV="1">
            <a:off x="9516851" y="2441388"/>
            <a:ext cx="54389" cy="3239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0417232" y="4676162"/>
            <a:ext cx="347484" cy="3454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942255" y="3166947"/>
            <a:ext cx="338959" cy="69067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42311" y="1618234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ค้นหา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217647" y="1956157"/>
            <a:ext cx="192167" cy="2547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0417232" y="5301380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ลบ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11060482" y="4676162"/>
            <a:ext cx="137985" cy="6658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60836" y="4941896"/>
            <a:ext cx="2297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เปลี่ยน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ได้ ขึ้นอยู่กับ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เปิดอยู่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9093994" y="4633608"/>
            <a:ext cx="124977" cy="1931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355680" y="523993"/>
            <a:ext cx="2297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ลบ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ได้ ขึ้นอยู่กับ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เปิดอยู่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10764716" y="1371227"/>
            <a:ext cx="433751" cy="14829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9203902" y="2811604"/>
            <a:ext cx="625898" cy="1822004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10653713" y="2854158"/>
            <a:ext cx="406769" cy="18220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1113276" y="2855100"/>
            <a:ext cx="339818" cy="182200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6042840" y="2810956"/>
            <a:ext cx="1036140" cy="3742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499012" y="2804901"/>
            <a:ext cx="1036140" cy="3742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208372" y="2210891"/>
            <a:ext cx="1529488" cy="46099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836448" y="2792743"/>
            <a:ext cx="1624090" cy="37420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916706" y="2208156"/>
            <a:ext cx="2964727" cy="4788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50084" y="1797672"/>
            <a:ext cx="1432647" cy="3507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9041894" y="2765352"/>
            <a:ext cx="949914" cy="4654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2910840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1173" y="182702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Dialog New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74" y="1139604"/>
            <a:ext cx="10684478" cy="479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2910840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173" y="182702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Dialog New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60342" y="343965"/>
            <a:ext cx="18165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Name</a:t>
            </a:r>
            <a:endParaRPr lang="th-TH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69" y="1645964"/>
            <a:ext cx="10395952" cy="4661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6590" y="3097333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1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6590" y="3583564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2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6590" y="4129204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3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6590" y="4640108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4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8828" y="343965"/>
            <a:ext cx="28267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Code Machine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รายละเอียด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79878" y="3124912"/>
            <a:ext cx="7667982" cy="4064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79878" y="3660468"/>
            <a:ext cx="7667982" cy="4064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66366" y="4211287"/>
            <a:ext cx="7667982" cy="4064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66366" y="4725428"/>
            <a:ext cx="7667982" cy="4064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18108"/>
          </a:xfrm>
        </p:spPr>
        <p:txBody>
          <a:bodyPr/>
          <a:lstStyle/>
          <a:p>
            <a:r>
              <a:rPr lang="th-TH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ความเป็นมา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870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3" y="1676528"/>
            <a:ext cx="9667802" cy="4481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91252" y="2958521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5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1252" y="3483081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6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1252" y="3981779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7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252" y="4370608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8</a:t>
            </a:r>
            <a:endParaRPr lang="en-US" sz="28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3477" y="4795493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1762" y="4795493"/>
            <a:ext cx="421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2910840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173" y="176560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Dialog New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1961" y="98691"/>
            <a:ext cx="2746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Building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รายละเอียดของสถานที่</a:t>
            </a:r>
            <a:endParaRPr lang="en-US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Floor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รายละเอียดของสถานที่</a:t>
            </a:r>
            <a:endParaRPr lang="en-US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Area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รายละเอียดของสถานที่</a:t>
            </a:r>
            <a:endParaRPr lang="en-US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90320" y="61113"/>
            <a:ext cx="1778051" cy="1438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สถานะ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ปุ่ม ยืนยัน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ปุ่มยกเลิก</a:t>
            </a:r>
            <a:endParaRPr lang="en-US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904497" y="5125837"/>
            <a:ext cx="3082027" cy="1096058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179345" y="5318713"/>
            <a:ext cx="2297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เปลี่ยน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ได้ ขึ้นอยู่กับ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เปิดอยู่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94540" y="3022599"/>
            <a:ext cx="7209957" cy="4064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94540" y="3543101"/>
            <a:ext cx="7209957" cy="4064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94540" y="4063603"/>
            <a:ext cx="7209957" cy="4064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86765" y="4868534"/>
            <a:ext cx="2284997" cy="4064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42204" y="4851506"/>
            <a:ext cx="2284997" cy="4064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94541" y="4520171"/>
            <a:ext cx="1399672" cy="28755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2910840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424" y="182702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Dialog Edit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" y="1633089"/>
            <a:ext cx="10914743" cy="48769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52154" y="149961"/>
            <a:ext cx="34884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QR Code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ของ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ค่าของ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QR Code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หรือ ค่าของ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ID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ข้อมูล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90773" y="3768029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9414" y="4854894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2</a:t>
            </a:r>
            <a:endParaRPr lang="en-US" sz="28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71195" y="2413306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838699" y="3101009"/>
            <a:ext cx="5591175" cy="251791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94061" y="3392557"/>
            <a:ext cx="1439309" cy="15196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90773" y="5009322"/>
            <a:ext cx="2048705" cy="50054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3962400" cy="826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640" y="151748"/>
            <a:ext cx="3281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Validation New &amp; Edit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94345"/>
              </p:ext>
            </p:extLst>
          </p:nvPr>
        </p:nvGraphicFramePr>
        <p:xfrm>
          <a:off x="611352" y="613413"/>
          <a:ext cx="11026781" cy="612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536">
                  <a:extLst>
                    <a:ext uri="{9D8B030D-6E8A-4147-A177-3AD203B41FA5}">
                      <a16:colId xmlns:a16="http://schemas.microsoft.com/office/drawing/2014/main" val="3561495858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1710739729"/>
                    </a:ext>
                  </a:extLst>
                </a:gridCol>
                <a:gridCol w="2623930">
                  <a:extLst>
                    <a:ext uri="{9D8B030D-6E8A-4147-A177-3AD203B41FA5}">
                      <a16:colId xmlns:a16="http://schemas.microsoft.com/office/drawing/2014/main" val="3410345161"/>
                    </a:ext>
                  </a:extLst>
                </a:gridCol>
                <a:gridCol w="4375941">
                  <a:extLst>
                    <a:ext uri="{9D8B030D-6E8A-4147-A177-3AD203B41FA5}">
                      <a16:colId xmlns:a16="http://schemas.microsoft.com/office/drawing/2014/main" val="522043214"/>
                    </a:ext>
                  </a:extLst>
                </a:gridCol>
              </a:tblGrid>
              <a:tr h="617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Dialog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Column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Validate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Messages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10782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New &amp; Edit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Prefix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fix prefix field is required.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627240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Group Machine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group machine field is required.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0841803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database(Ignore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ID</a:t>
                      </a: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)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group machine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name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field does not exist in database.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9762857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Machine Name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machine name field is required.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29655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database(Ignore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ID</a:t>
                      </a: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)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machine name field is duplicate: “machine name”.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956379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Description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description field is required.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910563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database(Ignore</a:t>
                      </a:r>
                      <a:r>
                        <a:rPr lang="en-US" sz="2000" baseline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ID</a:t>
                      </a:r>
                      <a:r>
                        <a:rPr lang="en-US" sz="200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)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description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field is duplicate: “description”.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887616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Status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status field is required.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70301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Boolean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status field must be a valid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boolean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value.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78722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Group machine not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active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Change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ststus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37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0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241800" cy="826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57" y="151748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Validation Change &amp; Delete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22257"/>
              </p:ext>
            </p:extLst>
          </p:nvPr>
        </p:nvGraphicFramePr>
        <p:xfrm>
          <a:off x="737246" y="1521190"/>
          <a:ext cx="11026781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4163">
                  <a:extLst>
                    <a:ext uri="{9D8B030D-6E8A-4147-A177-3AD203B41FA5}">
                      <a16:colId xmlns:a16="http://schemas.microsoft.com/office/drawing/2014/main" val="3561495858"/>
                    </a:ext>
                  </a:extLst>
                </a:gridCol>
                <a:gridCol w="2266121">
                  <a:extLst>
                    <a:ext uri="{9D8B030D-6E8A-4147-A177-3AD203B41FA5}">
                      <a16:colId xmlns:a16="http://schemas.microsoft.com/office/drawing/2014/main" val="1710739729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3410345161"/>
                    </a:ext>
                  </a:extLst>
                </a:gridCol>
                <a:gridCol w="4369314">
                  <a:extLst>
                    <a:ext uri="{9D8B030D-6E8A-4147-A177-3AD203B41FA5}">
                      <a16:colId xmlns:a16="http://schemas.microsoft.com/office/drawing/2014/main" val="522043214"/>
                    </a:ext>
                  </a:extLst>
                </a:gridCol>
              </a:tblGrid>
              <a:tr h="574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Dialog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Column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Validate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Messages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10782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Changes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Machine Id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machine id field is required.</a:t>
                      </a:r>
                      <a:endParaRPr lang="en-US" sz="28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627240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machine id field does not exist in database.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9762857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Group machine not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active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Change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ststus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445250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Delete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Machine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machine id field is required.</a:t>
                      </a:r>
                      <a:endParaRPr lang="en-US" sz="28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29655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machine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field does not exist in database.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910563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Machine </a:t>
                      </a: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is used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Delete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69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071327"/>
            <a:ext cx="10182668" cy="4544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0"/>
            <a:ext cx="2070099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4016" y="182702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25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071327"/>
            <a:ext cx="10182668" cy="4544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2405639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466" y="153720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4306" y="1566627"/>
            <a:ext cx="1177195" cy="30789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24794" y="1960425"/>
            <a:ext cx="2749511" cy="44463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57555" y="1960425"/>
            <a:ext cx="1426966" cy="44463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72583" y="2541299"/>
            <a:ext cx="1426966" cy="36192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907907" y="2541299"/>
            <a:ext cx="647573" cy="35052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267950" y="2541299"/>
            <a:ext cx="402742" cy="258729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728241" y="2541299"/>
            <a:ext cx="382672" cy="258729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035328" y="2607974"/>
            <a:ext cx="382672" cy="258729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05639" y="111576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Function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1027" y="1338041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ค้นหา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7415" y="604519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เพิ่ม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3785" y="2421999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41458" y="1849783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สถานะ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List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98457" y="5482477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แก้ไข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28241" y="5508863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ลบ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301501" y="1466850"/>
            <a:ext cx="532284" cy="997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74305" y="1670686"/>
            <a:ext cx="362745" cy="2897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" idx="2"/>
          </p:cNvCxnSpPr>
          <p:nvPr/>
        </p:nvCxnSpPr>
        <p:spPr>
          <a:xfrm flipV="1">
            <a:off x="5684521" y="1004629"/>
            <a:ext cx="364287" cy="9797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</p:cNvCxnSpPr>
          <p:nvPr/>
        </p:nvCxnSpPr>
        <p:spPr>
          <a:xfrm flipH="1" flipV="1">
            <a:off x="9099550" y="2182745"/>
            <a:ext cx="132144" cy="3585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19" idx="0"/>
          </p:cNvCxnSpPr>
          <p:nvPr/>
        </p:nvCxnSpPr>
        <p:spPr>
          <a:xfrm flipH="1">
            <a:off x="10084754" y="5128591"/>
            <a:ext cx="384567" cy="3538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20" idx="0"/>
          </p:cNvCxnSpPr>
          <p:nvPr/>
        </p:nvCxnSpPr>
        <p:spPr>
          <a:xfrm>
            <a:off x="10919577" y="5128591"/>
            <a:ext cx="9200" cy="3802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1"/>
            <a:endCxn id="9" idx="3"/>
          </p:cNvCxnSpPr>
          <p:nvPr/>
        </p:nvCxnSpPr>
        <p:spPr>
          <a:xfrm flipH="1">
            <a:off x="2599549" y="2622054"/>
            <a:ext cx="234236" cy="10020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397727" y="5367703"/>
            <a:ext cx="3382394" cy="128740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87232" y="5533921"/>
            <a:ext cx="3292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เปลี่ยน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ได้ ขึ้นอยู่กับ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ที่อยู่ใน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ทุกตัว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เปิดอยู่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ยังไม่เคย กรอกบันทึก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Form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79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071327"/>
            <a:ext cx="10182668" cy="45710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2489200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466" y="153720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629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601414"/>
            <a:ext cx="10182668" cy="45710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2540000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466" y="153720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2980" y="3592374"/>
            <a:ext cx="7775420" cy="4162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2980" y="4087674"/>
            <a:ext cx="1473680" cy="23717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8267" y="3402871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492" y="3784822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2</a:t>
            </a:r>
            <a:endParaRPr lang="en-US" sz="28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11705" y="4388962"/>
            <a:ext cx="2454120" cy="3734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24755" y="4388962"/>
            <a:ext cx="2454120" cy="3734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80596" y="4165147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5581" y="4165147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0342" y="343965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 Option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สถานะ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 Option</a:t>
            </a:r>
            <a:endParaRPr lang="th-TH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58828" y="343965"/>
            <a:ext cx="28267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ปุ่ม ยืนยัน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ปุ่ม ยกเลิก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45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601414"/>
            <a:ext cx="10182668" cy="45816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2641600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466" y="153720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2980" y="3471863"/>
            <a:ext cx="7775420" cy="95535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23589" y="2857706"/>
            <a:ext cx="1885453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ข้อมูล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 Option</a:t>
            </a:r>
            <a:endParaRPr lang="th-TH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36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44726"/>
              </p:ext>
            </p:extLst>
          </p:nvPr>
        </p:nvGraphicFramePr>
        <p:xfrm>
          <a:off x="611352" y="1438913"/>
          <a:ext cx="11026781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536">
                  <a:extLst>
                    <a:ext uri="{9D8B030D-6E8A-4147-A177-3AD203B41FA5}">
                      <a16:colId xmlns:a16="http://schemas.microsoft.com/office/drawing/2014/main" val="3561495858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1710739729"/>
                    </a:ext>
                  </a:extLst>
                </a:gridCol>
                <a:gridCol w="2623930">
                  <a:extLst>
                    <a:ext uri="{9D8B030D-6E8A-4147-A177-3AD203B41FA5}">
                      <a16:colId xmlns:a16="http://schemas.microsoft.com/office/drawing/2014/main" val="3410345161"/>
                    </a:ext>
                  </a:extLst>
                </a:gridCol>
                <a:gridCol w="4375941">
                  <a:extLst>
                    <a:ext uri="{9D8B030D-6E8A-4147-A177-3AD203B41FA5}">
                      <a16:colId xmlns:a16="http://schemas.microsoft.com/office/drawing/2014/main" val="522043214"/>
                    </a:ext>
                  </a:extLst>
                </a:gridCol>
              </a:tblGrid>
              <a:tr h="617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Dialog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Column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Validate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Messages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10782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New &amp; Edit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Prefix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fix prefix field is required.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627240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Check List Option Name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 list name field is required.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29655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database(Ignore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ID</a:t>
                      </a: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)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 list name field is duplicate: “check list”.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956379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Status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status field is required.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70301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Boolean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status field must be a valid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boolean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value.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78722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Check list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is use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Change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ststus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37038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4610100" cy="826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7640" y="213303"/>
            <a:ext cx="3850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List Validation New &amp; Edit</a:t>
            </a:r>
          </a:p>
        </p:txBody>
      </p:sp>
    </p:spTree>
    <p:extLst>
      <p:ext uri="{BB962C8B-B14F-4D97-AF65-F5344CB8AC3E}">
        <p14:creationId xmlns:p14="http://schemas.microsoft.com/office/powerpoint/2010/main" val="15024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18108"/>
          </a:xfrm>
        </p:spPr>
        <p:txBody>
          <a:bodyPr/>
          <a:lstStyle/>
          <a:p>
            <a:r>
              <a:rPr lang="th-TH" dirty="0">
                <a:latin typeface="AngsanaUPC" panose="02020603050405020304" pitchFamily="18" charset="-34"/>
                <a:cs typeface="AngsanaUPC" panose="02020603050405020304" pitchFamily="18" charset="-34"/>
              </a:rPr>
              <a:t>วัตถุประสงค์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04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838700" cy="826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3657" y="213303"/>
            <a:ext cx="4496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List Validation Change &amp; Delete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29733"/>
              </p:ext>
            </p:extLst>
          </p:nvPr>
        </p:nvGraphicFramePr>
        <p:xfrm>
          <a:off x="737246" y="1521190"/>
          <a:ext cx="11026781" cy="393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4163">
                  <a:extLst>
                    <a:ext uri="{9D8B030D-6E8A-4147-A177-3AD203B41FA5}">
                      <a16:colId xmlns:a16="http://schemas.microsoft.com/office/drawing/2014/main" val="3561495858"/>
                    </a:ext>
                  </a:extLst>
                </a:gridCol>
                <a:gridCol w="2266121">
                  <a:extLst>
                    <a:ext uri="{9D8B030D-6E8A-4147-A177-3AD203B41FA5}">
                      <a16:colId xmlns:a16="http://schemas.microsoft.com/office/drawing/2014/main" val="1710739729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3410345161"/>
                    </a:ext>
                  </a:extLst>
                </a:gridCol>
                <a:gridCol w="4369314">
                  <a:extLst>
                    <a:ext uri="{9D8B030D-6E8A-4147-A177-3AD203B41FA5}">
                      <a16:colId xmlns:a16="http://schemas.microsoft.com/office/drawing/2014/main" val="522043214"/>
                    </a:ext>
                  </a:extLst>
                </a:gridCol>
              </a:tblGrid>
              <a:tr h="574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Dialog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Column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Validate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Messages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10782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Changes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Check list Id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list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field is required.</a:t>
                      </a:r>
                      <a:endParaRPr lang="en-US" sz="28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627240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list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field does not exist in database.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9762857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Check list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is use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Change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ststus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445250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Delete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Check list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check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list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field is required.</a:t>
                      </a:r>
                      <a:endParaRPr lang="en-US" sz="28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29655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list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field does not exist in database.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910563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Check list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is use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Delete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69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3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071327"/>
            <a:ext cx="10182668" cy="4544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" y="0"/>
            <a:ext cx="2822712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016" y="182702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 Option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46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071327"/>
            <a:ext cx="10182668" cy="45445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3207026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466" y="153720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 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4306" y="1566627"/>
            <a:ext cx="1177195" cy="30789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24794" y="1960425"/>
            <a:ext cx="2749511" cy="44463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57555" y="1960425"/>
            <a:ext cx="1426966" cy="44463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72583" y="2541299"/>
            <a:ext cx="1426966" cy="36192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907907" y="2541299"/>
            <a:ext cx="647573" cy="35052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267950" y="2541299"/>
            <a:ext cx="402742" cy="258729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728241" y="2541299"/>
            <a:ext cx="382672" cy="258729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035328" y="2607974"/>
            <a:ext cx="382672" cy="2587292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05639" y="111576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Function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01027" y="1338041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ค้นหา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77415" y="604519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เพิ่ม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3785" y="2421999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41458" y="1849783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สถานะ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List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98457" y="5482477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แก้ไข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28241" y="5508863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ลบ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301501" y="1466850"/>
            <a:ext cx="532284" cy="997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974305" y="1670686"/>
            <a:ext cx="362745" cy="2897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6" idx="2"/>
          </p:cNvCxnSpPr>
          <p:nvPr/>
        </p:nvCxnSpPr>
        <p:spPr>
          <a:xfrm flipV="1">
            <a:off x="5684521" y="1004629"/>
            <a:ext cx="364287" cy="9797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0"/>
          </p:cNvCxnSpPr>
          <p:nvPr/>
        </p:nvCxnSpPr>
        <p:spPr>
          <a:xfrm flipH="1" flipV="1">
            <a:off x="9099550" y="2182745"/>
            <a:ext cx="132144" cy="3585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19" idx="0"/>
          </p:cNvCxnSpPr>
          <p:nvPr/>
        </p:nvCxnSpPr>
        <p:spPr>
          <a:xfrm flipH="1">
            <a:off x="10084754" y="5128591"/>
            <a:ext cx="384567" cy="3538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20" idx="0"/>
          </p:cNvCxnSpPr>
          <p:nvPr/>
        </p:nvCxnSpPr>
        <p:spPr>
          <a:xfrm>
            <a:off x="10919577" y="5128591"/>
            <a:ext cx="9200" cy="3802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1"/>
            <a:endCxn id="9" idx="3"/>
          </p:cNvCxnSpPr>
          <p:nvPr/>
        </p:nvCxnSpPr>
        <p:spPr>
          <a:xfrm flipH="1">
            <a:off x="2599549" y="2622054"/>
            <a:ext cx="234236" cy="10020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5397727" y="5367703"/>
            <a:ext cx="3382394" cy="128740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487232" y="5533921"/>
            <a:ext cx="3292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เปลี่ยน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ได้ ขึ้นอยู่กับ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ที่อยู่ใน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ทุกตัว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เปิดอยู่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ยังไม่เคย กรอกบันทึก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Form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454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071327"/>
            <a:ext cx="10182668" cy="45710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3207026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466" y="153720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 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09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601414"/>
            <a:ext cx="10182668" cy="45710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3207026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466" y="153720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 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2980" y="3592374"/>
            <a:ext cx="7775420" cy="416201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282980" y="4087674"/>
            <a:ext cx="1473680" cy="237173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8267" y="3402871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0492" y="3784822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2</a:t>
            </a:r>
            <a:endParaRPr lang="en-US" sz="28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11705" y="4388962"/>
            <a:ext cx="2454120" cy="3734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324755" y="4388962"/>
            <a:ext cx="2454120" cy="373400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80596" y="4165147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55581" y="4165147"/>
            <a:ext cx="303288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60342" y="343965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 Option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สถานะ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 Option</a:t>
            </a:r>
            <a:endParaRPr lang="th-TH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58828" y="343965"/>
            <a:ext cx="28267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ปุ่ม ยืนยัน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ปุ่ม ยกเลิก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05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06" y="1601414"/>
            <a:ext cx="10182668" cy="45816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3207026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466" y="153720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</a:t>
            </a:r>
            <a:r>
              <a:rPr lang="th-TH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Option 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2980" y="3471863"/>
            <a:ext cx="7775420" cy="955357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39033" y="2857706"/>
            <a:ext cx="1885453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ข้อมูล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 Option</a:t>
            </a:r>
            <a:endParaRPr lang="th-TH" sz="2000" dirty="0" smtClean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36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45746"/>
              </p:ext>
            </p:extLst>
          </p:nvPr>
        </p:nvGraphicFramePr>
        <p:xfrm>
          <a:off x="611352" y="1438913"/>
          <a:ext cx="11026781" cy="48082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47536">
                  <a:extLst>
                    <a:ext uri="{9D8B030D-6E8A-4147-A177-3AD203B41FA5}">
                      <a16:colId xmlns:a16="http://schemas.microsoft.com/office/drawing/2014/main" val="3561495858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1710739729"/>
                    </a:ext>
                  </a:extLst>
                </a:gridCol>
                <a:gridCol w="2623930">
                  <a:extLst>
                    <a:ext uri="{9D8B030D-6E8A-4147-A177-3AD203B41FA5}">
                      <a16:colId xmlns:a16="http://schemas.microsoft.com/office/drawing/2014/main" val="3410345161"/>
                    </a:ext>
                  </a:extLst>
                </a:gridCol>
                <a:gridCol w="4375941">
                  <a:extLst>
                    <a:ext uri="{9D8B030D-6E8A-4147-A177-3AD203B41FA5}">
                      <a16:colId xmlns:a16="http://schemas.microsoft.com/office/drawing/2014/main" val="522043214"/>
                    </a:ext>
                  </a:extLst>
                </a:gridCol>
              </a:tblGrid>
              <a:tr h="6177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Dialog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Column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Validate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Messages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10782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New &amp; Edit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Prefix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fix prefix field is required.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627240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Check List Option Name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 list option name field is required.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29655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database(Ignore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ID</a:t>
                      </a: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)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 list option name field is duplicate: “check list option”.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956379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Status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status field is required.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070301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Boolean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status field must be a valid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boolean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value.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78722"/>
                  </a:ext>
                </a:extLst>
              </a:tr>
              <a:tr h="529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Match group check list &amp; option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status is active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Change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ststus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137038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0"/>
            <a:ext cx="5168900" cy="826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951" y="151748"/>
            <a:ext cx="4204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 Option Validation New &amp; Edit</a:t>
            </a:r>
          </a:p>
        </p:txBody>
      </p:sp>
    </p:spTree>
    <p:extLst>
      <p:ext uri="{BB962C8B-B14F-4D97-AF65-F5344CB8AC3E}">
        <p14:creationId xmlns:p14="http://schemas.microsoft.com/office/powerpoint/2010/main" val="99081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267200" cy="8267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257" y="151748"/>
            <a:ext cx="3647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Check List Option Change &amp; Delete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1092"/>
              </p:ext>
            </p:extLst>
          </p:nvPr>
        </p:nvGraphicFramePr>
        <p:xfrm>
          <a:off x="737246" y="1394190"/>
          <a:ext cx="11026781" cy="4770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4163">
                  <a:extLst>
                    <a:ext uri="{9D8B030D-6E8A-4147-A177-3AD203B41FA5}">
                      <a16:colId xmlns:a16="http://schemas.microsoft.com/office/drawing/2014/main" val="3561495858"/>
                    </a:ext>
                  </a:extLst>
                </a:gridCol>
                <a:gridCol w="2266121">
                  <a:extLst>
                    <a:ext uri="{9D8B030D-6E8A-4147-A177-3AD203B41FA5}">
                      <a16:colId xmlns:a16="http://schemas.microsoft.com/office/drawing/2014/main" val="1710739729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3410345161"/>
                    </a:ext>
                  </a:extLst>
                </a:gridCol>
                <a:gridCol w="4369314">
                  <a:extLst>
                    <a:ext uri="{9D8B030D-6E8A-4147-A177-3AD203B41FA5}">
                      <a16:colId xmlns:a16="http://schemas.microsoft.com/office/drawing/2014/main" val="522043214"/>
                    </a:ext>
                  </a:extLst>
                </a:gridCol>
              </a:tblGrid>
              <a:tr h="5748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Dialog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Column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Validate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Messages</a:t>
                      </a:r>
                      <a:endParaRPr lang="en-US" sz="24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410782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Changes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Check list option Id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list option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field is required.</a:t>
                      </a:r>
                      <a:endParaRPr lang="en-US" sz="28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3627240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list option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id field does not exist in database.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9762857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Match group check list &amp; option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status is active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Change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ststus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445250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Delete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Check list option Id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Required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check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list option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field is required.</a:t>
                      </a:r>
                      <a:endParaRPr lang="en-US" sz="28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0129655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Existing in database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The check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 list option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id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field does not exist in database.</a:t>
                      </a: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910563"/>
                  </a:ext>
                </a:extLst>
              </a:tr>
              <a:tr h="49270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2000" dirty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Match group check list &amp; option</a:t>
                      </a:r>
                      <a:r>
                        <a:rPr lang="en-US" sz="2000" baseline="0" dirty="0" smtClean="0">
                          <a:latin typeface="AngsanaUPC" panose="02020603050405020304" pitchFamily="18" charset="-34"/>
                          <a:ea typeface="Tahoma" panose="020B0604030504040204" pitchFamily="34" charset="0"/>
                          <a:cs typeface="AngsanaUPC" panose="02020603050405020304" pitchFamily="18" charset="-34"/>
                        </a:rPr>
                        <a:t> is use</a:t>
                      </a:r>
                      <a:endParaRPr lang="en-US" sz="20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AngsanaUPC" panose="02020603050405020304" pitchFamily="18" charset="-34"/>
                          <a:ea typeface="+mn-ea"/>
                          <a:cs typeface="AngsanaUPC" panose="02020603050405020304" pitchFamily="18" charset="-34"/>
                        </a:rPr>
                        <a:t>Delete not successful..</a:t>
                      </a:r>
                      <a:endParaRPr lang="en-US" sz="2400" dirty="0" smtClean="0">
                        <a:latin typeface="AngsanaUPC" panose="02020603050405020304" pitchFamily="18" charset="-34"/>
                        <a:ea typeface="Tahoma" panose="020B0604030504040204" pitchFamily="34" charset="0"/>
                        <a:cs typeface="AngsanaUPC" panose="02020603050405020304" pitchFamily="18" charset="-34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469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6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th-TH" dirty="0"/>
              <a:t>ที่จะเพิ่ม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สามารถทำเป็น </a:t>
            </a:r>
            <a:r>
              <a:rPr lang="en-US" dirty="0" smtClean="0"/>
              <a:t>Report </a:t>
            </a:r>
            <a:r>
              <a:rPr lang="th-TH" dirty="0" smtClean="0"/>
              <a:t>อะไรได้บ้าง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078" y="195435"/>
            <a:ext cx="7729728" cy="1118108"/>
          </a:xfrm>
        </p:spPr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use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case Diagram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54" y="1447640"/>
            <a:ext cx="7462375" cy="52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คำถาม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472" y="500235"/>
            <a:ext cx="7729728" cy="1118108"/>
          </a:xfrm>
        </p:spPr>
        <p:txBody>
          <a:bodyPr/>
          <a:lstStyle/>
          <a:p>
            <a:r>
              <a:rPr lang="en-US" dirty="0">
                <a:latin typeface="AngsanaUPC" panose="02020603050405020304" pitchFamily="18" charset="-34"/>
                <a:cs typeface="AngsanaUPC" panose="02020603050405020304" pitchFamily="18" charset="-34"/>
              </a:rPr>
              <a:t>flow </a:t>
            </a:r>
            <a:r>
              <a:rPr lang="en-US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program</a:t>
            </a:r>
            <a:endParaRPr lang="en-US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02" y="2002972"/>
            <a:ext cx="7234898" cy="45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2342366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1050" y="182702"/>
            <a:ext cx="1680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6" y="1387279"/>
            <a:ext cx="10182668" cy="44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9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263225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6084" y="182702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Detail</a:t>
            </a:r>
            <a:endParaRPr lang="en-US" sz="2800" dirty="0">
              <a:solidFill>
                <a:schemeClr val="bg1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506" y="1387279"/>
            <a:ext cx="10182668" cy="44914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1725" y="1057911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Function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371725" y="1387279"/>
            <a:ext cx="346075" cy="4275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1738" y="1814861"/>
            <a:ext cx="1961962" cy="35070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3658" y="2226418"/>
            <a:ext cx="2784922" cy="4643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63226" y="1469467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ค้นหา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648075" y="1814861"/>
            <a:ext cx="348437" cy="41155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072067" y="2198945"/>
            <a:ext cx="1642933" cy="50855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87078" y="1349453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ปุ่มสร้าง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5691486" y="1709543"/>
            <a:ext cx="538244" cy="4894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93658" y="2806035"/>
            <a:ext cx="1278067" cy="3467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323165" y="3227602"/>
            <a:ext cx="1499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ชื่อ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371725" y="3152775"/>
            <a:ext cx="561975" cy="1738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10101" y="2801077"/>
            <a:ext cx="1104900" cy="3467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944007" y="2400967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รายละเอียด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33" name="Straight Connector 32"/>
          <p:cNvCxnSpPr>
            <a:stCxn id="30" idx="3"/>
          </p:cNvCxnSpPr>
          <p:nvPr/>
        </p:nvCxnSpPr>
        <p:spPr>
          <a:xfrm flipV="1">
            <a:off x="5715001" y="2763251"/>
            <a:ext cx="1133474" cy="21119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575240" y="2793925"/>
            <a:ext cx="1104900" cy="34674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739595" y="2053111"/>
            <a:ext cx="1790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สถานะ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42" name="Straight Connector 41"/>
          <p:cNvCxnSpPr>
            <a:stCxn id="40" idx="0"/>
          </p:cNvCxnSpPr>
          <p:nvPr/>
        </p:nvCxnSpPr>
        <p:spPr>
          <a:xfrm flipV="1">
            <a:off x="9127690" y="2400967"/>
            <a:ext cx="392548" cy="3929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814741" y="2841016"/>
            <a:ext cx="625898" cy="1822004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607040" y="2974447"/>
            <a:ext cx="373380" cy="162803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0191751" y="2974447"/>
            <a:ext cx="373380" cy="16280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8739595" y="283486"/>
            <a:ext cx="3361685" cy="128740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5487078" y="5155601"/>
            <a:ext cx="3382394" cy="1287401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284761" y="5244469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แก้ไข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Group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81650" y="4784656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ลบ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Group Machine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53" name="Straight Connector 52"/>
          <p:cNvCxnSpPr>
            <a:stCxn id="47" idx="2"/>
            <a:endCxn id="50" idx="0"/>
          </p:cNvCxnSpPr>
          <p:nvPr/>
        </p:nvCxnSpPr>
        <p:spPr>
          <a:xfrm flipH="1">
            <a:off x="10125697" y="4602480"/>
            <a:ext cx="252744" cy="64198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2"/>
            <a:endCxn id="51" idx="0"/>
          </p:cNvCxnSpPr>
          <p:nvPr/>
        </p:nvCxnSpPr>
        <p:spPr>
          <a:xfrm>
            <a:off x="10793730" y="4602480"/>
            <a:ext cx="643095" cy="18217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76583" y="5321819"/>
            <a:ext cx="3292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เปลี่ยน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ได้ ขึ้นอยู่กับ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ที่อยู่ใน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ทุกตัว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Status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เปิดอยู่</a:t>
            </a:r>
            <a:b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ยังไม่เคย กรอกบันทึก 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Form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808391" y="438529"/>
            <a:ext cx="3292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ลบ</a:t>
            </a:r>
            <a:r>
              <a:rPr lang="en-US" sz="2000" dirty="0" smtClean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Group Machine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ได้ ขึ้นอยู่กับ</a:t>
            </a:r>
            <a:b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ที่อยู่ใน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ทุกตัว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 Status 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เปิดอยู่</a:t>
            </a:r>
            <a:b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</a:b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-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Machine </a:t>
            </a:r>
            <a:r>
              <a:rPr lang="th-TH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ยังไม่เคย กรอกบันทึก </a:t>
            </a:r>
            <a:r>
              <a:rPr lang="en-US" sz="2000" dirty="0">
                <a:solidFill>
                  <a:schemeClr val="accent6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Form</a:t>
            </a:r>
            <a:endParaRPr lang="en-US" sz="2000" dirty="0">
              <a:solidFill>
                <a:schemeClr val="accent6"/>
              </a:solidFill>
              <a:latin typeface="AngsanaUPC" panose="02020603050405020304" pitchFamily="18" charset="-34"/>
              <a:ea typeface="Tahoma" panose="020B0604030504040204" pitchFamily="34" charset="0"/>
              <a:cs typeface="AngsanaUPC" panose="02020603050405020304" pitchFamily="18" charset="-34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8575240" y="4663020"/>
            <a:ext cx="239501" cy="49258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6" idx="0"/>
            <a:endCxn id="48" idx="2"/>
          </p:cNvCxnSpPr>
          <p:nvPr/>
        </p:nvCxnSpPr>
        <p:spPr>
          <a:xfrm flipH="1" flipV="1">
            <a:off x="10420438" y="1570887"/>
            <a:ext cx="373292" cy="140356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1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203700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936" y="182702"/>
            <a:ext cx="3810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Dialog Change Status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87" y="1414226"/>
            <a:ext cx="9445313" cy="458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32199" cy="88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424" y="182702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ngsanaUPC" panose="02020603050405020304" pitchFamily="18" charset="-34"/>
                <a:ea typeface="Tahoma" panose="020B0604030504040204" pitchFamily="34" charset="0"/>
                <a:cs typeface="AngsanaUPC" panose="02020603050405020304" pitchFamily="18" charset="-34"/>
              </a:rPr>
              <a:t>Group Machine Dialog Edit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87" y="1433914"/>
            <a:ext cx="9445313" cy="456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531</TotalTime>
  <Words>1071</Words>
  <Application>Microsoft Office PowerPoint</Application>
  <PresentationFormat>Widescreen</PresentationFormat>
  <Paragraphs>309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AngsanaUPC</vt:lpstr>
      <vt:lpstr>Arial</vt:lpstr>
      <vt:lpstr>Cordia New</vt:lpstr>
      <vt:lpstr>Gill Sans MT</vt:lpstr>
      <vt:lpstr>Tahoma</vt:lpstr>
      <vt:lpstr>Parcel</vt:lpstr>
      <vt:lpstr>Production management checklist</vt:lpstr>
      <vt:lpstr>ความเป็นมา</vt:lpstr>
      <vt:lpstr>วัตถุประสงค์</vt:lpstr>
      <vt:lpstr>use case Diagram</vt:lpstr>
      <vt:lpstr>flow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ที่จะเพิ่ม</vt:lpstr>
      <vt:lpstr>สามารถทำเป็น Report อะไรได้บ้าง</vt:lpstr>
      <vt:lpstr>คำถาม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management checklist</dc:title>
  <dc:creator>Rattana Chomwihok</dc:creator>
  <cp:lastModifiedBy>Rattana Chomwihok</cp:lastModifiedBy>
  <cp:revision>230</cp:revision>
  <dcterms:created xsi:type="dcterms:W3CDTF">2024-11-06T01:09:52Z</dcterms:created>
  <dcterms:modified xsi:type="dcterms:W3CDTF">2024-11-06T10:00:59Z</dcterms:modified>
</cp:coreProperties>
</file>