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74025" cy="4443730"/>
            <a:chOff x="54186" y="50800"/>
            <a:chExt cx="8074025" cy="4443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73813" cy="44433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521200"/>
            <a:chOff x="54186" y="50800"/>
            <a:chExt cx="8023225" cy="4521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521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352290"/>
            <a:chOff x="54186" y="50800"/>
            <a:chExt cx="8023225" cy="4352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124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352290"/>
            <a:chOff x="54186" y="50800"/>
            <a:chExt cx="8023225" cy="4352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179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104986"/>
            <a:ext cx="8074025" cy="4467225"/>
            <a:chOff x="54186" y="104986"/>
            <a:chExt cx="8074025" cy="4467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104986"/>
              <a:ext cx="8073813" cy="446701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352290"/>
            <a:chOff x="54186" y="50800"/>
            <a:chExt cx="8023225" cy="4352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1486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521200"/>
            <a:chOff x="54186" y="50800"/>
            <a:chExt cx="8023225" cy="4521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521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86" y="375920"/>
            <a:ext cx="8019626" cy="35289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933" y="4199466"/>
            <a:ext cx="1337733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352290"/>
            <a:chOff x="54186" y="50800"/>
            <a:chExt cx="8023225" cy="4352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124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75920"/>
            <a:ext cx="8074025" cy="4196080"/>
            <a:chOff x="0" y="375920"/>
            <a:chExt cx="8074025" cy="4196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75920"/>
              <a:ext cx="8073813" cy="41960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352290"/>
            <a:chOff x="54186" y="50800"/>
            <a:chExt cx="8023225" cy="4352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124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077200" cy="4572000"/>
            <a:chOff x="0" y="0"/>
            <a:chExt cx="80772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077200" cy="457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50800"/>
            <a:ext cx="8023225" cy="4352290"/>
            <a:chOff x="54186" y="50800"/>
            <a:chExt cx="8023225" cy="4352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50800"/>
              <a:ext cx="8023013" cy="4124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86" y="104986"/>
            <a:ext cx="8023225" cy="4396105"/>
            <a:chOff x="54186" y="104986"/>
            <a:chExt cx="8023225" cy="4396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86" y="104986"/>
              <a:ext cx="8023013" cy="439589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2024-11-05T15:35:00Z</dcterms:created>
  <dcterms:modified xsi:type="dcterms:W3CDTF">2024-11-05T15:35:00Z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LastSaved">
    <vt:filetime>2024-11-05T00:00:00Z</vt:filetime>
  </property>
</Properties>
</file>