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731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FA233-DFE4-4F7D-8AB0-1F6258A34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1B15D9-2D01-45EA-8357-305FD19E6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BDBE7B-52EF-44DC-8391-DCBD3F2C3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4FF99A-96B6-4A0D-A49B-90F2E9100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FE5133-BB4A-4AF3-849D-A3B8F21F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2444A-1E8C-405D-8F11-569CC2A1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23C690-13E7-4C18-92D0-E8E9D273A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3BEC64-B1CF-48D9-B448-8232C7D40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07DC1-FE43-431F-88A2-E7009A7EC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69075-64E7-432B-ACBB-C11EF0BD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214111-D481-4600-AC95-855C5994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BD4D39-442F-49C5-AC1E-6742FDD56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1E4E6-DA77-49BB-A775-F173DB98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F97EC-A3FE-431E-8F62-4393FC06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2FB15A-6E5E-4DBA-B628-2D4A28830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2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149F5-4640-488C-8D1E-320DB0C9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F321F-C448-48C8-A8F6-97E2BC1D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C2F988-74AA-4CB9-B2C1-4437A322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DE7E3-FE4F-4F85-91EB-AE27222A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9AF61-B717-40D8-9FD1-AA2B0A907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49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61B3D-B330-4F1D-A36F-AFB0F7CB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DC05D-B7C9-4094-90CA-890DA444D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1565D5-691D-4228-805C-1C5F176C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BA27C-2EFD-47F7-BCBE-2C40EFFA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6EF21A-A107-4B64-B5C5-23B2ED8B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01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AE133-7682-4AD2-87DB-1ABA8282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A489F2-AF22-45F7-93F6-9136F7B20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75B20C-8F01-41D0-80E8-5710CFEF5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E987D5-2F10-45A0-89FC-7498CC1A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70FA4-15E5-4491-A114-E9FB81DA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4EC5FA-A7A4-4D9E-9017-B7A2BAB4F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9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14737-32EC-4925-9AF4-F6776D14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6D9D4-4CB5-4629-AA6F-136F84354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EE5C5-EB38-475F-85E4-0272AA4D9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8CB66E-B54E-43F0-8B31-85AEAFBB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4F3857-C9BD-492E-8978-3FAF3C603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7993AB-C754-4C3C-BFB4-AAE6C339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3F14B-6731-4039-AEFD-C5648981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90BBC-0752-4360-863F-02071CFD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95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53228-AC67-423A-897F-C3EFB6C9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371125-7D12-4408-A053-8EC1A3B33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4FC139-80AE-4323-9AC3-75F77F22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AD2E6E-8DB8-4224-BF80-9441EA78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80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F1EBFE-5A26-4D99-96C3-A45D5819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5A87801-539C-48C0-AD2F-06297D6F5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F979F-EE05-4D5A-AE8A-21D21FC2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1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CFE7B-BDB9-4820-B026-7A1B4B45B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E5C90-C15F-4329-BB7D-8C8A86E8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5C8AC-D8BD-462D-BD2F-77BCE7BA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96A0F8-19BB-4ED0-B335-C1F57D53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74C880-65F7-4B68-B65B-228A68E0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981D2-1971-4258-90CF-A8D709EF9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8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DF5D2-2C7D-4D35-8AF7-97D992DC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F9ACFC-B3AC-4520-868A-3A43038F2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285C6D-07B0-4C04-92A6-816CEF8CA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A30455-75ED-4A28-85F6-3A21A8D9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91C84-FD27-4B8F-ADE8-3607F701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2AA88E-9FD7-4E3C-B9D5-C8400F47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0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055249-DEDC-4C86-B47D-5DF8FEB92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2444E-9ED1-4ED5-9E9E-2E970D88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FCE5D7-79B0-4B92-9B54-8942E4118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D5377-48CF-4180-B4BF-A4287F09A2F3}" type="datetimeFigureOut">
              <a:rPr lang="zh-CN" altLang="en-US" smtClean="0"/>
              <a:t>2021/6/14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EDFC3-E10E-44DC-8D18-8BCEDA793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26889-FBF1-4D32-8348-4479FDC50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6762C-F9B8-4ED1-87F6-D0427713C8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8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6F7C18-78C9-4BD5-A0D9-DE6D795054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4065" y="2008256"/>
            <a:ext cx="1619584" cy="219078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F76FD65-6150-4A26-933D-656D9D733C5C}"/>
              </a:ext>
            </a:extLst>
          </p:cNvPr>
          <p:cNvSpPr txBox="1"/>
          <p:nvPr/>
        </p:nvSpPr>
        <p:spPr>
          <a:xfrm>
            <a:off x="3120272" y="2801991"/>
            <a:ext cx="82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0177A8-87B0-40FC-81BF-71564971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29" y="2165949"/>
            <a:ext cx="1619584" cy="203309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2C17A2-342B-4040-B9C9-6F4DEBD42243}"/>
              </a:ext>
            </a:extLst>
          </p:cNvPr>
          <p:cNvSpPr txBox="1"/>
          <p:nvPr/>
        </p:nvSpPr>
        <p:spPr>
          <a:xfrm>
            <a:off x="5730234" y="2801991"/>
            <a:ext cx="82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1E8BD6-48E8-42D2-B4E8-2C7CAEFD1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475" y="2165949"/>
            <a:ext cx="1619584" cy="2102013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62C1F5-134B-4A8E-BA0B-B0ABE9BC371D}"/>
              </a:ext>
            </a:extLst>
          </p:cNvPr>
          <p:cNvCxnSpPr>
            <a:cxnSpLocks/>
          </p:cNvCxnSpPr>
          <p:nvPr/>
        </p:nvCxnSpPr>
        <p:spPr>
          <a:xfrm flipH="1">
            <a:off x="2703650" y="1621410"/>
            <a:ext cx="1619583" cy="13668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F99E6D4-4567-45D8-A3DE-3BB6480F8C5F}"/>
              </a:ext>
            </a:extLst>
          </p:cNvPr>
          <p:cNvSpPr txBox="1"/>
          <p:nvPr/>
        </p:nvSpPr>
        <p:spPr>
          <a:xfrm>
            <a:off x="4323233" y="1527142"/>
            <a:ext cx="170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变形扩展</a:t>
            </a:r>
          </a:p>
        </p:txBody>
      </p:sp>
    </p:spTree>
    <p:extLst>
      <p:ext uri="{BB962C8B-B14F-4D97-AF65-F5344CB8AC3E}">
        <p14:creationId xmlns:p14="http://schemas.microsoft.com/office/powerpoint/2010/main" val="126101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 Hao</dc:creator>
  <cp:lastModifiedBy>Tian Hao</cp:lastModifiedBy>
  <cp:revision>1</cp:revision>
  <dcterms:created xsi:type="dcterms:W3CDTF">2021-06-14T03:12:52Z</dcterms:created>
  <dcterms:modified xsi:type="dcterms:W3CDTF">2021-06-14T03:18:11Z</dcterms:modified>
</cp:coreProperties>
</file>