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9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1689F0-D8FB-450F-A36F-553F26501FEE}" type="slidenum">
              <a:rPr lang="zh-CN" altLang="en-US" smtClean="0">
                <a:solidFill>
                  <a:prstClr val="black"/>
                </a:solidFill>
              </a:rPr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0740" y="908050"/>
            <a:ext cx="2742200" cy="52181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378" y="908050"/>
            <a:ext cx="8079018" cy="52181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ECLOGO-eff-0-1"/>
          <p:cNvPicPr>
            <a:picLocks noChangeAspect="1" noChangeArrowheads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145402" y="2886609"/>
            <a:ext cx="1059963" cy="79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PPECLOGO-eff-0-2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8427390" y="2758265"/>
            <a:ext cx="1096414" cy="83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PECLOGO-eff-0-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072" y="1447779"/>
            <a:ext cx="3012633" cy="2376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PPECLOGO-eff-0-1"/>
          <p:cNvPicPr>
            <a:picLocks noChangeAspect="1" noChangeArrowheads="1"/>
          </p:cNvPicPr>
          <p:nvPr userDrawn="1"/>
        </p:nvPicPr>
        <p:blipFill>
          <a:blip r:embed="rId5" cstate="screen"/>
          <a:srcRect/>
          <a:stretch>
            <a:fillRect/>
          </a:stretch>
        </p:blipFill>
        <p:spPr bwMode="auto">
          <a:xfrm>
            <a:off x="4465808" y="3771071"/>
            <a:ext cx="523936" cy="39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PECLOGO-eff-0-1"/>
          <p:cNvPicPr>
            <a:picLocks noChangeAspect="1" noChangeArrowheads="1"/>
          </p:cNvPicPr>
          <p:nvPr userDrawn="1"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7373652" y="2904246"/>
            <a:ext cx="401012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PPECLOGO-eff-0-2"/>
          <p:cNvPicPr>
            <a:picLocks noChangeAspect="1" noChangeArrowheads="1"/>
          </p:cNvPicPr>
          <p:nvPr userDrawn="1"/>
        </p:nvPicPr>
        <p:blipFill>
          <a:blip r:embed="rId7" cstate="screen"/>
          <a:srcRect/>
          <a:stretch>
            <a:fillRect/>
          </a:stretch>
        </p:blipFill>
        <p:spPr bwMode="auto">
          <a:xfrm>
            <a:off x="5275893" y="2574149"/>
            <a:ext cx="981373" cy="75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PPECLOGO-eff-5-4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60753" y="3206628"/>
            <a:ext cx="1477097" cy="112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PPECLOGO-eff-5-2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350453" y="3446014"/>
            <a:ext cx="1833775" cy="143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PPECLOGO-eff-5-4"/>
          <p:cNvPicPr>
            <a:picLocks noChangeAspect="1" noChangeArrowheads="1"/>
          </p:cNvPicPr>
          <p:nvPr userDrawn="1"/>
        </p:nvPicPr>
        <p:blipFill>
          <a:blip r:embed="rId10" cstate="screen"/>
          <a:srcRect/>
          <a:stretch>
            <a:fillRect/>
          </a:stretch>
        </p:blipFill>
        <p:spPr bwMode="auto">
          <a:xfrm>
            <a:off x="9882499" y="2725338"/>
            <a:ext cx="1116387" cy="85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7939905" y="3624920"/>
            <a:ext cx="521922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PPECLOGO-eff-0-1"/>
          <p:cNvPicPr>
            <a:picLocks noChangeAspect="1" noChangeArrowheads="1"/>
          </p:cNvPicPr>
          <p:nvPr userDrawn="1"/>
        </p:nvPicPr>
        <p:blipFill>
          <a:blip r:embed="rId11" cstate="screen"/>
          <a:srcRect/>
          <a:stretch>
            <a:fillRect/>
          </a:stretch>
        </p:blipFill>
        <p:spPr bwMode="auto">
          <a:xfrm>
            <a:off x="11250778" y="2365000"/>
            <a:ext cx="521920" cy="39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PPECLOGO-eff2-1-2"/>
          <p:cNvPicPr>
            <a:picLocks noChangeAspect="1" noChangeArrowheads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053688" y="2795894"/>
            <a:ext cx="1696746" cy="1428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82174" y="2785815"/>
            <a:ext cx="437286" cy="36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PPECLOGO-eff2-1-4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516235" y="3325061"/>
            <a:ext cx="703284" cy="58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235641" y="2909285"/>
            <a:ext cx="360709" cy="30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PPECLOGO-eff2-1-3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741438" y="3446013"/>
            <a:ext cx="282119" cy="23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-0.25 0  E" pathEditMode="relative" rAng="0" ptsTypes="">
                                      <p:cBhvr>
                                        <p:cTn id="39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-0.31632 3.33333E-6 " pathEditMode="relative" rAng="0" ptsTypes="AA">
                                      <p:cBhvr>
                                        <p:cTn id="41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16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04 -1.85185E-6 L -0.46684 -1.85185E-6 " pathEditMode="relative" rAng="0" ptsTypes="AA">
                                      <p:cBhvr>
                                        <p:cTn id="43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94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1.11111E-6 L -0.19531 1.11111E-6 " pathEditMode="relative" rAng="0" ptsTypes="AA">
                                      <p:cBhvr>
                                        <p:cTn id="45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4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-0.43594 2.59259E-6 " pathEditMode="relative" rAng="0" ptsTypes="AA">
                                      <p:cBhvr>
                                        <p:cTn id="47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80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1.85185E-6 L -0.33577 -1.85185E-6 " pathEditMode="relative" rAng="0" ptsTypes="AA">
                                      <p:cBhvr>
                                        <p:cTn id="49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8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1" dur="3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-0.57188 -1.85185E-6 " pathEditMode="relative" rAng="0" ptsTypes="AA">
                                      <p:cBhvr>
                                        <p:cTn id="53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94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59259E-6 L 0.43906 2.59259E-6 " pathEditMode="relative" rAng="0" ptsTypes="AA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44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96296E-6 L 0.62813 2.96296E-6 " pathEditMode="relative" rAng="0" ptsTypes="AA">
                                      <p:cBhvr>
                                        <p:cTn id="57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06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96296E-6 L 0.42465 -2.96296E-6 " pathEditMode="relative" rAng="0" ptsTypes="AA">
                                      <p:cBhvr>
                                        <p:cTn id="5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3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xit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16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16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16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5323" y="908050"/>
            <a:ext cx="10597485" cy="635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5323" y="1600200"/>
            <a:ext cx="10597485" cy="45259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262" y="4406900"/>
            <a:ext cx="10362597" cy="1362075"/>
          </a:xfrm>
        </p:spPr>
        <p:txBody>
          <a:bodyPr anchor="t"/>
          <a:lstStyle>
            <a:lvl1pPr algn="l">
              <a:defRPr sz="4000" b="1" cap="all">
                <a:solidFill>
                  <a:srgbClr val="F8F8F8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262" y="2906713"/>
            <a:ext cx="1036259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rgbClr val="F8F8F8"/>
                </a:solidFill>
              </a:defRPr>
            </a:lvl1pPr>
            <a:lvl2pPr marL="457200" indent="0">
              <a:buNone/>
              <a:defRPr sz="1800"/>
            </a:lvl2pPr>
            <a:lvl3pPr marL="913765" indent="0">
              <a:buNone/>
              <a:defRPr sz="1600"/>
            </a:lvl3pPr>
            <a:lvl4pPr marL="1370965" indent="0">
              <a:buNone/>
              <a:defRPr sz="1400"/>
            </a:lvl4pPr>
            <a:lvl5pPr marL="1828165" indent="0">
              <a:buNone/>
              <a:defRPr sz="1400"/>
            </a:lvl5pPr>
            <a:lvl6pPr marL="2285365" indent="0">
              <a:buNone/>
              <a:defRPr sz="1400"/>
            </a:lvl6pPr>
            <a:lvl7pPr marL="2741930" indent="0">
              <a:buNone/>
              <a:defRPr sz="1400"/>
            </a:lvl7pPr>
            <a:lvl8pPr marL="3199130" indent="0">
              <a:buNone/>
              <a:defRPr sz="1400"/>
            </a:lvl8pPr>
            <a:lvl9pPr marL="365633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378" y="1600200"/>
            <a:ext cx="540981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1538" y="1600200"/>
            <a:ext cx="541140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78" y="274638"/>
            <a:ext cx="1097356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378" y="1535113"/>
            <a:ext cx="538759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378" y="2174875"/>
            <a:ext cx="538759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755" y="1535113"/>
            <a:ext cx="538918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8165" indent="0">
              <a:buNone/>
              <a:defRPr sz="1600" b="1"/>
            </a:lvl5pPr>
            <a:lvl6pPr marL="2285365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9130" indent="0">
              <a:buNone/>
              <a:defRPr sz="1600" b="1"/>
            </a:lvl8pPr>
            <a:lvl9pPr marL="365633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755" y="2174875"/>
            <a:ext cx="538918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378" y="273050"/>
            <a:ext cx="401173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112" y="273050"/>
            <a:ext cx="681582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378" y="1435100"/>
            <a:ext cx="401173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3765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1930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904" y="4800600"/>
            <a:ext cx="731570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904" y="612775"/>
            <a:ext cx="731570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8165" indent="0">
              <a:buNone/>
              <a:defRPr sz="2000"/>
            </a:lvl5pPr>
            <a:lvl6pPr marL="2285365" indent="0">
              <a:buNone/>
              <a:defRPr sz="2000"/>
            </a:lvl6pPr>
            <a:lvl7pPr marL="2741930" indent="0">
              <a:buNone/>
              <a:defRPr sz="2000"/>
            </a:lvl7pPr>
            <a:lvl8pPr marL="3199130" indent="0">
              <a:buNone/>
              <a:defRPr sz="2000"/>
            </a:lvl8pPr>
            <a:lvl9pPr marL="365633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904" y="5367338"/>
            <a:ext cx="731570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3765" indent="0">
              <a:buNone/>
              <a:defRPr sz="1000"/>
            </a:lvl3pPr>
            <a:lvl4pPr marL="1370965" indent="0">
              <a:buNone/>
              <a:defRPr sz="900"/>
            </a:lvl4pPr>
            <a:lvl5pPr marL="1828165" indent="0">
              <a:buNone/>
              <a:defRPr sz="900"/>
            </a:lvl5pPr>
            <a:lvl6pPr marL="2285365" indent="0">
              <a:buNone/>
              <a:defRPr sz="900"/>
            </a:lvl6pPr>
            <a:lvl7pPr marL="2741930" indent="0">
              <a:buNone/>
              <a:defRPr sz="900"/>
            </a:lvl7pPr>
            <a:lvl8pPr marL="3199130" indent="0">
              <a:buNone/>
              <a:defRPr sz="900"/>
            </a:lvl8pPr>
            <a:lvl9pPr marL="365633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378" y="908050"/>
            <a:ext cx="10973562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dirty="0"/>
              <a:t>单击此处编辑母版标题样式</a:t>
            </a:r>
            <a:endParaRPr lang="zh-CN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378" y="1600200"/>
            <a:ext cx="10973562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dirty="0"/>
              <a:t>单击此处编辑母版文本样式</a:t>
            </a:r>
            <a:endParaRPr lang="zh-CN" dirty="0"/>
          </a:p>
          <a:p>
            <a:pPr lvl="1"/>
            <a:r>
              <a:rPr lang="zh-CN" dirty="0"/>
              <a:t>第二级</a:t>
            </a:r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2400">
          <a:solidFill>
            <a:schemeClr val="accent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2pPr>
      <a:lvl3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3pPr>
      <a:lvl4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4pPr>
      <a:lvl5pPr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panose="020B0604020202020204" pitchFamily="34" charset="0"/>
          <a:ea typeface="微软雅黑" panose="020B0503020204020204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1"/>
          </a:solidFill>
          <a:latin typeface="+mn-lt"/>
          <a:ea typeface="仿宋_GB2312" pitchFamily="49" charset="-122"/>
        </a:defRPr>
      </a:lvl2pPr>
      <a:lvl3pPr marL="114236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59956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67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3965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053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773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493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80695" y="199390"/>
            <a:ext cx="11075039" cy="5412740"/>
            <a:chOff x="757" y="314"/>
            <a:chExt cx="17320" cy="8524"/>
          </a:xfrm>
        </p:grpSpPr>
        <p:grpSp>
          <p:nvGrpSpPr>
            <p:cNvPr id="25" name="组合 24"/>
            <p:cNvGrpSpPr/>
            <p:nvPr/>
          </p:nvGrpSpPr>
          <p:grpSpPr>
            <a:xfrm rot="0">
              <a:off x="757" y="314"/>
              <a:ext cx="17319" cy="8524"/>
              <a:chOff x="619063" y="1082596"/>
              <a:chExt cx="11001657" cy="5097073"/>
            </a:xfrm>
          </p:grpSpPr>
          <p:sp>
            <p:nvSpPr>
              <p:cNvPr id="26" name="圆角矩形 25"/>
              <p:cNvSpPr/>
              <p:nvPr/>
            </p:nvSpPr>
            <p:spPr bwMode="auto">
              <a:xfrm>
                <a:off x="913660" y="1082596"/>
                <a:ext cx="10707060" cy="5097073"/>
              </a:xfrm>
              <a:prstGeom prst="roundRect">
                <a:avLst>
                  <a:gd name="adj" fmla="val 4604"/>
                </a:avLst>
              </a:prstGeom>
              <a:blipFill>
                <a:blip r:embed="rId1"/>
                <a:tile tx="0" ty="0" sx="100000" sy="100000" flip="none" algn="tl"/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06" tIns="45703" rIns="91406" bIns="45703" numCol="1" rtlCol="0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27" name="组合 26"/>
              <p:cNvGrpSpPr/>
              <p:nvPr/>
            </p:nvGrpSpPr>
            <p:grpSpPr>
              <a:xfrm>
                <a:off x="619063" y="1443956"/>
                <a:ext cx="589484" cy="4362719"/>
                <a:chOff x="619063" y="1443956"/>
                <a:chExt cx="589484" cy="4362719"/>
              </a:xfrm>
            </p:grpSpPr>
            <p:sp>
              <p:nvSpPr>
                <p:cNvPr id="28" name="圆角矩形 27"/>
                <p:cNvSpPr/>
                <p:nvPr/>
              </p:nvSpPr>
              <p:spPr bwMode="auto">
                <a:xfrm>
                  <a:off x="619063" y="3807128"/>
                  <a:ext cx="589484" cy="22717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06" tIns="45703" rIns="91406" bIns="45703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9" name="圆角矩形 28"/>
                <p:cNvSpPr/>
                <p:nvPr/>
              </p:nvSpPr>
              <p:spPr bwMode="auto">
                <a:xfrm>
                  <a:off x="619063" y="4397921"/>
                  <a:ext cx="589484" cy="22717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06" tIns="45703" rIns="91406" bIns="45703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0" name="圆角矩形 29"/>
                <p:cNvSpPr/>
                <p:nvPr/>
              </p:nvSpPr>
              <p:spPr bwMode="auto">
                <a:xfrm>
                  <a:off x="619063" y="4988714"/>
                  <a:ext cx="589484" cy="22717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06" tIns="45703" rIns="91406" bIns="45703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1" name="圆角矩形 30"/>
                <p:cNvSpPr/>
                <p:nvPr/>
              </p:nvSpPr>
              <p:spPr bwMode="auto">
                <a:xfrm>
                  <a:off x="619063" y="5579504"/>
                  <a:ext cx="589484" cy="22717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06" tIns="45703" rIns="91406" bIns="45703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" name="圆角矩形 31"/>
                <p:cNvSpPr/>
                <p:nvPr/>
              </p:nvSpPr>
              <p:spPr bwMode="auto">
                <a:xfrm>
                  <a:off x="619063" y="1443956"/>
                  <a:ext cx="589484" cy="22717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06" tIns="45703" rIns="91406" bIns="45703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" name="圆角矩形 32"/>
                <p:cNvSpPr/>
                <p:nvPr/>
              </p:nvSpPr>
              <p:spPr bwMode="auto">
                <a:xfrm>
                  <a:off x="619063" y="2034749"/>
                  <a:ext cx="589484" cy="22717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06" tIns="45703" rIns="91406" bIns="45703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4" name="圆角矩形 33"/>
                <p:cNvSpPr/>
                <p:nvPr/>
              </p:nvSpPr>
              <p:spPr bwMode="auto">
                <a:xfrm>
                  <a:off x="619063" y="2625542"/>
                  <a:ext cx="589484" cy="22717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06" tIns="45703" rIns="91406" bIns="45703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" name="圆角矩形 34"/>
                <p:cNvSpPr/>
                <p:nvPr/>
              </p:nvSpPr>
              <p:spPr bwMode="auto">
                <a:xfrm>
                  <a:off x="619063" y="3216335"/>
                  <a:ext cx="589484" cy="22717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06" tIns="45703" rIns="91406" bIns="45703" numCol="1" rtlCol="0" anchor="t" anchorCtr="0" compatLnSpc="1"/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</a:pPr>
                  <a:endParaRPr kumimoji="0" lang="zh-CN" altLang="en-US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39" name="圆角矩形 38"/>
            <p:cNvSpPr/>
            <p:nvPr/>
          </p:nvSpPr>
          <p:spPr>
            <a:xfrm>
              <a:off x="2254" y="4753"/>
              <a:ext cx="15517" cy="3794"/>
            </a:xfrm>
            <a:prstGeom prst="round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anchor="t" anchorCtr="0" compatLnSpc="1"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 rot="0">
              <a:off x="4597" y="4962"/>
              <a:ext cx="10772" cy="1651"/>
              <a:chOff x="3193" y="5740"/>
              <a:chExt cx="11139" cy="1651"/>
            </a:xfrm>
          </p:grpSpPr>
          <p:pic>
            <p:nvPicPr>
              <p:cNvPr id="2" name="图片 1" descr="6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193" y="5740"/>
                <a:ext cx="1649" cy="1651"/>
              </a:xfrm>
              <a:prstGeom prst="rect">
                <a:avLst/>
              </a:prstGeom>
              <a:solidFill>
                <a:schemeClr val="tx1"/>
              </a:solidFill>
            </p:spPr>
          </p:pic>
          <p:sp>
            <p:nvSpPr>
              <p:cNvPr id="4" name="文本框 3"/>
              <p:cNvSpPr txBox="1"/>
              <p:nvPr/>
            </p:nvSpPr>
            <p:spPr>
              <a:xfrm>
                <a:off x="4615" y="5925"/>
                <a:ext cx="9717" cy="1466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3200" b="1">
                    <a:sym typeface="+mn-ea"/>
                  </a:rPr>
                  <a:t>Python</a:t>
                </a:r>
                <a:r>
                  <a:rPr lang="zh-CN" altLang="en-US" sz="3200" b="1">
                    <a:sym typeface="+mn-ea"/>
                  </a:rPr>
                  <a:t>机器学习与算法实践</a:t>
                </a:r>
                <a:endParaRPr lang="zh-CN" altLang="en-US" sz="3200"/>
              </a:p>
              <a:p>
                <a:pPr indent="457200"/>
                <a:r>
                  <a:rPr lang="en-US" altLang="zh-CN" b="1">
                    <a:solidFill>
                      <a:schemeClr val="accent3"/>
                    </a:solidFill>
                  </a:rPr>
                  <a:t>               </a:t>
                </a:r>
                <a:r>
                  <a:rPr lang="en-US" altLang="zh-CN" b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 </a:t>
                </a:r>
                <a:r>
                  <a:rPr lang="zh-CN" altLang="en-US" sz="2000" b="1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最详细的经验分享</a:t>
                </a:r>
                <a:endParaRPr lang="zh-CN" altLang="en-US" sz="2000" b="1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 rot="0">
              <a:off x="5061" y="7159"/>
              <a:ext cx="10180" cy="907"/>
              <a:chOff x="4037" y="7634"/>
              <a:chExt cx="8220" cy="907"/>
            </a:xfrm>
          </p:grpSpPr>
          <p:sp>
            <p:nvSpPr>
              <p:cNvPr id="10" name="Freeform 50"/>
              <p:cNvSpPr/>
              <p:nvPr/>
            </p:nvSpPr>
            <p:spPr bwMode="auto">
              <a:xfrm>
                <a:off x="4637" y="7806"/>
                <a:ext cx="380" cy="364"/>
              </a:xfrm>
              <a:custGeom>
                <a:avLst/>
                <a:gdLst>
                  <a:gd name="T0" fmla="*/ 10 w 37"/>
                  <a:gd name="T1" fmla="*/ 57 h 58"/>
                  <a:gd name="T2" fmla="*/ 7 w 37"/>
                  <a:gd name="T3" fmla="*/ 57 h 58"/>
                  <a:gd name="T4" fmla="*/ 1 w 37"/>
                  <a:gd name="T5" fmla="*/ 51 h 58"/>
                  <a:gd name="T6" fmla="*/ 1 w 37"/>
                  <a:gd name="T7" fmla="*/ 48 h 58"/>
                  <a:gd name="T8" fmla="*/ 20 w 37"/>
                  <a:gd name="T9" fmla="*/ 29 h 58"/>
                  <a:gd name="T10" fmla="*/ 1 w 37"/>
                  <a:gd name="T11" fmla="*/ 10 h 58"/>
                  <a:gd name="T12" fmla="*/ 1 w 37"/>
                  <a:gd name="T13" fmla="*/ 7 h 58"/>
                  <a:gd name="T14" fmla="*/ 7 w 37"/>
                  <a:gd name="T15" fmla="*/ 1 h 58"/>
                  <a:gd name="T16" fmla="*/ 10 w 37"/>
                  <a:gd name="T17" fmla="*/ 1 h 58"/>
                  <a:gd name="T18" fmla="*/ 36 w 37"/>
                  <a:gd name="T19" fmla="*/ 27 h 58"/>
                  <a:gd name="T20" fmla="*/ 36 w 37"/>
                  <a:gd name="T21" fmla="*/ 31 h 58"/>
                  <a:gd name="T22" fmla="*/ 10 w 37"/>
                  <a:gd name="T23" fmla="*/ 57 h 5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7" h="58">
                    <a:moveTo>
                      <a:pt x="10" y="57"/>
                    </a:moveTo>
                    <a:cubicBezTo>
                      <a:pt x="9" y="58"/>
                      <a:pt x="7" y="58"/>
                      <a:pt x="7" y="57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0"/>
                      <a:pt x="0" y="49"/>
                      <a:pt x="1" y="48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8"/>
                      <a:pt x="1" y="7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9" y="0"/>
                      <a:pt x="10" y="1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7" y="28"/>
                      <a:pt x="37" y="30"/>
                      <a:pt x="36" y="31"/>
                    </a:cubicBezTo>
                    <a:lnTo>
                      <a:pt x="10" y="5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endParaRPr lang="zh-CN" altLang="en-US" sz="975"/>
              </a:p>
            </p:txBody>
          </p:sp>
          <p:sp>
            <p:nvSpPr>
              <p:cNvPr id="11" name="Freeform 50"/>
              <p:cNvSpPr/>
              <p:nvPr/>
            </p:nvSpPr>
            <p:spPr bwMode="auto">
              <a:xfrm>
                <a:off x="4037" y="7853"/>
                <a:ext cx="380" cy="364"/>
              </a:xfrm>
              <a:custGeom>
                <a:avLst/>
                <a:gdLst>
                  <a:gd name="T0" fmla="*/ 10 w 37"/>
                  <a:gd name="T1" fmla="*/ 57 h 58"/>
                  <a:gd name="T2" fmla="*/ 7 w 37"/>
                  <a:gd name="T3" fmla="*/ 57 h 58"/>
                  <a:gd name="T4" fmla="*/ 1 w 37"/>
                  <a:gd name="T5" fmla="*/ 51 h 58"/>
                  <a:gd name="T6" fmla="*/ 1 w 37"/>
                  <a:gd name="T7" fmla="*/ 48 h 58"/>
                  <a:gd name="T8" fmla="*/ 20 w 37"/>
                  <a:gd name="T9" fmla="*/ 29 h 58"/>
                  <a:gd name="T10" fmla="*/ 1 w 37"/>
                  <a:gd name="T11" fmla="*/ 10 h 58"/>
                  <a:gd name="T12" fmla="*/ 1 w 37"/>
                  <a:gd name="T13" fmla="*/ 7 h 58"/>
                  <a:gd name="T14" fmla="*/ 7 w 37"/>
                  <a:gd name="T15" fmla="*/ 1 h 58"/>
                  <a:gd name="T16" fmla="*/ 10 w 37"/>
                  <a:gd name="T17" fmla="*/ 1 h 58"/>
                  <a:gd name="T18" fmla="*/ 36 w 37"/>
                  <a:gd name="T19" fmla="*/ 27 h 58"/>
                  <a:gd name="T20" fmla="*/ 36 w 37"/>
                  <a:gd name="T21" fmla="*/ 31 h 58"/>
                  <a:gd name="T22" fmla="*/ 10 w 37"/>
                  <a:gd name="T23" fmla="*/ 57 h 5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7" h="58">
                    <a:moveTo>
                      <a:pt x="10" y="57"/>
                    </a:moveTo>
                    <a:cubicBezTo>
                      <a:pt x="9" y="58"/>
                      <a:pt x="7" y="58"/>
                      <a:pt x="7" y="57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0"/>
                      <a:pt x="0" y="49"/>
                      <a:pt x="1" y="48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8"/>
                      <a:pt x="1" y="7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9" y="0"/>
                      <a:pt x="10" y="1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7" y="28"/>
                      <a:pt x="37" y="30"/>
                      <a:pt x="36" y="31"/>
                    </a:cubicBezTo>
                    <a:lnTo>
                      <a:pt x="10" y="5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endParaRPr lang="zh-CN" altLang="en-US" sz="975"/>
              </a:p>
            </p:txBody>
          </p:sp>
          <p:sp>
            <p:nvSpPr>
              <p:cNvPr id="12" name="Freeform 50"/>
              <p:cNvSpPr/>
              <p:nvPr/>
            </p:nvSpPr>
            <p:spPr bwMode="auto">
              <a:xfrm>
                <a:off x="5237" y="7809"/>
                <a:ext cx="380" cy="364"/>
              </a:xfrm>
              <a:custGeom>
                <a:avLst/>
                <a:gdLst>
                  <a:gd name="T0" fmla="*/ 10 w 37"/>
                  <a:gd name="T1" fmla="*/ 57 h 58"/>
                  <a:gd name="T2" fmla="*/ 7 w 37"/>
                  <a:gd name="T3" fmla="*/ 57 h 58"/>
                  <a:gd name="T4" fmla="*/ 1 w 37"/>
                  <a:gd name="T5" fmla="*/ 51 h 58"/>
                  <a:gd name="T6" fmla="*/ 1 w 37"/>
                  <a:gd name="T7" fmla="*/ 48 h 58"/>
                  <a:gd name="T8" fmla="*/ 20 w 37"/>
                  <a:gd name="T9" fmla="*/ 29 h 58"/>
                  <a:gd name="T10" fmla="*/ 1 w 37"/>
                  <a:gd name="T11" fmla="*/ 10 h 58"/>
                  <a:gd name="T12" fmla="*/ 1 w 37"/>
                  <a:gd name="T13" fmla="*/ 7 h 58"/>
                  <a:gd name="T14" fmla="*/ 7 w 37"/>
                  <a:gd name="T15" fmla="*/ 1 h 58"/>
                  <a:gd name="T16" fmla="*/ 10 w 37"/>
                  <a:gd name="T17" fmla="*/ 1 h 58"/>
                  <a:gd name="T18" fmla="*/ 36 w 37"/>
                  <a:gd name="T19" fmla="*/ 27 h 58"/>
                  <a:gd name="T20" fmla="*/ 36 w 37"/>
                  <a:gd name="T21" fmla="*/ 31 h 58"/>
                  <a:gd name="T22" fmla="*/ 10 w 37"/>
                  <a:gd name="T23" fmla="*/ 57 h 5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7" h="58">
                    <a:moveTo>
                      <a:pt x="10" y="57"/>
                    </a:moveTo>
                    <a:cubicBezTo>
                      <a:pt x="9" y="58"/>
                      <a:pt x="7" y="58"/>
                      <a:pt x="7" y="57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0"/>
                      <a:pt x="0" y="49"/>
                      <a:pt x="1" y="48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8"/>
                      <a:pt x="1" y="7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9" y="0"/>
                      <a:pt x="10" y="1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7" y="28"/>
                      <a:pt x="37" y="30"/>
                      <a:pt x="36" y="31"/>
                    </a:cubicBezTo>
                    <a:lnTo>
                      <a:pt x="10" y="5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endParaRPr lang="zh-CN" altLang="en-US" sz="975"/>
              </a:p>
            </p:txBody>
          </p:sp>
          <p:sp>
            <p:nvSpPr>
              <p:cNvPr id="14" name="Freeform 50"/>
              <p:cNvSpPr/>
              <p:nvPr/>
            </p:nvSpPr>
            <p:spPr bwMode="auto">
              <a:xfrm>
                <a:off x="5837" y="7798"/>
                <a:ext cx="380" cy="364"/>
              </a:xfrm>
              <a:custGeom>
                <a:avLst/>
                <a:gdLst>
                  <a:gd name="T0" fmla="*/ 10 w 37"/>
                  <a:gd name="T1" fmla="*/ 57 h 58"/>
                  <a:gd name="T2" fmla="*/ 7 w 37"/>
                  <a:gd name="T3" fmla="*/ 57 h 58"/>
                  <a:gd name="T4" fmla="*/ 1 w 37"/>
                  <a:gd name="T5" fmla="*/ 51 h 58"/>
                  <a:gd name="T6" fmla="*/ 1 w 37"/>
                  <a:gd name="T7" fmla="*/ 48 h 58"/>
                  <a:gd name="T8" fmla="*/ 20 w 37"/>
                  <a:gd name="T9" fmla="*/ 29 h 58"/>
                  <a:gd name="T10" fmla="*/ 1 w 37"/>
                  <a:gd name="T11" fmla="*/ 10 h 58"/>
                  <a:gd name="T12" fmla="*/ 1 w 37"/>
                  <a:gd name="T13" fmla="*/ 7 h 58"/>
                  <a:gd name="T14" fmla="*/ 7 w 37"/>
                  <a:gd name="T15" fmla="*/ 1 h 58"/>
                  <a:gd name="T16" fmla="*/ 10 w 37"/>
                  <a:gd name="T17" fmla="*/ 1 h 58"/>
                  <a:gd name="T18" fmla="*/ 36 w 37"/>
                  <a:gd name="T19" fmla="*/ 27 h 58"/>
                  <a:gd name="T20" fmla="*/ 36 w 37"/>
                  <a:gd name="T21" fmla="*/ 31 h 58"/>
                  <a:gd name="T22" fmla="*/ 10 w 37"/>
                  <a:gd name="T23" fmla="*/ 57 h 5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7" h="58">
                    <a:moveTo>
                      <a:pt x="10" y="57"/>
                    </a:moveTo>
                    <a:cubicBezTo>
                      <a:pt x="9" y="58"/>
                      <a:pt x="7" y="58"/>
                      <a:pt x="7" y="57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0"/>
                      <a:pt x="0" y="49"/>
                      <a:pt x="1" y="48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8"/>
                      <a:pt x="1" y="7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9" y="0"/>
                      <a:pt x="10" y="1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7" y="28"/>
                      <a:pt x="37" y="30"/>
                      <a:pt x="36" y="31"/>
                    </a:cubicBezTo>
                    <a:lnTo>
                      <a:pt x="10" y="5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endParaRPr lang="zh-CN" altLang="en-US" sz="975"/>
              </a:p>
            </p:txBody>
          </p:sp>
          <p:sp>
            <p:nvSpPr>
              <p:cNvPr id="20" name="Freeform 50"/>
              <p:cNvSpPr/>
              <p:nvPr/>
            </p:nvSpPr>
            <p:spPr bwMode="auto">
              <a:xfrm rot="10620000">
                <a:off x="9408" y="7721"/>
                <a:ext cx="380" cy="364"/>
              </a:xfrm>
              <a:custGeom>
                <a:avLst/>
                <a:gdLst>
                  <a:gd name="T0" fmla="*/ 10 w 37"/>
                  <a:gd name="T1" fmla="*/ 57 h 58"/>
                  <a:gd name="T2" fmla="*/ 7 w 37"/>
                  <a:gd name="T3" fmla="*/ 57 h 58"/>
                  <a:gd name="T4" fmla="*/ 1 w 37"/>
                  <a:gd name="T5" fmla="*/ 51 h 58"/>
                  <a:gd name="T6" fmla="*/ 1 w 37"/>
                  <a:gd name="T7" fmla="*/ 48 h 58"/>
                  <a:gd name="T8" fmla="*/ 20 w 37"/>
                  <a:gd name="T9" fmla="*/ 29 h 58"/>
                  <a:gd name="T10" fmla="*/ 1 w 37"/>
                  <a:gd name="T11" fmla="*/ 10 h 58"/>
                  <a:gd name="T12" fmla="*/ 1 w 37"/>
                  <a:gd name="T13" fmla="*/ 7 h 58"/>
                  <a:gd name="T14" fmla="*/ 7 w 37"/>
                  <a:gd name="T15" fmla="*/ 1 h 58"/>
                  <a:gd name="T16" fmla="*/ 10 w 37"/>
                  <a:gd name="T17" fmla="*/ 1 h 58"/>
                  <a:gd name="T18" fmla="*/ 36 w 37"/>
                  <a:gd name="T19" fmla="*/ 27 h 58"/>
                  <a:gd name="T20" fmla="*/ 36 w 37"/>
                  <a:gd name="T21" fmla="*/ 31 h 58"/>
                  <a:gd name="T22" fmla="*/ 10 w 37"/>
                  <a:gd name="T23" fmla="*/ 57 h 5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7" h="58">
                    <a:moveTo>
                      <a:pt x="10" y="57"/>
                    </a:moveTo>
                    <a:cubicBezTo>
                      <a:pt x="9" y="58"/>
                      <a:pt x="7" y="58"/>
                      <a:pt x="7" y="57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0"/>
                      <a:pt x="0" y="49"/>
                      <a:pt x="1" y="48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8"/>
                      <a:pt x="1" y="7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9" y="0"/>
                      <a:pt x="10" y="1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7" y="28"/>
                      <a:pt x="37" y="30"/>
                      <a:pt x="36" y="31"/>
                    </a:cubicBezTo>
                    <a:lnTo>
                      <a:pt x="10" y="5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endParaRPr lang="zh-CN" altLang="en-US" sz="975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6266" y="7634"/>
                <a:ext cx="4327" cy="90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noAutofit/>
              </a:bodyPr>
              <a:p>
                <a:r>
                  <a:rPr lang="zh-CN" altLang="en-US" sz="2800" b="1">
                    <a:solidFill>
                      <a:srgbClr val="0070C0"/>
                    </a:solidFill>
                    <a:latin typeface="华文琥珀" panose="02010800040101010101" charset="-122"/>
                    <a:ea typeface="华文琥珀" panose="02010800040101010101" charset="-122"/>
                  </a:rPr>
                  <a:t>点击关注公众号</a:t>
                </a:r>
                <a:endParaRPr lang="zh-CN" altLang="en-US" sz="2800" b="1">
                  <a:solidFill>
                    <a:srgbClr val="0070C0"/>
                  </a:solidFill>
                  <a:latin typeface="华文琥珀" panose="02010800040101010101" charset="-122"/>
                  <a:ea typeface="华文琥珀" panose="02010800040101010101" charset="-122"/>
                </a:endParaRPr>
              </a:p>
            </p:txBody>
          </p:sp>
          <p:sp>
            <p:nvSpPr>
              <p:cNvPr id="23" name="Freeform 50"/>
              <p:cNvSpPr/>
              <p:nvPr/>
            </p:nvSpPr>
            <p:spPr bwMode="auto">
              <a:xfrm rot="10620000">
                <a:off x="9932" y="7806"/>
                <a:ext cx="380" cy="364"/>
              </a:xfrm>
              <a:custGeom>
                <a:avLst/>
                <a:gdLst>
                  <a:gd name="T0" fmla="*/ 10 w 37"/>
                  <a:gd name="T1" fmla="*/ 57 h 58"/>
                  <a:gd name="T2" fmla="*/ 7 w 37"/>
                  <a:gd name="T3" fmla="*/ 57 h 58"/>
                  <a:gd name="T4" fmla="*/ 1 w 37"/>
                  <a:gd name="T5" fmla="*/ 51 h 58"/>
                  <a:gd name="T6" fmla="*/ 1 w 37"/>
                  <a:gd name="T7" fmla="*/ 48 h 58"/>
                  <a:gd name="T8" fmla="*/ 20 w 37"/>
                  <a:gd name="T9" fmla="*/ 29 h 58"/>
                  <a:gd name="T10" fmla="*/ 1 w 37"/>
                  <a:gd name="T11" fmla="*/ 10 h 58"/>
                  <a:gd name="T12" fmla="*/ 1 w 37"/>
                  <a:gd name="T13" fmla="*/ 7 h 58"/>
                  <a:gd name="T14" fmla="*/ 7 w 37"/>
                  <a:gd name="T15" fmla="*/ 1 h 58"/>
                  <a:gd name="T16" fmla="*/ 10 w 37"/>
                  <a:gd name="T17" fmla="*/ 1 h 58"/>
                  <a:gd name="T18" fmla="*/ 36 w 37"/>
                  <a:gd name="T19" fmla="*/ 27 h 58"/>
                  <a:gd name="T20" fmla="*/ 36 w 37"/>
                  <a:gd name="T21" fmla="*/ 31 h 58"/>
                  <a:gd name="T22" fmla="*/ 10 w 37"/>
                  <a:gd name="T23" fmla="*/ 57 h 5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7" h="58">
                    <a:moveTo>
                      <a:pt x="10" y="57"/>
                    </a:moveTo>
                    <a:cubicBezTo>
                      <a:pt x="9" y="58"/>
                      <a:pt x="7" y="58"/>
                      <a:pt x="7" y="57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0"/>
                      <a:pt x="0" y="49"/>
                      <a:pt x="1" y="48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8"/>
                      <a:pt x="1" y="7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9" y="0"/>
                      <a:pt x="10" y="1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7" y="28"/>
                      <a:pt x="37" y="30"/>
                      <a:pt x="36" y="31"/>
                    </a:cubicBezTo>
                    <a:lnTo>
                      <a:pt x="10" y="5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endParaRPr lang="zh-CN" altLang="en-US" sz="975"/>
              </a:p>
            </p:txBody>
          </p:sp>
          <p:sp>
            <p:nvSpPr>
              <p:cNvPr id="24" name="Freeform 50"/>
              <p:cNvSpPr/>
              <p:nvPr/>
            </p:nvSpPr>
            <p:spPr bwMode="auto">
              <a:xfrm rot="10620000">
                <a:off x="10596" y="7799"/>
                <a:ext cx="380" cy="364"/>
              </a:xfrm>
              <a:custGeom>
                <a:avLst/>
                <a:gdLst>
                  <a:gd name="T0" fmla="*/ 10 w 37"/>
                  <a:gd name="T1" fmla="*/ 57 h 58"/>
                  <a:gd name="T2" fmla="*/ 7 w 37"/>
                  <a:gd name="T3" fmla="*/ 57 h 58"/>
                  <a:gd name="T4" fmla="*/ 1 w 37"/>
                  <a:gd name="T5" fmla="*/ 51 h 58"/>
                  <a:gd name="T6" fmla="*/ 1 w 37"/>
                  <a:gd name="T7" fmla="*/ 48 h 58"/>
                  <a:gd name="T8" fmla="*/ 20 w 37"/>
                  <a:gd name="T9" fmla="*/ 29 h 58"/>
                  <a:gd name="T10" fmla="*/ 1 w 37"/>
                  <a:gd name="T11" fmla="*/ 10 h 58"/>
                  <a:gd name="T12" fmla="*/ 1 w 37"/>
                  <a:gd name="T13" fmla="*/ 7 h 58"/>
                  <a:gd name="T14" fmla="*/ 7 w 37"/>
                  <a:gd name="T15" fmla="*/ 1 h 58"/>
                  <a:gd name="T16" fmla="*/ 10 w 37"/>
                  <a:gd name="T17" fmla="*/ 1 h 58"/>
                  <a:gd name="T18" fmla="*/ 36 w 37"/>
                  <a:gd name="T19" fmla="*/ 27 h 58"/>
                  <a:gd name="T20" fmla="*/ 36 w 37"/>
                  <a:gd name="T21" fmla="*/ 31 h 58"/>
                  <a:gd name="T22" fmla="*/ 10 w 37"/>
                  <a:gd name="T23" fmla="*/ 57 h 5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7" h="58">
                    <a:moveTo>
                      <a:pt x="10" y="57"/>
                    </a:moveTo>
                    <a:cubicBezTo>
                      <a:pt x="9" y="58"/>
                      <a:pt x="7" y="58"/>
                      <a:pt x="7" y="57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0"/>
                      <a:pt x="0" y="49"/>
                      <a:pt x="1" y="48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8"/>
                      <a:pt x="1" y="7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9" y="0"/>
                      <a:pt x="10" y="1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7" y="28"/>
                      <a:pt x="37" y="30"/>
                      <a:pt x="36" y="31"/>
                    </a:cubicBezTo>
                    <a:lnTo>
                      <a:pt x="10" y="5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endParaRPr lang="zh-CN" altLang="en-US" sz="975"/>
              </a:p>
            </p:txBody>
          </p:sp>
          <p:sp>
            <p:nvSpPr>
              <p:cNvPr id="37" name="Freeform 50"/>
              <p:cNvSpPr/>
              <p:nvPr/>
            </p:nvSpPr>
            <p:spPr bwMode="auto">
              <a:xfrm rot="10620000">
                <a:off x="11254" y="7789"/>
                <a:ext cx="380" cy="364"/>
              </a:xfrm>
              <a:custGeom>
                <a:avLst/>
                <a:gdLst>
                  <a:gd name="T0" fmla="*/ 10 w 37"/>
                  <a:gd name="T1" fmla="*/ 57 h 58"/>
                  <a:gd name="T2" fmla="*/ 7 w 37"/>
                  <a:gd name="T3" fmla="*/ 57 h 58"/>
                  <a:gd name="T4" fmla="*/ 1 w 37"/>
                  <a:gd name="T5" fmla="*/ 51 h 58"/>
                  <a:gd name="T6" fmla="*/ 1 w 37"/>
                  <a:gd name="T7" fmla="*/ 48 h 58"/>
                  <a:gd name="T8" fmla="*/ 20 w 37"/>
                  <a:gd name="T9" fmla="*/ 29 h 58"/>
                  <a:gd name="T10" fmla="*/ 1 w 37"/>
                  <a:gd name="T11" fmla="*/ 10 h 58"/>
                  <a:gd name="T12" fmla="*/ 1 w 37"/>
                  <a:gd name="T13" fmla="*/ 7 h 58"/>
                  <a:gd name="T14" fmla="*/ 7 w 37"/>
                  <a:gd name="T15" fmla="*/ 1 h 58"/>
                  <a:gd name="T16" fmla="*/ 10 w 37"/>
                  <a:gd name="T17" fmla="*/ 1 h 58"/>
                  <a:gd name="T18" fmla="*/ 36 w 37"/>
                  <a:gd name="T19" fmla="*/ 27 h 58"/>
                  <a:gd name="T20" fmla="*/ 36 w 37"/>
                  <a:gd name="T21" fmla="*/ 31 h 58"/>
                  <a:gd name="T22" fmla="*/ 10 w 37"/>
                  <a:gd name="T23" fmla="*/ 57 h 5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7" h="58">
                    <a:moveTo>
                      <a:pt x="10" y="57"/>
                    </a:moveTo>
                    <a:cubicBezTo>
                      <a:pt x="9" y="58"/>
                      <a:pt x="7" y="58"/>
                      <a:pt x="7" y="57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0"/>
                      <a:pt x="0" y="49"/>
                      <a:pt x="1" y="48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8"/>
                      <a:pt x="1" y="7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9" y="0"/>
                      <a:pt x="10" y="1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7" y="28"/>
                      <a:pt x="37" y="30"/>
                      <a:pt x="36" y="31"/>
                    </a:cubicBezTo>
                    <a:lnTo>
                      <a:pt x="10" y="5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endParaRPr lang="zh-CN" altLang="en-US" sz="975"/>
              </a:p>
            </p:txBody>
          </p:sp>
          <p:sp>
            <p:nvSpPr>
              <p:cNvPr id="38" name="Freeform 50"/>
              <p:cNvSpPr/>
              <p:nvPr/>
            </p:nvSpPr>
            <p:spPr bwMode="auto">
              <a:xfrm rot="10620000">
                <a:off x="11877" y="7782"/>
                <a:ext cx="380" cy="364"/>
              </a:xfrm>
              <a:custGeom>
                <a:avLst/>
                <a:gdLst>
                  <a:gd name="T0" fmla="*/ 10 w 37"/>
                  <a:gd name="T1" fmla="*/ 57 h 58"/>
                  <a:gd name="T2" fmla="*/ 7 w 37"/>
                  <a:gd name="T3" fmla="*/ 57 h 58"/>
                  <a:gd name="T4" fmla="*/ 1 w 37"/>
                  <a:gd name="T5" fmla="*/ 51 h 58"/>
                  <a:gd name="T6" fmla="*/ 1 w 37"/>
                  <a:gd name="T7" fmla="*/ 48 h 58"/>
                  <a:gd name="T8" fmla="*/ 20 w 37"/>
                  <a:gd name="T9" fmla="*/ 29 h 58"/>
                  <a:gd name="T10" fmla="*/ 1 w 37"/>
                  <a:gd name="T11" fmla="*/ 10 h 58"/>
                  <a:gd name="T12" fmla="*/ 1 w 37"/>
                  <a:gd name="T13" fmla="*/ 7 h 58"/>
                  <a:gd name="T14" fmla="*/ 7 w 37"/>
                  <a:gd name="T15" fmla="*/ 1 h 58"/>
                  <a:gd name="T16" fmla="*/ 10 w 37"/>
                  <a:gd name="T17" fmla="*/ 1 h 58"/>
                  <a:gd name="T18" fmla="*/ 36 w 37"/>
                  <a:gd name="T19" fmla="*/ 27 h 58"/>
                  <a:gd name="T20" fmla="*/ 36 w 37"/>
                  <a:gd name="T21" fmla="*/ 31 h 58"/>
                  <a:gd name="T22" fmla="*/ 10 w 37"/>
                  <a:gd name="T23" fmla="*/ 57 h 5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7" h="58">
                    <a:moveTo>
                      <a:pt x="10" y="57"/>
                    </a:moveTo>
                    <a:cubicBezTo>
                      <a:pt x="9" y="58"/>
                      <a:pt x="7" y="58"/>
                      <a:pt x="7" y="57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0"/>
                      <a:pt x="0" y="49"/>
                      <a:pt x="1" y="48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" y="10"/>
                      <a:pt x="1" y="10"/>
                      <a:pt x="1" y="10"/>
                    </a:cubicBezTo>
                    <a:cubicBezTo>
                      <a:pt x="0" y="9"/>
                      <a:pt x="0" y="8"/>
                      <a:pt x="1" y="7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0"/>
                      <a:pt x="9" y="0"/>
                      <a:pt x="10" y="1"/>
                    </a:cubicBezTo>
                    <a:cubicBezTo>
                      <a:pt x="36" y="27"/>
                      <a:pt x="36" y="27"/>
                      <a:pt x="36" y="27"/>
                    </a:cubicBezTo>
                    <a:cubicBezTo>
                      <a:pt x="37" y="28"/>
                      <a:pt x="37" y="30"/>
                      <a:pt x="36" y="31"/>
                    </a:cubicBezTo>
                    <a:lnTo>
                      <a:pt x="10" y="5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endParaRPr lang="zh-CN" altLang="en-US" sz="975"/>
              </a:p>
            </p:txBody>
          </p:sp>
        </p:grpSp>
        <p:cxnSp>
          <p:nvCxnSpPr>
            <p:cNvPr id="6" name="直接连接符 5"/>
            <p:cNvCxnSpPr/>
            <p:nvPr/>
          </p:nvCxnSpPr>
          <p:spPr>
            <a:xfrm>
              <a:off x="1528" y="6842"/>
              <a:ext cx="1654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1" name="组合 60"/>
            <p:cNvGrpSpPr/>
            <p:nvPr/>
          </p:nvGrpSpPr>
          <p:grpSpPr>
            <a:xfrm rot="0">
              <a:off x="4354" y="1286"/>
              <a:ext cx="10771" cy="2761"/>
              <a:chOff x="3720" y="1871"/>
              <a:chExt cx="9048" cy="2330"/>
            </a:xfrm>
          </p:grpSpPr>
          <p:sp>
            <p:nvSpPr>
              <p:cNvPr id="27737" name="Freeform 90"/>
              <p:cNvSpPr>
                <a:spLocks noEditPoints="1"/>
              </p:cNvSpPr>
              <p:nvPr/>
            </p:nvSpPr>
            <p:spPr bwMode="auto">
              <a:xfrm>
                <a:off x="3720" y="1871"/>
                <a:ext cx="955" cy="962"/>
              </a:xfrm>
              <a:custGeom>
                <a:avLst/>
                <a:gdLst>
                  <a:gd name="T0" fmla="*/ 55 w 55"/>
                  <a:gd name="T1" fmla="*/ 60 h 64"/>
                  <a:gd name="T2" fmla="*/ 3 w 55"/>
                  <a:gd name="T3" fmla="*/ 64 h 64"/>
                  <a:gd name="T4" fmla="*/ 0 w 55"/>
                  <a:gd name="T5" fmla="*/ 3 h 64"/>
                  <a:gd name="T6" fmla="*/ 35 w 55"/>
                  <a:gd name="T7" fmla="*/ 0 h 64"/>
                  <a:gd name="T8" fmla="*/ 52 w 55"/>
                  <a:gd name="T9" fmla="*/ 13 h 64"/>
                  <a:gd name="T10" fmla="*/ 50 w 55"/>
                  <a:gd name="T11" fmla="*/ 22 h 64"/>
                  <a:gd name="T12" fmla="*/ 32 w 55"/>
                  <a:gd name="T13" fmla="*/ 19 h 64"/>
                  <a:gd name="T14" fmla="*/ 4 w 55"/>
                  <a:gd name="T15" fmla="*/ 4 h 64"/>
                  <a:gd name="T16" fmla="*/ 50 w 55"/>
                  <a:gd name="T17" fmla="*/ 59 h 64"/>
                  <a:gd name="T18" fmla="*/ 35 w 55"/>
                  <a:gd name="T19" fmla="*/ 40 h 64"/>
                  <a:gd name="T20" fmla="*/ 45 w 55"/>
                  <a:gd name="T21" fmla="*/ 41 h 64"/>
                  <a:gd name="T22" fmla="*/ 45 w 55"/>
                  <a:gd name="T23" fmla="*/ 43 h 64"/>
                  <a:gd name="T24" fmla="*/ 43 w 55"/>
                  <a:gd name="T25" fmla="*/ 45 h 64"/>
                  <a:gd name="T26" fmla="*/ 20 w 55"/>
                  <a:gd name="T27" fmla="*/ 45 h 64"/>
                  <a:gd name="T28" fmla="*/ 10 w 55"/>
                  <a:gd name="T29" fmla="*/ 54 h 64"/>
                  <a:gd name="T30" fmla="*/ 9 w 55"/>
                  <a:gd name="T31" fmla="*/ 54 h 64"/>
                  <a:gd name="T32" fmla="*/ 16 w 55"/>
                  <a:gd name="T33" fmla="*/ 46 h 64"/>
                  <a:gd name="T34" fmla="*/ 17 w 55"/>
                  <a:gd name="T35" fmla="*/ 46 h 64"/>
                  <a:gd name="T36" fmla="*/ 24 w 55"/>
                  <a:gd name="T37" fmla="*/ 30 h 64"/>
                  <a:gd name="T38" fmla="*/ 25 w 55"/>
                  <a:gd name="T39" fmla="*/ 18 h 64"/>
                  <a:gd name="T40" fmla="*/ 26 w 55"/>
                  <a:gd name="T41" fmla="*/ 18 h 64"/>
                  <a:gd name="T42" fmla="*/ 27 w 55"/>
                  <a:gd name="T43" fmla="*/ 21 h 64"/>
                  <a:gd name="T44" fmla="*/ 27 w 55"/>
                  <a:gd name="T45" fmla="*/ 21 h 64"/>
                  <a:gd name="T46" fmla="*/ 26 w 55"/>
                  <a:gd name="T47" fmla="*/ 29 h 64"/>
                  <a:gd name="T48" fmla="*/ 35 w 55"/>
                  <a:gd name="T49" fmla="*/ 40 h 64"/>
                  <a:gd name="T50" fmla="*/ 11 w 55"/>
                  <a:gd name="T51" fmla="*/ 52 h 64"/>
                  <a:gd name="T52" fmla="*/ 31 w 55"/>
                  <a:gd name="T53" fmla="*/ 40 h 64"/>
                  <a:gd name="T54" fmla="*/ 25 w 55"/>
                  <a:gd name="T55" fmla="*/ 33 h 64"/>
                  <a:gd name="T56" fmla="*/ 21 w 55"/>
                  <a:gd name="T57" fmla="*/ 43 h 64"/>
                  <a:gd name="T58" fmla="*/ 25 w 55"/>
                  <a:gd name="T59" fmla="*/ 24 h 64"/>
                  <a:gd name="T60" fmla="*/ 26 w 55"/>
                  <a:gd name="T61" fmla="*/ 21 h 64"/>
                  <a:gd name="T62" fmla="*/ 26 w 55"/>
                  <a:gd name="T63" fmla="*/ 21 h 64"/>
                  <a:gd name="T64" fmla="*/ 25 w 55"/>
                  <a:gd name="T65" fmla="*/ 20 h 64"/>
                  <a:gd name="T66" fmla="*/ 36 w 55"/>
                  <a:gd name="T67" fmla="*/ 18 h 64"/>
                  <a:gd name="T68" fmla="*/ 49 w 55"/>
                  <a:gd name="T69" fmla="*/ 16 h 64"/>
                  <a:gd name="T70" fmla="*/ 36 w 55"/>
                  <a:gd name="T71" fmla="*/ 4 h 64"/>
                  <a:gd name="T72" fmla="*/ 39 w 55"/>
                  <a:gd name="T73" fmla="*/ 42 h 64"/>
                  <a:gd name="T74" fmla="*/ 44 w 55"/>
                  <a:gd name="T75" fmla="*/ 43 h 64"/>
                  <a:gd name="T76" fmla="*/ 39 w 55"/>
                  <a:gd name="T77" fmla="*/ 42 h 6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55" h="64">
                    <a:moveTo>
                      <a:pt x="55" y="19"/>
                    </a:move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2"/>
                      <a:pt x="53" y="64"/>
                      <a:pt x="51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1" y="64"/>
                      <a:pt x="0" y="62"/>
                      <a:pt x="0" y="6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40" y="1"/>
                      <a:pt x="41" y="2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3" y="14"/>
                      <a:pt x="55" y="17"/>
                      <a:pt x="55" y="19"/>
                    </a:cubicBezTo>
                    <a:close/>
                    <a:moveTo>
                      <a:pt x="50" y="22"/>
                    </a:moveTo>
                    <a:cubicBezTo>
                      <a:pt x="35" y="22"/>
                      <a:pt x="35" y="22"/>
                      <a:pt x="35" y="22"/>
                    </a:cubicBezTo>
                    <a:cubicBezTo>
                      <a:pt x="33" y="22"/>
                      <a:pt x="32" y="21"/>
                      <a:pt x="32" y="19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50" y="59"/>
                      <a:pt x="50" y="59"/>
                      <a:pt x="50" y="59"/>
                    </a:cubicBezTo>
                    <a:lnTo>
                      <a:pt x="50" y="22"/>
                    </a:lnTo>
                    <a:close/>
                    <a:moveTo>
                      <a:pt x="35" y="40"/>
                    </a:moveTo>
                    <a:cubicBezTo>
                      <a:pt x="36" y="40"/>
                      <a:pt x="38" y="40"/>
                      <a:pt x="39" y="40"/>
                    </a:cubicBezTo>
                    <a:cubicBezTo>
                      <a:pt x="41" y="40"/>
                      <a:pt x="44" y="40"/>
                      <a:pt x="45" y="41"/>
                    </a:cubicBezTo>
                    <a:cubicBezTo>
                      <a:pt x="45" y="42"/>
                      <a:pt x="46" y="42"/>
                      <a:pt x="45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5" y="44"/>
                      <a:pt x="44" y="45"/>
                      <a:pt x="43" y="45"/>
                    </a:cubicBezTo>
                    <a:cubicBezTo>
                      <a:pt x="40" y="45"/>
                      <a:pt x="37" y="44"/>
                      <a:pt x="34" y="42"/>
                    </a:cubicBezTo>
                    <a:cubicBezTo>
                      <a:pt x="29" y="43"/>
                      <a:pt x="24" y="44"/>
                      <a:pt x="20" y="45"/>
                    </a:cubicBezTo>
                    <a:cubicBezTo>
                      <a:pt x="16" y="51"/>
                      <a:pt x="13" y="54"/>
                      <a:pt x="11" y="54"/>
                    </a:cubicBezTo>
                    <a:cubicBezTo>
                      <a:pt x="11" y="54"/>
                      <a:pt x="11" y="54"/>
                      <a:pt x="10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3"/>
                      <a:pt x="9" y="53"/>
                      <a:pt x="9" y="52"/>
                    </a:cubicBezTo>
                    <a:cubicBezTo>
                      <a:pt x="9" y="51"/>
                      <a:pt x="11" y="48"/>
                      <a:pt x="16" y="46"/>
                    </a:cubicBezTo>
                    <a:cubicBezTo>
                      <a:pt x="16" y="45"/>
                      <a:pt x="16" y="45"/>
                      <a:pt x="16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8" y="44"/>
                      <a:pt x="19" y="42"/>
                      <a:pt x="20" y="39"/>
                    </a:cubicBezTo>
                    <a:cubicBezTo>
                      <a:pt x="22" y="36"/>
                      <a:pt x="23" y="33"/>
                      <a:pt x="24" y="30"/>
                    </a:cubicBezTo>
                    <a:cubicBezTo>
                      <a:pt x="23" y="26"/>
                      <a:pt x="23" y="22"/>
                      <a:pt x="23" y="19"/>
                    </a:cubicBezTo>
                    <a:cubicBezTo>
                      <a:pt x="23" y="18"/>
                      <a:pt x="24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18"/>
                      <a:pt x="26" y="18"/>
                      <a:pt x="27" y="18"/>
                    </a:cubicBezTo>
                    <a:cubicBezTo>
                      <a:pt x="27" y="19"/>
                      <a:pt x="27" y="20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5"/>
                      <a:pt x="27" y="27"/>
                      <a:pt x="26" y="29"/>
                    </a:cubicBezTo>
                    <a:cubicBezTo>
                      <a:pt x="28" y="33"/>
                      <a:pt x="30" y="36"/>
                      <a:pt x="32" y="38"/>
                    </a:cubicBezTo>
                    <a:cubicBezTo>
                      <a:pt x="33" y="39"/>
                      <a:pt x="34" y="39"/>
                      <a:pt x="35" y="40"/>
                    </a:cubicBezTo>
                    <a:close/>
                    <a:moveTo>
                      <a:pt x="16" y="47"/>
                    </a:moveTo>
                    <a:cubicBezTo>
                      <a:pt x="13" y="49"/>
                      <a:pt x="12" y="51"/>
                      <a:pt x="11" y="52"/>
                    </a:cubicBezTo>
                    <a:cubicBezTo>
                      <a:pt x="12" y="52"/>
                      <a:pt x="14" y="50"/>
                      <a:pt x="16" y="47"/>
                    </a:cubicBezTo>
                    <a:close/>
                    <a:moveTo>
                      <a:pt x="31" y="40"/>
                    </a:moveTo>
                    <a:cubicBezTo>
                      <a:pt x="31" y="40"/>
                      <a:pt x="30" y="40"/>
                      <a:pt x="30" y="40"/>
                    </a:cubicBezTo>
                    <a:cubicBezTo>
                      <a:pt x="28" y="38"/>
                      <a:pt x="27" y="36"/>
                      <a:pt x="25" y="33"/>
                    </a:cubicBezTo>
                    <a:cubicBezTo>
                      <a:pt x="25" y="35"/>
                      <a:pt x="24" y="38"/>
                      <a:pt x="23" y="40"/>
                    </a:cubicBezTo>
                    <a:cubicBezTo>
                      <a:pt x="22" y="41"/>
                      <a:pt x="21" y="42"/>
                      <a:pt x="21" y="43"/>
                    </a:cubicBezTo>
                    <a:cubicBezTo>
                      <a:pt x="24" y="42"/>
                      <a:pt x="28" y="41"/>
                      <a:pt x="31" y="40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3"/>
                      <a:pt x="26" y="23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0"/>
                      <a:pt x="26" y="20"/>
                      <a:pt x="25" y="19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1"/>
                      <a:pt x="25" y="22"/>
                      <a:pt x="25" y="24"/>
                    </a:cubicBezTo>
                    <a:close/>
                    <a:moveTo>
                      <a:pt x="36" y="18"/>
                    </a:moveTo>
                    <a:cubicBezTo>
                      <a:pt x="50" y="18"/>
                      <a:pt x="50" y="18"/>
                      <a:pt x="50" y="18"/>
                    </a:cubicBezTo>
                    <a:cubicBezTo>
                      <a:pt x="50" y="17"/>
                      <a:pt x="49" y="17"/>
                      <a:pt x="49" y="16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7" y="5"/>
                      <a:pt x="36" y="4"/>
                    </a:cubicBezTo>
                    <a:lnTo>
                      <a:pt x="36" y="18"/>
                    </a:lnTo>
                    <a:close/>
                    <a:moveTo>
                      <a:pt x="39" y="42"/>
                    </a:moveTo>
                    <a:cubicBezTo>
                      <a:pt x="41" y="42"/>
                      <a:pt x="42" y="43"/>
                      <a:pt x="43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42"/>
                      <a:pt x="43" y="42"/>
                      <a:pt x="39" y="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endParaRPr lang="zh-CN" altLang="en-US" sz="2800"/>
              </a:p>
            </p:txBody>
          </p:sp>
          <p:sp>
            <p:nvSpPr>
              <p:cNvPr id="41" name="Freeform 90"/>
              <p:cNvSpPr>
                <a:spLocks noEditPoints="1"/>
              </p:cNvSpPr>
              <p:nvPr/>
            </p:nvSpPr>
            <p:spPr bwMode="auto">
              <a:xfrm>
                <a:off x="3720" y="3239"/>
                <a:ext cx="955" cy="962"/>
              </a:xfrm>
              <a:custGeom>
                <a:avLst/>
                <a:gdLst>
                  <a:gd name="T0" fmla="*/ 55 w 55"/>
                  <a:gd name="T1" fmla="*/ 60 h 64"/>
                  <a:gd name="T2" fmla="*/ 3 w 55"/>
                  <a:gd name="T3" fmla="*/ 64 h 64"/>
                  <a:gd name="T4" fmla="*/ 0 w 55"/>
                  <a:gd name="T5" fmla="*/ 3 h 64"/>
                  <a:gd name="T6" fmla="*/ 35 w 55"/>
                  <a:gd name="T7" fmla="*/ 0 h 64"/>
                  <a:gd name="T8" fmla="*/ 52 w 55"/>
                  <a:gd name="T9" fmla="*/ 13 h 64"/>
                  <a:gd name="T10" fmla="*/ 50 w 55"/>
                  <a:gd name="T11" fmla="*/ 22 h 64"/>
                  <a:gd name="T12" fmla="*/ 32 w 55"/>
                  <a:gd name="T13" fmla="*/ 19 h 64"/>
                  <a:gd name="T14" fmla="*/ 4 w 55"/>
                  <a:gd name="T15" fmla="*/ 4 h 64"/>
                  <a:gd name="T16" fmla="*/ 50 w 55"/>
                  <a:gd name="T17" fmla="*/ 59 h 64"/>
                  <a:gd name="T18" fmla="*/ 35 w 55"/>
                  <a:gd name="T19" fmla="*/ 40 h 64"/>
                  <a:gd name="T20" fmla="*/ 45 w 55"/>
                  <a:gd name="T21" fmla="*/ 41 h 64"/>
                  <a:gd name="T22" fmla="*/ 45 w 55"/>
                  <a:gd name="T23" fmla="*/ 43 h 64"/>
                  <a:gd name="T24" fmla="*/ 43 w 55"/>
                  <a:gd name="T25" fmla="*/ 45 h 64"/>
                  <a:gd name="T26" fmla="*/ 20 w 55"/>
                  <a:gd name="T27" fmla="*/ 45 h 64"/>
                  <a:gd name="T28" fmla="*/ 10 w 55"/>
                  <a:gd name="T29" fmla="*/ 54 h 64"/>
                  <a:gd name="T30" fmla="*/ 9 w 55"/>
                  <a:gd name="T31" fmla="*/ 54 h 64"/>
                  <a:gd name="T32" fmla="*/ 16 w 55"/>
                  <a:gd name="T33" fmla="*/ 46 h 64"/>
                  <a:gd name="T34" fmla="*/ 17 w 55"/>
                  <a:gd name="T35" fmla="*/ 46 h 64"/>
                  <a:gd name="T36" fmla="*/ 24 w 55"/>
                  <a:gd name="T37" fmla="*/ 30 h 64"/>
                  <a:gd name="T38" fmla="*/ 25 w 55"/>
                  <a:gd name="T39" fmla="*/ 18 h 64"/>
                  <a:gd name="T40" fmla="*/ 26 w 55"/>
                  <a:gd name="T41" fmla="*/ 18 h 64"/>
                  <a:gd name="T42" fmla="*/ 27 w 55"/>
                  <a:gd name="T43" fmla="*/ 21 h 64"/>
                  <a:gd name="T44" fmla="*/ 27 w 55"/>
                  <a:gd name="T45" fmla="*/ 21 h 64"/>
                  <a:gd name="T46" fmla="*/ 26 w 55"/>
                  <a:gd name="T47" fmla="*/ 29 h 64"/>
                  <a:gd name="T48" fmla="*/ 35 w 55"/>
                  <a:gd name="T49" fmla="*/ 40 h 64"/>
                  <a:gd name="T50" fmla="*/ 11 w 55"/>
                  <a:gd name="T51" fmla="*/ 52 h 64"/>
                  <a:gd name="T52" fmla="*/ 31 w 55"/>
                  <a:gd name="T53" fmla="*/ 40 h 64"/>
                  <a:gd name="T54" fmla="*/ 25 w 55"/>
                  <a:gd name="T55" fmla="*/ 33 h 64"/>
                  <a:gd name="T56" fmla="*/ 21 w 55"/>
                  <a:gd name="T57" fmla="*/ 43 h 64"/>
                  <a:gd name="T58" fmla="*/ 25 w 55"/>
                  <a:gd name="T59" fmla="*/ 24 h 64"/>
                  <a:gd name="T60" fmla="*/ 26 w 55"/>
                  <a:gd name="T61" fmla="*/ 21 h 64"/>
                  <a:gd name="T62" fmla="*/ 26 w 55"/>
                  <a:gd name="T63" fmla="*/ 21 h 64"/>
                  <a:gd name="T64" fmla="*/ 25 w 55"/>
                  <a:gd name="T65" fmla="*/ 20 h 64"/>
                  <a:gd name="T66" fmla="*/ 36 w 55"/>
                  <a:gd name="T67" fmla="*/ 18 h 64"/>
                  <a:gd name="T68" fmla="*/ 49 w 55"/>
                  <a:gd name="T69" fmla="*/ 16 h 64"/>
                  <a:gd name="T70" fmla="*/ 36 w 55"/>
                  <a:gd name="T71" fmla="*/ 4 h 64"/>
                  <a:gd name="T72" fmla="*/ 39 w 55"/>
                  <a:gd name="T73" fmla="*/ 42 h 64"/>
                  <a:gd name="T74" fmla="*/ 44 w 55"/>
                  <a:gd name="T75" fmla="*/ 43 h 64"/>
                  <a:gd name="T76" fmla="*/ 39 w 55"/>
                  <a:gd name="T77" fmla="*/ 42 h 6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55" h="64">
                    <a:moveTo>
                      <a:pt x="55" y="19"/>
                    </a:move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2"/>
                      <a:pt x="53" y="64"/>
                      <a:pt x="51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1" y="64"/>
                      <a:pt x="0" y="62"/>
                      <a:pt x="0" y="6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40" y="1"/>
                      <a:pt x="41" y="2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3" y="14"/>
                      <a:pt x="55" y="17"/>
                      <a:pt x="55" y="19"/>
                    </a:cubicBezTo>
                    <a:close/>
                    <a:moveTo>
                      <a:pt x="50" y="22"/>
                    </a:moveTo>
                    <a:cubicBezTo>
                      <a:pt x="35" y="22"/>
                      <a:pt x="35" y="22"/>
                      <a:pt x="35" y="22"/>
                    </a:cubicBezTo>
                    <a:cubicBezTo>
                      <a:pt x="33" y="22"/>
                      <a:pt x="32" y="21"/>
                      <a:pt x="32" y="19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50" y="59"/>
                      <a:pt x="50" y="59"/>
                      <a:pt x="50" y="59"/>
                    </a:cubicBezTo>
                    <a:lnTo>
                      <a:pt x="50" y="22"/>
                    </a:lnTo>
                    <a:close/>
                    <a:moveTo>
                      <a:pt x="35" y="40"/>
                    </a:moveTo>
                    <a:cubicBezTo>
                      <a:pt x="36" y="40"/>
                      <a:pt x="38" y="40"/>
                      <a:pt x="39" y="40"/>
                    </a:cubicBezTo>
                    <a:cubicBezTo>
                      <a:pt x="41" y="40"/>
                      <a:pt x="44" y="40"/>
                      <a:pt x="45" y="41"/>
                    </a:cubicBezTo>
                    <a:cubicBezTo>
                      <a:pt x="45" y="42"/>
                      <a:pt x="46" y="42"/>
                      <a:pt x="45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5" y="44"/>
                      <a:pt x="44" y="45"/>
                      <a:pt x="43" y="45"/>
                    </a:cubicBezTo>
                    <a:cubicBezTo>
                      <a:pt x="40" y="45"/>
                      <a:pt x="37" y="44"/>
                      <a:pt x="34" y="42"/>
                    </a:cubicBezTo>
                    <a:cubicBezTo>
                      <a:pt x="29" y="43"/>
                      <a:pt x="24" y="44"/>
                      <a:pt x="20" y="45"/>
                    </a:cubicBezTo>
                    <a:cubicBezTo>
                      <a:pt x="16" y="51"/>
                      <a:pt x="13" y="54"/>
                      <a:pt x="11" y="54"/>
                    </a:cubicBezTo>
                    <a:cubicBezTo>
                      <a:pt x="11" y="54"/>
                      <a:pt x="11" y="54"/>
                      <a:pt x="10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3"/>
                      <a:pt x="9" y="53"/>
                      <a:pt x="9" y="52"/>
                    </a:cubicBezTo>
                    <a:cubicBezTo>
                      <a:pt x="9" y="51"/>
                      <a:pt x="11" y="48"/>
                      <a:pt x="16" y="46"/>
                    </a:cubicBezTo>
                    <a:cubicBezTo>
                      <a:pt x="16" y="45"/>
                      <a:pt x="16" y="45"/>
                      <a:pt x="16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8" y="44"/>
                      <a:pt x="19" y="42"/>
                      <a:pt x="20" y="39"/>
                    </a:cubicBezTo>
                    <a:cubicBezTo>
                      <a:pt x="22" y="36"/>
                      <a:pt x="23" y="33"/>
                      <a:pt x="24" y="30"/>
                    </a:cubicBezTo>
                    <a:cubicBezTo>
                      <a:pt x="23" y="26"/>
                      <a:pt x="23" y="22"/>
                      <a:pt x="23" y="19"/>
                    </a:cubicBezTo>
                    <a:cubicBezTo>
                      <a:pt x="23" y="18"/>
                      <a:pt x="24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18"/>
                      <a:pt x="26" y="18"/>
                      <a:pt x="27" y="18"/>
                    </a:cubicBezTo>
                    <a:cubicBezTo>
                      <a:pt x="27" y="19"/>
                      <a:pt x="27" y="20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5"/>
                      <a:pt x="27" y="27"/>
                      <a:pt x="26" y="29"/>
                    </a:cubicBezTo>
                    <a:cubicBezTo>
                      <a:pt x="28" y="33"/>
                      <a:pt x="30" y="36"/>
                      <a:pt x="32" y="38"/>
                    </a:cubicBezTo>
                    <a:cubicBezTo>
                      <a:pt x="33" y="39"/>
                      <a:pt x="34" y="39"/>
                      <a:pt x="35" y="40"/>
                    </a:cubicBezTo>
                    <a:close/>
                    <a:moveTo>
                      <a:pt x="16" y="47"/>
                    </a:moveTo>
                    <a:cubicBezTo>
                      <a:pt x="13" y="49"/>
                      <a:pt x="12" y="51"/>
                      <a:pt x="11" y="52"/>
                    </a:cubicBezTo>
                    <a:cubicBezTo>
                      <a:pt x="12" y="52"/>
                      <a:pt x="14" y="50"/>
                      <a:pt x="16" y="47"/>
                    </a:cubicBezTo>
                    <a:close/>
                    <a:moveTo>
                      <a:pt x="31" y="40"/>
                    </a:moveTo>
                    <a:cubicBezTo>
                      <a:pt x="31" y="40"/>
                      <a:pt x="30" y="40"/>
                      <a:pt x="30" y="40"/>
                    </a:cubicBezTo>
                    <a:cubicBezTo>
                      <a:pt x="28" y="38"/>
                      <a:pt x="27" y="36"/>
                      <a:pt x="25" y="33"/>
                    </a:cubicBezTo>
                    <a:cubicBezTo>
                      <a:pt x="25" y="35"/>
                      <a:pt x="24" y="38"/>
                      <a:pt x="23" y="40"/>
                    </a:cubicBezTo>
                    <a:cubicBezTo>
                      <a:pt x="22" y="41"/>
                      <a:pt x="21" y="42"/>
                      <a:pt x="21" y="43"/>
                    </a:cubicBezTo>
                    <a:cubicBezTo>
                      <a:pt x="24" y="42"/>
                      <a:pt x="28" y="41"/>
                      <a:pt x="31" y="40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3"/>
                      <a:pt x="26" y="23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0"/>
                      <a:pt x="26" y="20"/>
                      <a:pt x="25" y="19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1"/>
                      <a:pt x="25" y="22"/>
                      <a:pt x="25" y="24"/>
                    </a:cubicBezTo>
                    <a:close/>
                    <a:moveTo>
                      <a:pt x="36" y="18"/>
                    </a:moveTo>
                    <a:cubicBezTo>
                      <a:pt x="50" y="18"/>
                      <a:pt x="50" y="18"/>
                      <a:pt x="50" y="18"/>
                    </a:cubicBezTo>
                    <a:cubicBezTo>
                      <a:pt x="50" y="17"/>
                      <a:pt x="49" y="17"/>
                      <a:pt x="49" y="16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7" y="5"/>
                      <a:pt x="36" y="4"/>
                    </a:cubicBezTo>
                    <a:lnTo>
                      <a:pt x="36" y="18"/>
                    </a:lnTo>
                    <a:close/>
                    <a:moveTo>
                      <a:pt x="39" y="42"/>
                    </a:moveTo>
                    <a:cubicBezTo>
                      <a:pt x="41" y="42"/>
                      <a:pt x="42" y="43"/>
                      <a:pt x="43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42"/>
                      <a:pt x="43" y="42"/>
                      <a:pt x="39" y="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endParaRPr lang="zh-CN" altLang="en-US" sz="2800"/>
              </a:p>
            </p:txBody>
          </p:sp>
          <p:sp>
            <p:nvSpPr>
              <p:cNvPr id="42" name="Freeform 90"/>
              <p:cNvSpPr>
                <a:spLocks noEditPoints="1"/>
              </p:cNvSpPr>
              <p:nvPr/>
            </p:nvSpPr>
            <p:spPr bwMode="auto">
              <a:xfrm>
                <a:off x="8607" y="1871"/>
                <a:ext cx="955" cy="962"/>
              </a:xfrm>
              <a:custGeom>
                <a:avLst/>
                <a:gdLst>
                  <a:gd name="T0" fmla="*/ 55 w 55"/>
                  <a:gd name="T1" fmla="*/ 60 h 64"/>
                  <a:gd name="T2" fmla="*/ 3 w 55"/>
                  <a:gd name="T3" fmla="*/ 64 h 64"/>
                  <a:gd name="T4" fmla="*/ 0 w 55"/>
                  <a:gd name="T5" fmla="*/ 3 h 64"/>
                  <a:gd name="T6" fmla="*/ 35 w 55"/>
                  <a:gd name="T7" fmla="*/ 0 h 64"/>
                  <a:gd name="T8" fmla="*/ 52 w 55"/>
                  <a:gd name="T9" fmla="*/ 13 h 64"/>
                  <a:gd name="T10" fmla="*/ 50 w 55"/>
                  <a:gd name="T11" fmla="*/ 22 h 64"/>
                  <a:gd name="T12" fmla="*/ 32 w 55"/>
                  <a:gd name="T13" fmla="*/ 19 h 64"/>
                  <a:gd name="T14" fmla="*/ 4 w 55"/>
                  <a:gd name="T15" fmla="*/ 4 h 64"/>
                  <a:gd name="T16" fmla="*/ 50 w 55"/>
                  <a:gd name="T17" fmla="*/ 59 h 64"/>
                  <a:gd name="T18" fmla="*/ 35 w 55"/>
                  <a:gd name="T19" fmla="*/ 40 h 64"/>
                  <a:gd name="T20" fmla="*/ 45 w 55"/>
                  <a:gd name="T21" fmla="*/ 41 h 64"/>
                  <a:gd name="T22" fmla="*/ 45 w 55"/>
                  <a:gd name="T23" fmla="*/ 43 h 64"/>
                  <a:gd name="T24" fmla="*/ 43 w 55"/>
                  <a:gd name="T25" fmla="*/ 45 h 64"/>
                  <a:gd name="T26" fmla="*/ 20 w 55"/>
                  <a:gd name="T27" fmla="*/ 45 h 64"/>
                  <a:gd name="T28" fmla="*/ 10 w 55"/>
                  <a:gd name="T29" fmla="*/ 54 h 64"/>
                  <a:gd name="T30" fmla="*/ 9 w 55"/>
                  <a:gd name="T31" fmla="*/ 54 h 64"/>
                  <a:gd name="T32" fmla="*/ 16 w 55"/>
                  <a:gd name="T33" fmla="*/ 46 h 64"/>
                  <a:gd name="T34" fmla="*/ 17 w 55"/>
                  <a:gd name="T35" fmla="*/ 46 h 64"/>
                  <a:gd name="T36" fmla="*/ 24 w 55"/>
                  <a:gd name="T37" fmla="*/ 30 h 64"/>
                  <a:gd name="T38" fmla="*/ 25 w 55"/>
                  <a:gd name="T39" fmla="*/ 18 h 64"/>
                  <a:gd name="T40" fmla="*/ 26 w 55"/>
                  <a:gd name="T41" fmla="*/ 18 h 64"/>
                  <a:gd name="T42" fmla="*/ 27 w 55"/>
                  <a:gd name="T43" fmla="*/ 21 h 64"/>
                  <a:gd name="T44" fmla="*/ 27 w 55"/>
                  <a:gd name="T45" fmla="*/ 21 h 64"/>
                  <a:gd name="T46" fmla="*/ 26 w 55"/>
                  <a:gd name="T47" fmla="*/ 29 h 64"/>
                  <a:gd name="T48" fmla="*/ 35 w 55"/>
                  <a:gd name="T49" fmla="*/ 40 h 64"/>
                  <a:gd name="T50" fmla="*/ 11 w 55"/>
                  <a:gd name="T51" fmla="*/ 52 h 64"/>
                  <a:gd name="T52" fmla="*/ 31 w 55"/>
                  <a:gd name="T53" fmla="*/ 40 h 64"/>
                  <a:gd name="T54" fmla="*/ 25 w 55"/>
                  <a:gd name="T55" fmla="*/ 33 h 64"/>
                  <a:gd name="T56" fmla="*/ 21 w 55"/>
                  <a:gd name="T57" fmla="*/ 43 h 64"/>
                  <a:gd name="T58" fmla="*/ 25 w 55"/>
                  <a:gd name="T59" fmla="*/ 24 h 64"/>
                  <a:gd name="T60" fmla="*/ 26 w 55"/>
                  <a:gd name="T61" fmla="*/ 21 h 64"/>
                  <a:gd name="T62" fmla="*/ 26 w 55"/>
                  <a:gd name="T63" fmla="*/ 21 h 64"/>
                  <a:gd name="T64" fmla="*/ 25 w 55"/>
                  <a:gd name="T65" fmla="*/ 20 h 64"/>
                  <a:gd name="T66" fmla="*/ 36 w 55"/>
                  <a:gd name="T67" fmla="*/ 18 h 64"/>
                  <a:gd name="T68" fmla="*/ 49 w 55"/>
                  <a:gd name="T69" fmla="*/ 16 h 64"/>
                  <a:gd name="T70" fmla="*/ 36 w 55"/>
                  <a:gd name="T71" fmla="*/ 4 h 64"/>
                  <a:gd name="T72" fmla="*/ 39 w 55"/>
                  <a:gd name="T73" fmla="*/ 42 h 64"/>
                  <a:gd name="T74" fmla="*/ 44 w 55"/>
                  <a:gd name="T75" fmla="*/ 43 h 64"/>
                  <a:gd name="T76" fmla="*/ 39 w 55"/>
                  <a:gd name="T77" fmla="*/ 42 h 6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55" h="64">
                    <a:moveTo>
                      <a:pt x="55" y="19"/>
                    </a:move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2"/>
                      <a:pt x="53" y="64"/>
                      <a:pt x="51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1" y="64"/>
                      <a:pt x="0" y="62"/>
                      <a:pt x="0" y="6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40" y="1"/>
                      <a:pt x="41" y="2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3" y="14"/>
                      <a:pt x="55" y="17"/>
                      <a:pt x="55" y="19"/>
                    </a:cubicBezTo>
                    <a:close/>
                    <a:moveTo>
                      <a:pt x="50" y="22"/>
                    </a:moveTo>
                    <a:cubicBezTo>
                      <a:pt x="35" y="22"/>
                      <a:pt x="35" y="22"/>
                      <a:pt x="35" y="22"/>
                    </a:cubicBezTo>
                    <a:cubicBezTo>
                      <a:pt x="33" y="22"/>
                      <a:pt x="32" y="21"/>
                      <a:pt x="32" y="19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50" y="59"/>
                      <a:pt x="50" y="59"/>
                      <a:pt x="50" y="59"/>
                    </a:cubicBezTo>
                    <a:lnTo>
                      <a:pt x="50" y="22"/>
                    </a:lnTo>
                    <a:close/>
                    <a:moveTo>
                      <a:pt x="35" y="40"/>
                    </a:moveTo>
                    <a:cubicBezTo>
                      <a:pt x="36" y="40"/>
                      <a:pt x="38" y="40"/>
                      <a:pt x="39" y="40"/>
                    </a:cubicBezTo>
                    <a:cubicBezTo>
                      <a:pt x="41" y="40"/>
                      <a:pt x="44" y="40"/>
                      <a:pt x="45" y="41"/>
                    </a:cubicBezTo>
                    <a:cubicBezTo>
                      <a:pt x="45" y="42"/>
                      <a:pt x="46" y="42"/>
                      <a:pt x="45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5" y="44"/>
                      <a:pt x="44" y="45"/>
                      <a:pt x="43" y="45"/>
                    </a:cubicBezTo>
                    <a:cubicBezTo>
                      <a:pt x="40" y="45"/>
                      <a:pt x="37" y="44"/>
                      <a:pt x="34" y="42"/>
                    </a:cubicBezTo>
                    <a:cubicBezTo>
                      <a:pt x="29" y="43"/>
                      <a:pt x="24" y="44"/>
                      <a:pt x="20" y="45"/>
                    </a:cubicBezTo>
                    <a:cubicBezTo>
                      <a:pt x="16" y="51"/>
                      <a:pt x="13" y="54"/>
                      <a:pt x="11" y="54"/>
                    </a:cubicBezTo>
                    <a:cubicBezTo>
                      <a:pt x="11" y="54"/>
                      <a:pt x="11" y="54"/>
                      <a:pt x="10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3"/>
                      <a:pt x="9" y="53"/>
                      <a:pt x="9" y="52"/>
                    </a:cubicBezTo>
                    <a:cubicBezTo>
                      <a:pt x="9" y="51"/>
                      <a:pt x="11" y="48"/>
                      <a:pt x="16" y="46"/>
                    </a:cubicBezTo>
                    <a:cubicBezTo>
                      <a:pt x="16" y="45"/>
                      <a:pt x="16" y="45"/>
                      <a:pt x="16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8" y="44"/>
                      <a:pt x="19" y="42"/>
                      <a:pt x="20" y="39"/>
                    </a:cubicBezTo>
                    <a:cubicBezTo>
                      <a:pt x="22" y="36"/>
                      <a:pt x="23" y="33"/>
                      <a:pt x="24" y="30"/>
                    </a:cubicBezTo>
                    <a:cubicBezTo>
                      <a:pt x="23" y="26"/>
                      <a:pt x="23" y="22"/>
                      <a:pt x="23" y="19"/>
                    </a:cubicBezTo>
                    <a:cubicBezTo>
                      <a:pt x="23" y="18"/>
                      <a:pt x="24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18"/>
                      <a:pt x="26" y="18"/>
                      <a:pt x="27" y="18"/>
                    </a:cubicBezTo>
                    <a:cubicBezTo>
                      <a:pt x="27" y="19"/>
                      <a:pt x="27" y="20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5"/>
                      <a:pt x="27" y="27"/>
                      <a:pt x="26" y="29"/>
                    </a:cubicBezTo>
                    <a:cubicBezTo>
                      <a:pt x="28" y="33"/>
                      <a:pt x="30" y="36"/>
                      <a:pt x="32" y="38"/>
                    </a:cubicBezTo>
                    <a:cubicBezTo>
                      <a:pt x="33" y="39"/>
                      <a:pt x="34" y="39"/>
                      <a:pt x="35" y="40"/>
                    </a:cubicBezTo>
                    <a:close/>
                    <a:moveTo>
                      <a:pt x="16" y="47"/>
                    </a:moveTo>
                    <a:cubicBezTo>
                      <a:pt x="13" y="49"/>
                      <a:pt x="12" y="51"/>
                      <a:pt x="11" y="52"/>
                    </a:cubicBezTo>
                    <a:cubicBezTo>
                      <a:pt x="12" y="52"/>
                      <a:pt x="14" y="50"/>
                      <a:pt x="16" y="47"/>
                    </a:cubicBezTo>
                    <a:close/>
                    <a:moveTo>
                      <a:pt x="31" y="40"/>
                    </a:moveTo>
                    <a:cubicBezTo>
                      <a:pt x="31" y="40"/>
                      <a:pt x="30" y="40"/>
                      <a:pt x="30" y="40"/>
                    </a:cubicBezTo>
                    <a:cubicBezTo>
                      <a:pt x="28" y="38"/>
                      <a:pt x="27" y="36"/>
                      <a:pt x="25" y="33"/>
                    </a:cubicBezTo>
                    <a:cubicBezTo>
                      <a:pt x="25" y="35"/>
                      <a:pt x="24" y="38"/>
                      <a:pt x="23" y="40"/>
                    </a:cubicBezTo>
                    <a:cubicBezTo>
                      <a:pt x="22" y="41"/>
                      <a:pt x="21" y="42"/>
                      <a:pt x="21" y="43"/>
                    </a:cubicBezTo>
                    <a:cubicBezTo>
                      <a:pt x="24" y="42"/>
                      <a:pt x="28" y="41"/>
                      <a:pt x="31" y="40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3"/>
                      <a:pt x="26" y="23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0"/>
                      <a:pt x="26" y="20"/>
                      <a:pt x="25" y="19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1"/>
                      <a:pt x="25" y="22"/>
                      <a:pt x="25" y="24"/>
                    </a:cubicBezTo>
                    <a:close/>
                    <a:moveTo>
                      <a:pt x="36" y="18"/>
                    </a:moveTo>
                    <a:cubicBezTo>
                      <a:pt x="50" y="18"/>
                      <a:pt x="50" y="18"/>
                      <a:pt x="50" y="18"/>
                    </a:cubicBezTo>
                    <a:cubicBezTo>
                      <a:pt x="50" y="17"/>
                      <a:pt x="49" y="17"/>
                      <a:pt x="49" y="16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7" y="5"/>
                      <a:pt x="36" y="4"/>
                    </a:cubicBezTo>
                    <a:lnTo>
                      <a:pt x="36" y="18"/>
                    </a:lnTo>
                    <a:close/>
                    <a:moveTo>
                      <a:pt x="39" y="42"/>
                    </a:moveTo>
                    <a:cubicBezTo>
                      <a:pt x="41" y="42"/>
                      <a:pt x="42" y="43"/>
                      <a:pt x="43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42"/>
                      <a:pt x="43" y="42"/>
                      <a:pt x="39" y="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endParaRPr lang="zh-CN" altLang="en-US" sz="2800"/>
              </a:p>
            </p:txBody>
          </p:sp>
          <p:sp>
            <p:nvSpPr>
              <p:cNvPr id="43" name="Freeform 90"/>
              <p:cNvSpPr>
                <a:spLocks noEditPoints="1"/>
              </p:cNvSpPr>
              <p:nvPr/>
            </p:nvSpPr>
            <p:spPr bwMode="auto">
              <a:xfrm>
                <a:off x="8607" y="3239"/>
                <a:ext cx="955" cy="962"/>
              </a:xfrm>
              <a:custGeom>
                <a:avLst/>
                <a:gdLst>
                  <a:gd name="T0" fmla="*/ 55 w 55"/>
                  <a:gd name="T1" fmla="*/ 60 h 64"/>
                  <a:gd name="T2" fmla="*/ 3 w 55"/>
                  <a:gd name="T3" fmla="*/ 64 h 64"/>
                  <a:gd name="T4" fmla="*/ 0 w 55"/>
                  <a:gd name="T5" fmla="*/ 3 h 64"/>
                  <a:gd name="T6" fmla="*/ 35 w 55"/>
                  <a:gd name="T7" fmla="*/ 0 h 64"/>
                  <a:gd name="T8" fmla="*/ 52 w 55"/>
                  <a:gd name="T9" fmla="*/ 13 h 64"/>
                  <a:gd name="T10" fmla="*/ 50 w 55"/>
                  <a:gd name="T11" fmla="*/ 22 h 64"/>
                  <a:gd name="T12" fmla="*/ 32 w 55"/>
                  <a:gd name="T13" fmla="*/ 19 h 64"/>
                  <a:gd name="T14" fmla="*/ 4 w 55"/>
                  <a:gd name="T15" fmla="*/ 4 h 64"/>
                  <a:gd name="T16" fmla="*/ 50 w 55"/>
                  <a:gd name="T17" fmla="*/ 59 h 64"/>
                  <a:gd name="T18" fmla="*/ 35 w 55"/>
                  <a:gd name="T19" fmla="*/ 40 h 64"/>
                  <a:gd name="T20" fmla="*/ 45 w 55"/>
                  <a:gd name="T21" fmla="*/ 41 h 64"/>
                  <a:gd name="T22" fmla="*/ 45 w 55"/>
                  <a:gd name="T23" fmla="*/ 43 h 64"/>
                  <a:gd name="T24" fmla="*/ 43 w 55"/>
                  <a:gd name="T25" fmla="*/ 45 h 64"/>
                  <a:gd name="T26" fmla="*/ 20 w 55"/>
                  <a:gd name="T27" fmla="*/ 45 h 64"/>
                  <a:gd name="T28" fmla="*/ 10 w 55"/>
                  <a:gd name="T29" fmla="*/ 54 h 64"/>
                  <a:gd name="T30" fmla="*/ 9 w 55"/>
                  <a:gd name="T31" fmla="*/ 54 h 64"/>
                  <a:gd name="T32" fmla="*/ 16 w 55"/>
                  <a:gd name="T33" fmla="*/ 46 h 64"/>
                  <a:gd name="T34" fmla="*/ 17 w 55"/>
                  <a:gd name="T35" fmla="*/ 46 h 64"/>
                  <a:gd name="T36" fmla="*/ 24 w 55"/>
                  <a:gd name="T37" fmla="*/ 30 h 64"/>
                  <a:gd name="T38" fmla="*/ 25 w 55"/>
                  <a:gd name="T39" fmla="*/ 18 h 64"/>
                  <a:gd name="T40" fmla="*/ 26 w 55"/>
                  <a:gd name="T41" fmla="*/ 18 h 64"/>
                  <a:gd name="T42" fmla="*/ 27 w 55"/>
                  <a:gd name="T43" fmla="*/ 21 h 64"/>
                  <a:gd name="T44" fmla="*/ 27 w 55"/>
                  <a:gd name="T45" fmla="*/ 21 h 64"/>
                  <a:gd name="T46" fmla="*/ 26 w 55"/>
                  <a:gd name="T47" fmla="*/ 29 h 64"/>
                  <a:gd name="T48" fmla="*/ 35 w 55"/>
                  <a:gd name="T49" fmla="*/ 40 h 64"/>
                  <a:gd name="T50" fmla="*/ 11 w 55"/>
                  <a:gd name="T51" fmla="*/ 52 h 64"/>
                  <a:gd name="T52" fmla="*/ 31 w 55"/>
                  <a:gd name="T53" fmla="*/ 40 h 64"/>
                  <a:gd name="T54" fmla="*/ 25 w 55"/>
                  <a:gd name="T55" fmla="*/ 33 h 64"/>
                  <a:gd name="T56" fmla="*/ 21 w 55"/>
                  <a:gd name="T57" fmla="*/ 43 h 64"/>
                  <a:gd name="T58" fmla="*/ 25 w 55"/>
                  <a:gd name="T59" fmla="*/ 24 h 64"/>
                  <a:gd name="T60" fmla="*/ 26 w 55"/>
                  <a:gd name="T61" fmla="*/ 21 h 64"/>
                  <a:gd name="T62" fmla="*/ 26 w 55"/>
                  <a:gd name="T63" fmla="*/ 21 h 64"/>
                  <a:gd name="T64" fmla="*/ 25 w 55"/>
                  <a:gd name="T65" fmla="*/ 20 h 64"/>
                  <a:gd name="T66" fmla="*/ 36 w 55"/>
                  <a:gd name="T67" fmla="*/ 18 h 64"/>
                  <a:gd name="T68" fmla="*/ 49 w 55"/>
                  <a:gd name="T69" fmla="*/ 16 h 64"/>
                  <a:gd name="T70" fmla="*/ 36 w 55"/>
                  <a:gd name="T71" fmla="*/ 4 h 64"/>
                  <a:gd name="T72" fmla="*/ 39 w 55"/>
                  <a:gd name="T73" fmla="*/ 42 h 64"/>
                  <a:gd name="T74" fmla="*/ 44 w 55"/>
                  <a:gd name="T75" fmla="*/ 43 h 64"/>
                  <a:gd name="T76" fmla="*/ 39 w 55"/>
                  <a:gd name="T77" fmla="*/ 42 h 64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55" h="64">
                    <a:moveTo>
                      <a:pt x="55" y="19"/>
                    </a:moveTo>
                    <a:cubicBezTo>
                      <a:pt x="55" y="60"/>
                      <a:pt x="55" y="60"/>
                      <a:pt x="55" y="60"/>
                    </a:cubicBezTo>
                    <a:cubicBezTo>
                      <a:pt x="55" y="62"/>
                      <a:pt x="53" y="64"/>
                      <a:pt x="51" y="64"/>
                    </a:cubicBezTo>
                    <a:cubicBezTo>
                      <a:pt x="3" y="64"/>
                      <a:pt x="3" y="64"/>
                      <a:pt x="3" y="64"/>
                    </a:cubicBezTo>
                    <a:cubicBezTo>
                      <a:pt x="1" y="64"/>
                      <a:pt x="0" y="62"/>
                      <a:pt x="0" y="6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7" y="0"/>
                      <a:pt x="40" y="1"/>
                      <a:pt x="41" y="2"/>
                    </a:cubicBezTo>
                    <a:cubicBezTo>
                      <a:pt x="52" y="13"/>
                      <a:pt x="52" y="13"/>
                      <a:pt x="52" y="13"/>
                    </a:cubicBezTo>
                    <a:cubicBezTo>
                      <a:pt x="53" y="14"/>
                      <a:pt x="55" y="17"/>
                      <a:pt x="55" y="19"/>
                    </a:cubicBezTo>
                    <a:close/>
                    <a:moveTo>
                      <a:pt x="50" y="22"/>
                    </a:moveTo>
                    <a:cubicBezTo>
                      <a:pt x="35" y="22"/>
                      <a:pt x="35" y="22"/>
                      <a:pt x="35" y="22"/>
                    </a:cubicBezTo>
                    <a:cubicBezTo>
                      <a:pt x="33" y="22"/>
                      <a:pt x="32" y="21"/>
                      <a:pt x="32" y="19"/>
                    </a:cubicBezTo>
                    <a:cubicBezTo>
                      <a:pt x="32" y="4"/>
                      <a:pt x="32" y="4"/>
                      <a:pt x="32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59"/>
                      <a:pt x="4" y="59"/>
                      <a:pt x="4" y="59"/>
                    </a:cubicBezTo>
                    <a:cubicBezTo>
                      <a:pt x="50" y="59"/>
                      <a:pt x="50" y="59"/>
                      <a:pt x="50" y="59"/>
                    </a:cubicBezTo>
                    <a:lnTo>
                      <a:pt x="50" y="22"/>
                    </a:lnTo>
                    <a:close/>
                    <a:moveTo>
                      <a:pt x="35" y="40"/>
                    </a:moveTo>
                    <a:cubicBezTo>
                      <a:pt x="36" y="40"/>
                      <a:pt x="38" y="40"/>
                      <a:pt x="39" y="40"/>
                    </a:cubicBezTo>
                    <a:cubicBezTo>
                      <a:pt x="41" y="40"/>
                      <a:pt x="44" y="40"/>
                      <a:pt x="45" y="41"/>
                    </a:cubicBezTo>
                    <a:cubicBezTo>
                      <a:pt x="45" y="42"/>
                      <a:pt x="46" y="42"/>
                      <a:pt x="45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5" y="43"/>
                      <a:pt x="45" y="43"/>
                      <a:pt x="45" y="43"/>
                    </a:cubicBezTo>
                    <a:cubicBezTo>
                      <a:pt x="45" y="44"/>
                      <a:pt x="44" y="45"/>
                      <a:pt x="43" y="45"/>
                    </a:cubicBezTo>
                    <a:cubicBezTo>
                      <a:pt x="40" y="45"/>
                      <a:pt x="37" y="44"/>
                      <a:pt x="34" y="42"/>
                    </a:cubicBezTo>
                    <a:cubicBezTo>
                      <a:pt x="29" y="43"/>
                      <a:pt x="24" y="44"/>
                      <a:pt x="20" y="45"/>
                    </a:cubicBezTo>
                    <a:cubicBezTo>
                      <a:pt x="16" y="51"/>
                      <a:pt x="13" y="54"/>
                      <a:pt x="11" y="54"/>
                    </a:cubicBezTo>
                    <a:cubicBezTo>
                      <a:pt x="11" y="54"/>
                      <a:pt x="11" y="54"/>
                      <a:pt x="10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3"/>
                      <a:pt x="9" y="53"/>
                      <a:pt x="9" y="52"/>
                    </a:cubicBezTo>
                    <a:cubicBezTo>
                      <a:pt x="9" y="51"/>
                      <a:pt x="11" y="48"/>
                      <a:pt x="16" y="46"/>
                    </a:cubicBezTo>
                    <a:cubicBezTo>
                      <a:pt x="16" y="45"/>
                      <a:pt x="16" y="45"/>
                      <a:pt x="16" y="46"/>
                    </a:cubicBezTo>
                    <a:cubicBezTo>
                      <a:pt x="17" y="46"/>
                      <a:pt x="17" y="46"/>
                      <a:pt x="17" y="46"/>
                    </a:cubicBezTo>
                    <a:cubicBezTo>
                      <a:pt x="18" y="44"/>
                      <a:pt x="19" y="42"/>
                      <a:pt x="20" y="39"/>
                    </a:cubicBezTo>
                    <a:cubicBezTo>
                      <a:pt x="22" y="36"/>
                      <a:pt x="23" y="33"/>
                      <a:pt x="24" y="30"/>
                    </a:cubicBezTo>
                    <a:cubicBezTo>
                      <a:pt x="23" y="26"/>
                      <a:pt x="23" y="22"/>
                      <a:pt x="23" y="19"/>
                    </a:cubicBezTo>
                    <a:cubicBezTo>
                      <a:pt x="23" y="18"/>
                      <a:pt x="24" y="18"/>
                      <a:pt x="25" y="18"/>
                    </a:cubicBezTo>
                    <a:cubicBezTo>
                      <a:pt x="25" y="18"/>
                      <a:pt x="25" y="18"/>
                      <a:pt x="25" y="18"/>
                    </a:cubicBezTo>
                    <a:cubicBezTo>
                      <a:pt x="26" y="18"/>
                      <a:pt x="26" y="18"/>
                      <a:pt x="26" y="18"/>
                    </a:cubicBezTo>
                    <a:cubicBezTo>
                      <a:pt x="26" y="18"/>
                      <a:pt x="26" y="18"/>
                      <a:pt x="27" y="18"/>
                    </a:cubicBezTo>
                    <a:cubicBezTo>
                      <a:pt x="27" y="19"/>
                      <a:pt x="27" y="20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1"/>
                      <a:pt x="27" y="21"/>
                      <a:pt x="27" y="21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5"/>
                      <a:pt x="27" y="27"/>
                      <a:pt x="26" y="29"/>
                    </a:cubicBezTo>
                    <a:cubicBezTo>
                      <a:pt x="28" y="33"/>
                      <a:pt x="30" y="36"/>
                      <a:pt x="32" y="38"/>
                    </a:cubicBezTo>
                    <a:cubicBezTo>
                      <a:pt x="33" y="39"/>
                      <a:pt x="34" y="39"/>
                      <a:pt x="35" y="40"/>
                    </a:cubicBezTo>
                    <a:close/>
                    <a:moveTo>
                      <a:pt x="16" y="47"/>
                    </a:moveTo>
                    <a:cubicBezTo>
                      <a:pt x="13" y="49"/>
                      <a:pt x="12" y="51"/>
                      <a:pt x="11" y="52"/>
                    </a:cubicBezTo>
                    <a:cubicBezTo>
                      <a:pt x="12" y="52"/>
                      <a:pt x="14" y="50"/>
                      <a:pt x="16" y="47"/>
                    </a:cubicBezTo>
                    <a:close/>
                    <a:moveTo>
                      <a:pt x="31" y="40"/>
                    </a:moveTo>
                    <a:cubicBezTo>
                      <a:pt x="31" y="40"/>
                      <a:pt x="30" y="40"/>
                      <a:pt x="30" y="40"/>
                    </a:cubicBezTo>
                    <a:cubicBezTo>
                      <a:pt x="28" y="38"/>
                      <a:pt x="27" y="36"/>
                      <a:pt x="25" y="33"/>
                    </a:cubicBezTo>
                    <a:cubicBezTo>
                      <a:pt x="25" y="35"/>
                      <a:pt x="24" y="38"/>
                      <a:pt x="23" y="40"/>
                    </a:cubicBezTo>
                    <a:cubicBezTo>
                      <a:pt x="22" y="41"/>
                      <a:pt x="21" y="42"/>
                      <a:pt x="21" y="43"/>
                    </a:cubicBezTo>
                    <a:cubicBezTo>
                      <a:pt x="24" y="42"/>
                      <a:pt x="28" y="41"/>
                      <a:pt x="31" y="40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3"/>
                      <a:pt x="26" y="23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1"/>
                      <a:pt x="26" y="21"/>
                      <a:pt x="26" y="21"/>
                    </a:cubicBezTo>
                    <a:cubicBezTo>
                      <a:pt x="26" y="20"/>
                      <a:pt x="26" y="20"/>
                      <a:pt x="25" y="19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5" y="21"/>
                      <a:pt x="25" y="22"/>
                      <a:pt x="25" y="24"/>
                    </a:cubicBezTo>
                    <a:close/>
                    <a:moveTo>
                      <a:pt x="36" y="18"/>
                    </a:moveTo>
                    <a:cubicBezTo>
                      <a:pt x="50" y="18"/>
                      <a:pt x="50" y="18"/>
                      <a:pt x="50" y="18"/>
                    </a:cubicBezTo>
                    <a:cubicBezTo>
                      <a:pt x="50" y="17"/>
                      <a:pt x="49" y="17"/>
                      <a:pt x="49" y="16"/>
                    </a:cubicBezTo>
                    <a:cubicBezTo>
                      <a:pt x="38" y="5"/>
                      <a:pt x="38" y="5"/>
                      <a:pt x="38" y="5"/>
                    </a:cubicBezTo>
                    <a:cubicBezTo>
                      <a:pt x="38" y="5"/>
                      <a:pt x="37" y="5"/>
                      <a:pt x="36" y="4"/>
                    </a:cubicBezTo>
                    <a:lnTo>
                      <a:pt x="36" y="18"/>
                    </a:lnTo>
                    <a:close/>
                    <a:moveTo>
                      <a:pt x="39" y="42"/>
                    </a:moveTo>
                    <a:cubicBezTo>
                      <a:pt x="41" y="42"/>
                      <a:pt x="42" y="43"/>
                      <a:pt x="43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42"/>
                      <a:pt x="43" y="42"/>
                      <a:pt x="39" y="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p>
                <a:endParaRPr lang="zh-CN" altLang="en-US" sz="2800"/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4877" y="2062"/>
                <a:ext cx="2925" cy="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800" b="1">
                    <a:solidFill>
                      <a:schemeClr val="accent2"/>
                    </a:solidFill>
                  </a:rPr>
                  <a:t>机器学习</a:t>
                </a:r>
                <a:endParaRPr lang="zh-CN" altLang="en-US" sz="2800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9895" y="2142"/>
                <a:ext cx="2398" cy="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800" b="1">
                    <a:solidFill>
                      <a:schemeClr val="accent2"/>
                    </a:solidFill>
                  </a:rPr>
                  <a:t>数据分析</a:t>
                </a:r>
                <a:endParaRPr lang="zh-CN" altLang="en-US" sz="2800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4898" y="3430"/>
                <a:ext cx="2925" cy="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800" b="1">
                    <a:solidFill>
                      <a:schemeClr val="accent2"/>
                    </a:solidFill>
                  </a:rPr>
                  <a:t>深度学习</a:t>
                </a:r>
                <a:endParaRPr lang="zh-CN" altLang="en-US" sz="2800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9843" y="3498"/>
                <a:ext cx="2925" cy="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800" b="1">
                    <a:solidFill>
                      <a:schemeClr val="accent2"/>
                    </a:solidFill>
                  </a:rPr>
                  <a:t>办公自动化</a:t>
                </a:r>
                <a:endParaRPr lang="zh-CN" altLang="en-US" sz="2800" b="1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7722" name="Freeform 75"/>
            <p:cNvSpPr>
              <a:spLocks noEditPoints="1"/>
            </p:cNvSpPr>
            <p:nvPr/>
          </p:nvSpPr>
          <p:spPr bwMode="auto">
            <a:xfrm>
              <a:off x="15536" y="524"/>
              <a:ext cx="614" cy="511"/>
            </a:xfrm>
            <a:custGeom>
              <a:avLst/>
              <a:gdLst>
                <a:gd name="T0" fmla="*/ 64 w 64"/>
                <a:gd name="T1" fmla="*/ 45 h 50"/>
                <a:gd name="T2" fmla="*/ 58 w 64"/>
                <a:gd name="T3" fmla="*/ 50 h 50"/>
                <a:gd name="T4" fmla="*/ 5 w 64"/>
                <a:gd name="T5" fmla="*/ 50 h 50"/>
                <a:gd name="T6" fmla="*/ 0 w 64"/>
                <a:gd name="T7" fmla="*/ 45 h 50"/>
                <a:gd name="T8" fmla="*/ 0 w 64"/>
                <a:gd name="T9" fmla="*/ 6 h 50"/>
                <a:gd name="T10" fmla="*/ 5 w 64"/>
                <a:gd name="T11" fmla="*/ 0 h 50"/>
                <a:gd name="T12" fmla="*/ 58 w 64"/>
                <a:gd name="T13" fmla="*/ 0 h 50"/>
                <a:gd name="T14" fmla="*/ 64 w 64"/>
                <a:gd name="T15" fmla="*/ 6 h 50"/>
                <a:gd name="T16" fmla="*/ 64 w 64"/>
                <a:gd name="T17" fmla="*/ 45 h 50"/>
                <a:gd name="T18" fmla="*/ 58 w 64"/>
                <a:gd name="T19" fmla="*/ 5 h 50"/>
                <a:gd name="T20" fmla="*/ 5 w 64"/>
                <a:gd name="T21" fmla="*/ 5 h 50"/>
                <a:gd name="T22" fmla="*/ 4 w 64"/>
                <a:gd name="T23" fmla="*/ 6 h 50"/>
                <a:gd name="T24" fmla="*/ 10 w 64"/>
                <a:gd name="T25" fmla="*/ 16 h 50"/>
                <a:gd name="T26" fmla="*/ 24 w 64"/>
                <a:gd name="T27" fmla="*/ 27 h 50"/>
                <a:gd name="T28" fmla="*/ 32 w 64"/>
                <a:gd name="T29" fmla="*/ 32 h 50"/>
                <a:gd name="T30" fmla="*/ 32 w 64"/>
                <a:gd name="T31" fmla="*/ 32 h 50"/>
                <a:gd name="T32" fmla="*/ 32 w 64"/>
                <a:gd name="T33" fmla="*/ 32 h 50"/>
                <a:gd name="T34" fmla="*/ 40 w 64"/>
                <a:gd name="T35" fmla="*/ 27 h 50"/>
                <a:gd name="T36" fmla="*/ 54 w 64"/>
                <a:gd name="T37" fmla="*/ 16 h 50"/>
                <a:gd name="T38" fmla="*/ 59 w 64"/>
                <a:gd name="T39" fmla="*/ 7 h 50"/>
                <a:gd name="T40" fmla="*/ 58 w 64"/>
                <a:gd name="T41" fmla="*/ 5 h 50"/>
                <a:gd name="T42" fmla="*/ 59 w 64"/>
                <a:gd name="T43" fmla="*/ 17 h 50"/>
                <a:gd name="T44" fmla="*/ 57 w 64"/>
                <a:gd name="T45" fmla="*/ 20 h 50"/>
                <a:gd name="T46" fmla="*/ 41 w 64"/>
                <a:gd name="T47" fmla="*/ 32 h 50"/>
                <a:gd name="T48" fmla="*/ 32 w 64"/>
                <a:gd name="T49" fmla="*/ 37 h 50"/>
                <a:gd name="T50" fmla="*/ 32 w 64"/>
                <a:gd name="T51" fmla="*/ 37 h 50"/>
                <a:gd name="T52" fmla="*/ 32 w 64"/>
                <a:gd name="T53" fmla="*/ 37 h 50"/>
                <a:gd name="T54" fmla="*/ 22 w 64"/>
                <a:gd name="T55" fmla="*/ 32 h 50"/>
                <a:gd name="T56" fmla="*/ 7 w 64"/>
                <a:gd name="T57" fmla="*/ 20 h 50"/>
                <a:gd name="T58" fmla="*/ 4 w 64"/>
                <a:gd name="T59" fmla="*/ 17 h 50"/>
                <a:gd name="T60" fmla="*/ 4 w 64"/>
                <a:gd name="T61" fmla="*/ 45 h 50"/>
                <a:gd name="T62" fmla="*/ 5 w 64"/>
                <a:gd name="T63" fmla="*/ 46 h 50"/>
                <a:gd name="T64" fmla="*/ 58 w 64"/>
                <a:gd name="T65" fmla="*/ 46 h 50"/>
                <a:gd name="T66" fmla="*/ 59 w 64"/>
                <a:gd name="T67" fmla="*/ 45 h 50"/>
                <a:gd name="T68" fmla="*/ 59 w 64"/>
                <a:gd name="T69" fmla="*/ 17 h 50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64" h="50">
                  <a:moveTo>
                    <a:pt x="64" y="45"/>
                  </a:moveTo>
                  <a:cubicBezTo>
                    <a:pt x="64" y="48"/>
                    <a:pt x="61" y="50"/>
                    <a:pt x="58" y="50"/>
                  </a:cubicBezTo>
                  <a:cubicBezTo>
                    <a:pt x="5" y="50"/>
                    <a:pt x="5" y="50"/>
                    <a:pt x="5" y="50"/>
                  </a:cubicBezTo>
                  <a:cubicBezTo>
                    <a:pt x="2" y="50"/>
                    <a:pt x="0" y="48"/>
                    <a:pt x="0" y="45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5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61" y="0"/>
                    <a:pt x="64" y="3"/>
                    <a:pt x="64" y="6"/>
                  </a:cubicBezTo>
                  <a:lnTo>
                    <a:pt x="64" y="45"/>
                  </a:lnTo>
                  <a:close/>
                  <a:moveTo>
                    <a:pt x="58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10"/>
                    <a:pt x="6" y="13"/>
                    <a:pt x="10" y="16"/>
                  </a:cubicBezTo>
                  <a:cubicBezTo>
                    <a:pt x="14" y="20"/>
                    <a:pt x="19" y="23"/>
                    <a:pt x="24" y="27"/>
                  </a:cubicBezTo>
                  <a:cubicBezTo>
                    <a:pt x="26" y="29"/>
                    <a:pt x="29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4" y="32"/>
                    <a:pt x="38" y="29"/>
                    <a:pt x="40" y="27"/>
                  </a:cubicBezTo>
                  <a:cubicBezTo>
                    <a:pt x="44" y="23"/>
                    <a:pt x="49" y="20"/>
                    <a:pt x="54" y="16"/>
                  </a:cubicBezTo>
                  <a:cubicBezTo>
                    <a:pt x="56" y="14"/>
                    <a:pt x="59" y="10"/>
                    <a:pt x="59" y="7"/>
                  </a:cubicBezTo>
                  <a:cubicBezTo>
                    <a:pt x="59" y="6"/>
                    <a:pt x="59" y="5"/>
                    <a:pt x="58" y="5"/>
                  </a:cubicBezTo>
                  <a:close/>
                  <a:moveTo>
                    <a:pt x="59" y="17"/>
                  </a:moveTo>
                  <a:cubicBezTo>
                    <a:pt x="58" y="18"/>
                    <a:pt x="58" y="19"/>
                    <a:pt x="57" y="20"/>
                  </a:cubicBezTo>
                  <a:cubicBezTo>
                    <a:pt x="52" y="24"/>
                    <a:pt x="46" y="28"/>
                    <a:pt x="41" y="32"/>
                  </a:cubicBezTo>
                  <a:cubicBezTo>
                    <a:pt x="39" y="34"/>
                    <a:pt x="36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28" y="37"/>
                    <a:pt x="25" y="34"/>
                    <a:pt x="22" y="32"/>
                  </a:cubicBezTo>
                  <a:cubicBezTo>
                    <a:pt x="17" y="28"/>
                    <a:pt x="12" y="24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4" y="45"/>
                    <a:pt x="4" y="45"/>
                    <a:pt x="4" y="45"/>
                  </a:cubicBezTo>
                  <a:cubicBezTo>
                    <a:pt x="4" y="45"/>
                    <a:pt x="5" y="46"/>
                    <a:pt x="5" y="46"/>
                  </a:cubicBezTo>
                  <a:cubicBezTo>
                    <a:pt x="58" y="46"/>
                    <a:pt x="58" y="46"/>
                    <a:pt x="58" y="46"/>
                  </a:cubicBezTo>
                  <a:cubicBezTo>
                    <a:pt x="59" y="46"/>
                    <a:pt x="59" y="45"/>
                    <a:pt x="59" y="45"/>
                  </a:cubicBezTo>
                  <a:lnTo>
                    <a:pt x="59" y="1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 sz="975"/>
            </a:p>
          </p:txBody>
        </p:sp>
        <p:sp>
          <p:nvSpPr>
            <p:cNvPr id="62" name="Freeform 174"/>
            <p:cNvSpPr>
              <a:spLocks noEditPoints="1"/>
            </p:cNvSpPr>
            <p:nvPr/>
          </p:nvSpPr>
          <p:spPr bwMode="auto">
            <a:xfrm>
              <a:off x="16430" y="539"/>
              <a:ext cx="637" cy="452"/>
            </a:xfrm>
            <a:custGeom>
              <a:avLst/>
              <a:gdLst>
                <a:gd name="T0" fmla="*/ 64 w 70"/>
                <a:gd name="T1" fmla="*/ 20 h 49"/>
                <a:gd name="T2" fmla="*/ 35 w 70"/>
                <a:gd name="T3" fmla="*/ 9 h 49"/>
                <a:gd name="T4" fmla="*/ 7 w 70"/>
                <a:gd name="T5" fmla="*/ 20 h 49"/>
                <a:gd name="T6" fmla="*/ 6 w 70"/>
                <a:gd name="T7" fmla="*/ 20 h 49"/>
                <a:gd name="T8" fmla="*/ 0 w 70"/>
                <a:gd name="T9" fmla="*/ 14 h 49"/>
                <a:gd name="T10" fmla="*/ 1 w 70"/>
                <a:gd name="T11" fmla="*/ 13 h 49"/>
                <a:gd name="T12" fmla="*/ 35 w 70"/>
                <a:gd name="T13" fmla="*/ 0 h 49"/>
                <a:gd name="T14" fmla="*/ 70 w 70"/>
                <a:gd name="T15" fmla="*/ 13 h 49"/>
                <a:gd name="T16" fmla="*/ 70 w 70"/>
                <a:gd name="T17" fmla="*/ 14 h 49"/>
                <a:gd name="T18" fmla="*/ 64 w 70"/>
                <a:gd name="T19" fmla="*/ 20 h 49"/>
                <a:gd name="T20" fmla="*/ 64 w 70"/>
                <a:gd name="T21" fmla="*/ 20 h 49"/>
                <a:gd name="T22" fmla="*/ 54 w 70"/>
                <a:gd name="T23" fmla="*/ 30 h 49"/>
                <a:gd name="T24" fmla="*/ 35 w 70"/>
                <a:gd name="T25" fmla="*/ 22 h 49"/>
                <a:gd name="T26" fmla="*/ 16 w 70"/>
                <a:gd name="T27" fmla="*/ 30 h 49"/>
                <a:gd name="T28" fmla="*/ 10 w 70"/>
                <a:gd name="T29" fmla="*/ 24 h 49"/>
                <a:gd name="T30" fmla="*/ 10 w 70"/>
                <a:gd name="T31" fmla="*/ 23 h 49"/>
                <a:gd name="T32" fmla="*/ 35 w 70"/>
                <a:gd name="T33" fmla="*/ 13 h 49"/>
                <a:gd name="T34" fmla="*/ 60 w 70"/>
                <a:gd name="T35" fmla="*/ 23 h 49"/>
                <a:gd name="T36" fmla="*/ 61 w 70"/>
                <a:gd name="T37" fmla="*/ 24 h 49"/>
                <a:gd name="T38" fmla="*/ 55 w 70"/>
                <a:gd name="T39" fmla="*/ 30 h 49"/>
                <a:gd name="T40" fmla="*/ 54 w 70"/>
                <a:gd name="T41" fmla="*/ 30 h 49"/>
                <a:gd name="T42" fmla="*/ 35 w 70"/>
                <a:gd name="T43" fmla="*/ 36 h 49"/>
                <a:gd name="T44" fmla="*/ 26 w 70"/>
                <a:gd name="T45" fmla="*/ 40 h 49"/>
                <a:gd name="T46" fmla="*/ 20 w 70"/>
                <a:gd name="T47" fmla="*/ 34 h 49"/>
                <a:gd name="T48" fmla="*/ 20 w 70"/>
                <a:gd name="T49" fmla="*/ 33 h 49"/>
                <a:gd name="T50" fmla="*/ 35 w 70"/>
                <a:gd name="T51" fmla="*/ 27 h 49"/>
                <a:gd name="T52" fmla="*/ 51 w 70"/>
                <a:gd name="T53" fmla="*/ 33 h 49"/>
                <a:gd name="T54" fmla="*/ 51 w 70"/>
                <a:gd name="T55" fmla="*/ 34 h 49"/>
                <a:gd name="T56" fmla="*/ 45 w 70"/>
                <a:gd name="T57" fmla="*/ 40 h 49"/>
                <a:gd name="T58" fmla="*/ 35 w 70"/>
                <a:gd name="T59" fmla="*/ 36 h 49"/>
                <a:gd name="T60" fmla="*/ 29 w 70"/>
                <a:gd name="T61" fmla="*/ 43 h 49"/>
                <a:gd name="T62" fmla="*/ 35 w 70"/>
                <a:gd name="T63" fmla="*/ 41 h 49"/>
                <a:gd name="T64" fmla="*/ 41 w 70"/>
                <a:gd name="T65" fmla="*/ 43 h 49"/>
                <a:gd name="T66" fmla="*/ 35 w 70"/>
                <a:gd name="T67" fmla="*/ 49 h 49"/>
                <a:gd name="T68" fmla="*/ 29 w 70"/>
                <a:gd name="T69" fmla="*/ 43 h 4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70" h="49">
                  <a:moveTo>
                    <a:pt x="64" y="20"/>
                  </a:moveTo>
                  <a:cubicBezTo>
                    <a:pt x="55" y="13"/>
                    <a:pt x="46" y="9"/>
                    <a:pt x="35" y="9"/>
                  </a:cubicBezTo>
                  <a:cubicBezTo>
                    <a:pt x="24" y="9"/>
                    <a:pt x="15" y="13"/>
                    <a:pt x="7" y="20"/>
                  </a:cubicBezTo>
                  <a:cubicBezTo>
                    <a:pt x="7" y="20"/>
                    <a:pt x="7" y="20"/>
                    <a:pt x="6" y="20"/>
                  </a:cubicBezTo>
                  <a:cubicBezTo>
                    <a:pt x="5" y="20"/>
                    <a:pt x="0" y="15"/>
                    <a:pt x="0" y="14"/>
                  </a:cubicBezTo>
                  <a:cubicBezTo>
                    <a:pt x="0" y="14"/>
                    <a:pt x="0" y="14"/>
                    <a:pt x="1" y="13"/>
                  </a:cubicBezTo>
                  <a:cubicBezTo>
                    <a:pt x="10" y="4"/>
                    <a:pt x="23" y="0"/>
                    <a:pt x="35" y="0"/>
                  </a:cubicBezTo>
                  <a:cubicBezTo>
                    <a:pt x="48" y="0"/>
                    <a:pt x="61" y="4"/>
                    <a:pt x="70" y="13"/>
                  </a:cubicBezTo>
                  <a:cubicBezTo>
                    <a:pt x="70" y="14"/>
                    <a:pt x="70" y="14"/>
                    <a:pt x="70" y="14"/>
                  </a:cubicBezTo>
                  <a:cubicBezTo>
                    <a:pt x="70" y="15"/>
                    <a:pt x="65" y="20"/>
                    <a:pt x="64" y="20"/>
                  </a:cubicBezTo>
                  <a:cubicBezTo>
                    <a:pt x="64" y="20"/>
                    <a:pt x="64" y="20"/>
                    <a:pt x="64" y="20"/>
                  </a:cubicBezTo>
                  <a:close/>
                  <a:moveTo>
                    <a:pt x="54" y="30"/>
                  </a:moveTo>
                  <a:cubicBezTo>
                    <a:pt x="48" y="25"/>
                    <a:pt x="43" y="22"/>
                    <a:pt x="35" y="22"/>
                  </a:cubicBezTo>
                  <a:cubicBezTo>
                    <a:pt x="25" y="22"/>
                    <a:pt x="16" y="30"/>
                    <a:pt x="16" y="30"/>
                  </a:cubicBezTo>
                  <a:cubicBezTo>
                    <a:pt x="15" y="30"/>
                    <a:pt x="10" y="25"/>
                    <a:pt x="10" y="24"/>
                  </a:cubicBezTo>
                  <a:cubicBezTo>
                    <a:pt x="10" y="24"/>
                    <a:pt x="10" y="23"/>
                    <a:pt x="10" y="23"/>
                  </a:cubicBezTo>
                  <a:cubicBezTo>
                    <a:pt x="17" y="17"/>
                    <a:pt x="26" y="13"/>
                    <a:pt x="35" y="13"/>
                  </a:cubicBezTo>
                  <a:cubicBezTo>
                    <a:pt x="44" y="13"/>
                    <a:pt x="54" y="17"/>
                    <a:pt x="60" y="23"/>
                  </a:cubicBezTo>
                  <a:cubicBezTo>
                    <a:pt x="61" y="23"/>
                    <a:pt x="61" y="24"/>
                    <a:pt x="61" y="24"/>
                  </a:cubicBezTo>
                  <a:cubicBezTo>
                    <a:pt x="61" y="25"/>
                    <a:pt x="56" y="30"/>
                    <a:pt x="55" y="30"/>
                  </a:cubicBezTo>
                  <a:cubicBezTo>
                    <a:pt x="54" y="30"/>
                    <a:pt x="54" y="30"/>
                    <a:pt x="54" y="30"/>
                  </a:cubicBezTo>
                  <a:close/>
                  <a:moveTo>
                    <a:pt x="35" y="36"/>
                  </a:moveTo>
                  <a:cubicBezTo>
                    <a:pt x="30" y="36"/>
                    <a:pt x="26" y="40"/>
                    <a:pt x="26" y="40"/>
                  </a:cubicBezTo>
                  <a:cubicBezTo>
                    <a:pt x="25" y="40"/>
                    <a:pt x="20" y="35"/>
                    <a:pt x="20" y="34"/>
                  </a:cubicBezTo>
                  <a:cubicBezTo>
                    <a:pt x="20" y="33"/>
                    <a:pt x="20" y="33"/>
                    <a:pt x="20" y="33"/>
                  </a:cubicBezTo>
                  <a:cubicBezTo>
                    <a:pt x="24" y="29"/>
                    <a:pt x="30" y="27"/>
                    <a:pt x="35" y="27"/>
                  </a:cubicBezTo>
                  <a:cubicBezTo>
                    <a:pt x="41" y="27"/>
                    <a:pt x="47" y="29"/>
                    <a:pt x="51" y="33"/>
                  </a:cubicBezTo>
                  <a:cubicBezTo>
                    <a:pt x="51" y="33"/>
                    <a:pt x="51" y="33"/>
                    <a:pt x="51" y="34"/>
                  </a:cubicBezTo>
                  <a:cubicBezTo>
                    <a:pt x="51" y="35"/>
                    <a:pt x="46" y="40"/>
                    <a:pt x="45" y="40"/>
                  </a:cubicBezTo>
                  <a:cubicBezTo>
                    <a:pt x="44" y="40"/>
                    <a:pt x="41" y="36"/>
                    <a:pt x="35" y="36"/>
                  </a:cubicBezTo>
                  <a:close/>
                  <a:moveTo>
                    <a:pt x="29" y="43"/>
                  </a:moveTo>
                  <a:cubicBezTo>
                    <a:pt x="29" y="42"/>
                    <a:pt x="34" y="41"/>
                    <a:pt x="35" y="41"/>
                  </a:cubicBezTo>
                  <a:cubicBezTo>
                    <a:pt x="37" y="41"/>
                    <a:pt x="41" y="42"/>
                    <a:pt x="41" y="43"/>
                  </a:cubicBezTo>
                  <a:cubicBezTo>
                    <a:pt x="41" y="44"/>
                    <a:pt x="36" y="49"/>
                    <a:pt x="35" y="49"/>
                  </a:cubicBezTo>
                  <a:cubicBezTo>
                    <a:pt x="34" y="49"/>
                    <a:pt x="29" y="44"/>
                    <a:pt x="29" y="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 sz="975"/>
            </a:p>
          </p:txBody>
        </p:sp>
        <p:sp>
          <p:nvSpPr>
            <p:cNvPr id="27763" name="Freeform 116"/>
            <p:cNvSpPr>
              <a:spLocks noEditPoints="1"/>
            </p:cNvSpPr>
            <p:nvPr/>
          </p:nvSpPr>
          <p:spPr bwMode="auto">
            <a:xfrm>
              <a:off x="17205" y="528"/>
              <a:ext cx="664" cy="486"/>
            </a:xfrm>
            <a:custGeom>
              <a:avLst/>
              <a:gdLst>
                <a:gd name="T0" fmla="*/ 55 w 57"/>
                <a:gd name="T1" fmla="*/ 27 h 46"/>
                <a:gd name="T2" fmla="*/ 54 w 57"/>
                <a:gd name="T3" fmla="*/ 27 h 46"/>
                <a:gd name="T4" fmla="*/ 54 w 57"/>
                <a:gd name="T5" fmla="*/ 27 h 46"/>
                <a:gd name="T6" fmla="*/ 53 w 57"/>
                <a:gd name="T7" fmla="*/ 27 h 46"/>
                <a:gd name="T8" fmla="*/ 28 w 57"/>
                <a:gd name="T9" fmla="*/ 6 h 46"/>
                <a:gd name="T10" fmla="*/ 4 w 57"/>
                <a:gd name="T11" fmla="*/ 27 h 46"/>
                <a:gd name="T12" fmla="*/ 3 w 57"/>
                <a:gd name="T13" fmla="*/ 27 h 46"/>
                <a:gd name="T14" fmla="*/ 2 w 57"/>
                <a:gd name="T15" fmla="*/ 27 h 46"/>
                <a:gd name="T16" fmla="*/ 0 w 57"/>
                <a:gd name="T17" fmla="*/ 24 h 46"/>
                <a:gd name="T18" fmla="*/ 0 w 57"/>
                <a:gd name="T19" fmla="*/ 23 h 46"/>
                <a:gd name="T20" fmla="*/ 26 w 57"/>
                <a:gd name="T21" fmla="*/ 1 h 46"/>
                <a:gd name="T22" fmla="*/ 31 w 57"/>
                <a:gd name="T23" fmla="*/ 1 h 46"/>
                <a:gd name="T24" fmla="*/ 40 w 57"/>
                <a:gd name="T25" fmla="*/ 8 h 46"/>
                <a:gd name="T26" fmla="*/ 40 w 57"/>
                <a:gd name="T27" fmla="*/ 1 h 46"/>
                <a:gd name="T28" fmla="*/ 41 w 57"/>
                <a:gd name="T29" fmla="*/ 0 h 46"/>
                <a:gd name="T30" fmla="*/ 48 w 57"/>
                <a:gd name="T31" fmla="*/ 0 h 46"/>
                <a:gd name="T32" fmla="*/ 49 w 57"/>
                <a:gd name="T33" fmla="*/ 1 h 46"/>
                <a:gd name="T34" fmla="*/ 49 w 57"/>
                <a:gd name="T35" fmla="*/ 16 h 46"/>
                <a:gd name="T36" fmla="*/ 57 w 57"/>
                <a:gd name="T37" fmla="*/ 23 h 46"/>
                <a:gd name="T38" fmla="*/ 57 w 57"/>
                <a:gd name="T39" fmla="*/ 24 h 46"/>
                <a:gd name="T40" fmla="*/ 55 w 57"/>
                <a:gd name="T41" fmla="*/ 27 h 46"/>
                <a:gd name="T42" fmla="*/ 49 w 57"/>
                <a:gd name="T43" fmla="*/ 44 h 46"/>
                <a:gd name="T44" fmla="*/ 47 w 57"/>
                <a:gd name="T45" fmla="*/ 46 h 46"/>
                <a:gd name="T46" fmla="*/ 33 w 57"/>
                <a:gd name="T47" fmla="*/ 46 h 46"/>
                <a:gd name="T48" fmla="*/ 33 w 57"/>
                <a:gd name="T49" fmla="*/ 32 h 46"/>
                <a:gd name="T50" fmla="*/ 24 w 57"/>
                <a:gd name="T51" fmla="*/ 32 h 46"/>
                <a:gd name="T52" fmla="*/ 24 w 57"/>
                <a:gd name="T53" fmla="*/ 46 h 46"/>
                <a:gd name="T54" fmla="*/ 10 w 57"/>
                <a:gd name="T55" fmla="*/ 46 h 46"/>
                <a:gd name="T56" fmla="*/ 8 w 57"/>
                <a:gd name="T57" fmla="*/ 44 h 46"/>
                <a:gd name="T58" fmla="*/ 8 w 57"/>
                <a:gd name="T59" fmla="*/ 27 h 46"/>
                <a:gd name="T60" fmla="*/ 8 w 57"/>
                <a:gd name="T61" fmla="*/ 26 h 46"/>
                <a:gd name="T62" fmla="*/ 28 w 57"/>
                <a:gd name="T63" fmla="*/ 9 h 46"/>
                <a:gd name="T64" fmla="*/ 49 w 57"/>
                <a:gd name="T65" fmla="*/ 26 h 46"/>
                <a:gd name="T66" fmla="*/ 49 w 57"/>
                <a:gd name="T67" fmla="*/ 27 h 46"/>
                <a:gd name="T68" fmla="*/ 49 w 57"/>
                <a:gd name="T69" fmla="*/ 44 h 4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57" h="46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p>
              <a:endParaRPr lang="zh-CN" altLang="en-US" sz="975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4232">
        <p14:prism/>
      </p:transition>
    </mc:Choice>
    <mc:Fallback>
      <p:transition spd="slow" advTm="423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RkYjM2YTRiODM3YjUzMDZjMTRjYjhmNjAyNWNjOTAifQ=="/>
</p:tagLst>
</file>

<file path=ppt/theme/theme1.xml><?xml version="1.0" encoding="utf-8"?>
<a:theme xmlns:a="http://schemas.openxmlformats.org/drawingml/2006/main" name="1_默认设计模板">
  <a:themeElements>
    <a:clrScheme name="155">
      <a:dk1>
        <a:srgbClr val="294A5A"/>
      </a:dk1>
      <a:lt1>
        <a:srgbClr val="99CC39"/>
      </a:lt1>
      <a:dk2>
        <a:srgbClr val="F9C900"/>
      </a:dk2>
      <a:lt2>
        <a:srgbClr val="ED5A00"/>
      </a:lt2>
      <a:accent1>
        <a:srgbClr val="484849"/>
      </a:accent1>
      <a:accent2>
        <a:srgbClr val="FFFFFF"/>
      </a:accent2>
      <a:accent3>
        <a:srgbClr val="969696"/>
      </a:accent3>
      <a:accent4>
        <a:srgbClr val="00AAA2"/>
      </a:accent4>
      <a:accent5>
        <a:srgbClr val="99CC39"/>
      </a:accent5>
      <a:accent6>
        <a:srgbClr val="F9C900"/>
      </a:accent6>
      <a:hlink>
        <a:srgbClr val="ED5A00"/>
      </a:hlink>
      <a:folHlink>
        <a:srgbClr val="484849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D9"/>
        </a:lt1>
        <a:dk2>
          <a:srgbClr val="2B2E30"/>
        </a:dk2>
        <a:lt2>
          <a:srgbClr val="777777"/>
        </a:lt2>
        <a:accent1>
          <a:srgbClr val="7FBA00"/>
        </a:accent1>
        <a:accent2>
          <a:srgbClr val="FCDB00"/>
        </a:accent2>
        <a:accent3>
          <a:srgbClr val="FFFFE9"/>
        </a:accent3>
        <a:accent4>
          <a:srgbClr val="000000"/>
        </a:accent4>
        <a:accent5>
          <a:srgbClr val="C0D9AA"/>
        </a:accent5>
        <a:accent6>
          <a:srgbClr val="E4C600"/>
        </a:accent6>
        <a:hlink>
          <a:srgbClr val="21A3D0"/>
        </a:hlink>
        <a:folHlink>
          <a:srgbClr val="DA251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WPS 演示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仿宋_GB2312</vt:lpstr>
      <vt:lpstr>仿宋</vt:lpstr>
      <vt:lpstr>华文琥珀</vt:lpstr>
      <vt:lpstr>Arial Unicode MS</vt:lpstr>
      <vt:lpstr>Calibri</vt:lpstr>
      <vt:lpstr>1_默认设计模板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Hao Tian</dc:creator>
  <cp:lastModifiedBy>田浩</cp:lastModifiedBy>
  <cp:revision>5</cp:revision>
  <dcterms:created xsi:type="dcterms:W3CDTF">2023-08-09T12:44:00Z</dcterms:created>
  <dcterms:modified xsi:type="dcterms:W3CDTF">2024-06-09T14:04:45Z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