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webp" ContentType="image/webp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9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image" Target="../media/image2.webp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66110" y="1466215"/>
            <a:ext cx="2313940" cy="287401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2884170" y="2340610"/>
            <a:ext cx="3046095" cy="129794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30265" y="2733675"/>
            <a:ext cx="1397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2"/>
                </a:solidFill>
              </a:rPr>
              <a:t>RNN</a:t>
            </a:r>
            <a:r>
              <a:rPr lang="zh-CN" altLang="en-US" b="1">
                <a:solidFill>
                  <a:schemeClr val="accent2"/>
                </a:solidFill>
              </a:rPr>
              <a:t>循环层</a:t>
            </a:r>
            <a:endParaRPr lang="zh-CN" altLang="en-US" b="1">
              <a:solidFill>
                <a:schemeClr val="accent2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649345" y="2880995"/>
            <a:ext cx="1529715" cy="4768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723900" y="85725"/>
            <a:ext cx="10363200" cy="6305550"/>
            <a:chOff x="1140" y="135"/>
            <a:chExt cx="16320" cy="9930"/>
          </a:xfrm>
        </p:grpSpPr>
        <p:pic>
          <p:nvPicPr>
            <p:cNvPr id="100" name="图片 99"/>
            <p:cNvPicPr/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140" y="135"/>
              <a:ext cx="16320" cy="993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" name="矩形 4"/>
            <p:cNvSpPr/>
            <p:nvPr/>
          </p:nvSpPr>
          <p:spPr>
            <a:xfrm>
              <a:off x="5747" y="4559"/>
              <a:ext cx="2343" cy="685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226" y="4786"/>
              <a:ext cx="252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b="1">
                  <a:solidFill>
                    <a:schemeClr val="accent2"/>
                  </a:solidFill>
                </a:rPr>
                <a:t>t_0</a:t>
              </a:r>
              <a:r>
                <a:rPr lang="zh-CN" altLang="en-US" sz="1200" b="1">
                  <a:solidFill>
                    <a:schemeClr val="accent2"/>
                  </a:solidFill>
                </a:rPr>
                <a:t>时刻隐藏层输出</a:t>
              </a:r>
              <a:endParaRPr lang="zh-CN" altLang="en-US" sz="1200" b="1">
                <a:solidFill>
                  <a:schemeClr val="accent2"/>
                </a:solidFill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3"/>
              </p:custDataLst>
            </p:nvPr>
          </p:nvSpPr>
          <p:spPr>
            <a:xfrm>
              <a:off x="8290" y="6362"/>
              <a:ext cx="2343" cy="685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>
              <p:custDataLst>
                <p:tags r:id="rId4"/>
              </p:custDataLst>
            </p:nvPr>
          </p:nvSpPr>
          <p:spPr>
            <a:xfrm>
              <a:off x="8266" y="7219"/>
              <a:ext cx="252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b="1">
                  <a:solidFill>
                    <a:schemeClr val="accent2"/>
                  </a:solidFill>
                </a:rPr>
                <a:t>t_1</a:t>
              </a:r>
              <a:r>
                <a:rPr lang="zh-CN" altLang="en-US" sz="1200" b="1">
                  <a:solidFill>
                    <a:schemeClr val="accent2"/>
                  </a:solidFill>
                </a:rPr>
                <a:t>时刻隐藏层输入</a:t>
              </a:r>
              <a:endParaRPr lang="zh-CN" altLang="en-US" sz="1200" b="1">
                <a:solidFill>
                  <a:schemeClr val="accent2"/>
                </a:solidFill>
              </a:endParaRPr>
            </a:p>
          </p:txBody>
        </p:sp>
        <p:cxnSp>
          <p:nvCxnSpPr>
            <p:cNvPr id="13" name="曲线连接符 12"/>
            <p:cNvCxnSpPr>
              <a:stCxn id="5" idx="3"/>
            </p:cNvCxnSpPr>
            <p:nvPr/>
          </p:nvCxnSpPr>
          <p:spPr>
            <a:xfrm>
              <a:off x="8090" y="4902"/>
              <a:ext cx="1238" cy="906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COMMONDATA" val="eyJoZGlkIjoiYTRkYjM2YTRiODM3YjUzMDZjMTRjYjhmNjAyNWNjOTA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WPS 演示</Application>
  <PresentationFormat>宽屏</PresentationFormat>
  <Paragraphs>6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Cambria Math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15228</cp:lastModifiedBy>
  <cp:revision>156</cp:revision>
  <dcterms:created xsi:type="dcterms:W3CDTF">2019-06-19T02:08:00Z</dcterms:created>
  <dcterms:modified xsi:type="dcterms:W3CDTF">2023-07-16T10:17:09Z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B15B47EEE78448D9A5049DBBEBE55D45_11</vt:lpwstr>
  </property>
</Properties>
</file>