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6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2244725" y="1611630"/>
            <a:ext cx="7901940" cy="3022600"/>
            <a:chOff x="3535" y="2538"/>
            <a:chExt cx="12444" cy="4760"/>
          </a:xfrm>
        </p:grpSpPr>
        <p:sp>
          <p:nvSpPr>
            <p:cNvPr id="4" name="圆角矩形 3"/>
            <p:cNvSpPr/>
            <p:nvPr/>
          </p:nvSpPr>
          <p:spPr>
            <a:xfrm>
              <a:off x="3535" y="2538"/>
              <a:ext cx="12445" cy="4760"/>
            </a:xfrm>
            <a:prstGeom prst="roundRect">
              <a:avLst/>
            </a:prstGeom>
            <a:solidFill>
              <a:srgbClr val="07C1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 descr="qrcod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03" y="3373"/>
              <a:ext cx="2734" cy="273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7" y="3261"/>
              <a:ext cx="1752" cy="136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011" y="3522"/>
              <a:ext cx="4928" cy="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900" b="1">
                  <a:solidFill>
                    <a:schemeClr val="bg1"/>
                  </a:solidFill>
                  <a:latin typeface="+mj-ea"/>
                  <a:ea typeface="+mj-ea"/>
                </a:rPr>
                <a:t>打开微信，搜一搜</a:t>
              </a:r>
              <a:endParaRPr lang="zh-CN" altLang="en-US" sz="2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113" y="4825"/>
              <a:ext cx="7354" cy="12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700" b="1">
                  <a:solidFill>
                    <a:schemeClr val="tx1"/>
                  </a:solidFill>
                </a:rPr>
                <a:t>      </a:t>
              </a:r>
              <a:r>
                <a:rPr lang="en-US" altLang="zh-CN" sz="2400" b="1">
                  <a:solidFill>
                    <a:schemeClr val="tx1"/>
                  </a:solidFill>
                </a:rPr>
                <a:t>Python</a:t>
              </a:r>
              <a:r>
                <a:rPr lang="zh-CN" altLang="en-US" sz="2400" b="1">
                  <a:solidFill>
                    <a:schemeClr val="tx1"/>
                  </a:solidFill>
                </a:rPr>
                <a:t>机器学习算法实践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3" y="4878"/>
              <a:ext cx="1173" cy="1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NmMGY2MDM4ZWQ0YzE2MWU5Y2FkZjZiYjJmODk0Y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黑体</vt:lpstr>
      <vt:lpstr>Arial Unicode MS</vt:lpstr>
      <vt:lpstr>Arial Black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田浩</cp:lastModifiedBy>
  <cp:revision>4</cp:revision>
  <dcterms:created xsi:type="dcterms:W3CDTF">2019-09-19T02:01:00Z</dcterms:created>
  <dcterms:modified xsi:type="dcterms:W3CDTF">2024-06-23T11:42:12Z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6244648D5F154E19B6819B64BFAAF903_12</vt:lpwstr>
  </property>
</Properties>
</file>