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66" r:id="rId2"/>
    <p:sldId id="300" r:id="rId3"/>
    <p:sldId id="257" r:id="rId4"/>
    <p:sldId id="258" r:id="rId5"/>
    <p:sldId id="271" r:id="rId6"/>
    <p:sldId id="279" r:id="rId7"/>
    <p:sldId id="285" r:id="rId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6731"/>
    <a:srgbClr val="E69A70"/>
    <a:srgbClr val="FFFF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595" autoAdjust="0"/>
  </p:normalViewPr>
  <p:slideViewPr>
    <p:cSldViewPr>
      <p:cViewPr varScale="1">
        <p:scale>
          <a:sx n="64" d="100"/>
          <a:sy n="64" d="100"/>
        </p:scale>
        <p:origin x="16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5B43AA-77B9-EC58-967A-4FDCBCE420C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5FA58-BA77-8EF4-3E3E-CD19148C88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1FFD7-8F8D-FDAF-69CF-C5A6343A8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023DCF-4324-F245-D1F4-3B3FB9D6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D0A3A8-41A7-843C-9CE5-11C9D5C31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5491-AD1F-445A-BB8A-F19EB682A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2EC5BF-7E8D-EBF3-DD31-3D77C02EB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BA4801-D94F-B77D-D041-90E77B2E7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E16C8A-BFAF-FD5D-483B-BA73940FE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1FAC6-F687-44C1-94CC-4B610FDC1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3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EFD102-12C0-F635-9011-3E5D163908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A958CB-5A96-4EF1-5471-9AEE087B0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AEBEBB-0C18-388B-24A6-2BD454170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5E0C-075B-403E-82B0-08AF41DAC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38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B41D4-82BC-6B50-94A5-02C5C1988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A6485-E717-81AB-85B9-CFA7FE4C6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9F019-61EC-C317-9B10-EAA8FE733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3E11F-0D3F-41B1-8EDA-16B2C8C0C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8DA593-F1DF-3169-6357-3CCCE0326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98BD4-BB10-C84E-ABDB-5BD28A762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EDF4B-59AD-442F-3068-C5D089BDB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9390-24BE-44A6-BB97-15A48C6DE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73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86E38-3DF7-CFC7-5CF8-F07D1BA64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0F97C7-B7D1-36D9-DEB3-4C800D321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78B825-84E9-721A-AAFD-9DFDFADE6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94722-EB2A-427D-9C6A-A41010E00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1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B9CF5-4D19-4641-3BEA-91FF30C31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B7BDC-BF4D-4A09-0765-BD8AE59A2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253F5-9127-FE43-39F7-A40326947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FDD42-F4E9-4BBE-84A1-28AA3BFA1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2622A3-B75B-D55C-6A1E-2FB1FA599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88949E-00E1-8382-2B03-AC06F8DBB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9C7F59-917E-D7AA-AA72-0DA1090F0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61696-30DD-48A3-B576-8D00DB069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DDEB18-D274-17E6-7F65-2759CAD25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865437-1A06-54F0-F772-17FC796CA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E4AFEE-B95E-2F26-246C-7793CC3AF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510C-07D0-4FFA-8E86-6A5A0BA0F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37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74357B-5107-E51B-30AC-25A3E972F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C9BB78-BC96-4DA4-48E2-CDCC49A85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C3BC1E-2319-55EF-649E-E63BFE038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CC8A8-B025-4127-87FD-C31B30BCF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9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DB66A-2EDF-101C-66B2-1D725B7ED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8FD41-DE66-0958-8826-2FD6F893A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835D7-F532-8A4C-39F0-A0DB1AF1F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E7E2D-59FD-4230-BB0A-0B151DA96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8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687BE-3E8D-D911-E4B3-4223B2D5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C55F5-07B8-4D9A-C58B-CB1EBBC2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F6E78-BC35-2882-318B-3C416A65D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E314-F905-48B8-9DD2-889AE0220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7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C96731"/>
            </a:gs>
            <a:gs pos="100000">
              <a:srgbClr val="E69A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D676E1-57E0-D882-060C-057CEAA37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08F3AD-A52F-595B-A5C8-C46C68F6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BAD69EB-1DBD-0A5F-F10C-73AC56781B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D4ACB86-B7AF-7FB4-70D4-CF1DDF80D3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7D17635-DCA8-17CC-A400-4356098FE5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8B137EC-4BA9-48D3-876A-DBE5C64CE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licebot.blogspot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1E209CE-0ECE-0EF6-A87B-E6ADDB91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AI Definitions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1AE09D-2F4B-1D83-CBC3-D46AAA89A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086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 study of how to make programs/computers do things that people do better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study of how to make computers solve problems which require knowledge and intelligence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exciting new effort to make computers think … machines with minds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automation of activities that we associate with human thinking (e.g., decision-making, learning…)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art of creating machines that perform functions that require intelligence when performed by people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study of mental faculties through the use of computational models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field of study that seeks to explain and emulate intelligent behavior in terms of computational processes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branch of computer science that is concerned with the automation of intelligent behavior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C39E8A0-9235-B8B5-2C93-8B847A04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47800"/>
            <a:ext cx="1752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Thinking machines or machine intelligence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Studying cognitive faculties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Problem Solving and 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4F0564-3087-579C-1308-A71B5D14E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/>
              <a:t>So What Is AI?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A0FA0C-4DD7-0B7C-E7DC-DDBCF9328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106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AI as a field of study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Computer Science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Cognitive Science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Psychology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Philosophy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Linguistics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Neuroscience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AI is part science, part engineering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AI often must study other domains in order to implement systems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e.g., medicine and medical practices for a medical diagnostic system, engineering and chemistry to monitor a chemical processing plant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AI is a belief that the brain is a form of biological computer and that the mind is computational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AI has had a concrete impact on society but unlike other areas of CS, the impact is often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felt only tangentially (that is, people are not aware that system X has AI)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felt years after the initial investment in the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04B993-18AE-374B-D418-5B96ED1F1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What is Intelligence?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ED39C3E-6258-5D89-76C5-24C79B8F8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6096000"/>
          </a:xfrm>
          <a:noFill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altLang="en-US" sz="2400"/>
              <a:t>Is there a “holistic” definition for intelligence?</a:t>
            </a:r>
            <a:r>
              <a:rPr lang="en-US" altLang="en-US" sz="2400" i="1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Here are some definitions: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the ability to comprehend; to understand and profit from experience 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a general mental capability that involves the ability to reason, plan, solve problems, think abstractly, comprehend ideas and language, and learn</a:t>
            </a:r>
            <a:r>
              <a:rPr lang="en-US" alt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is effectively perceiving, interpreting and responding to the environment</a:t>
            </a:r>
            <a:r>
              <a:rPr lang="en-US" altLang="en-US" sz="2000"/>
              <a:t> </a:t>
            </a:r>
            <a:r>
              <a:rPr lang="en-US" altLang="en-US" sz="2000" i="1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None of these tells us what intelligence is, so instead, maybe we can enumerate a list of elements that an intelligence must be able to perform: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perceive, reason and infer, solve problems, learn and adapt, apply common sense, apply analogy, recall, apply intuition, reach emotional states, achieve self-awareness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Which of these are necessary for intelligence?  Which are sufficient?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Artificial Intelligence – should we define this in terms of human intelligence?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does AI have to really be intelligent? 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what is the difference between being intelligent and demonstrating intelligent behavior?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5187C-5577-0D08-B0FA-77C9F9EB9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Physical Symbol System Hypothesis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F04D157-9623-E096-DDD5-5C712FECD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150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/>
              <a:t>A physical symbol system (PSS)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consists of symbols (patterns) which are combinable into expressions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there are processes which operate on these symbols to create new symbols and expressions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consider for instance English as a physical symbol system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symbols are the alphabet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expressions are words and sentences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the processes are the English grammar and parsers and dictionaries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PSS Hypothesis states that a PSS has the </a:t>
            </a:r>
            <a:r>
              <a:rPr lang="en-US" altLang="en-US" sz="2800" i="1"/>
              <a:t>necessary</a:t>
            </a:r>
            <a:r>
              <a:rPr lang="en-US" altLang="en-US" sz="2800"/>
              <a:t> and </a:t>
            </a:r>
            <a:r>
              <a:rPr lang="en-US" altLang="en-US" sz="2800" i="1"/>
              <a:t>sufficient</a:t>
            </a:r>
            <a:r>
              <a:rPr lang="en-US" altLang="en-US" sz="2800"/>
              <a:t> means for intelligent action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computer is a PSS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if the PSS Hypothesis is true, then it should be possible to program a computer to produce intelligent actions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this is the (or a) goal of AI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if the PSS Hypothesis is not true, what are the consequences for AI?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E312E2-DD4F-99DE-B42A-C1BD0A25F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The Turing Test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AE98CF-B8DF-7453-E87C-B73A5B710A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495800" cy="5410200"/>
          </a:xfrm>
        </p:spPr>
        <p:txBody>
          <a:bodyPr/>
          <a:lstStyle/>
          <a:p>
            <a:r>
              <a:rPr lang="en-US" altLang="en-US"/>
              <a:t>1950 – Alan Turing devised a test for intelligence called the Imitation Game</a:t>
            </a:r>
          </a:p>
          <a:p>
            <a:pPr lvl="1"/>
            <a:r>
              <a:rPr lang="en-US" altLang="en-US"/>
              <a:t>Ask questions of two entities, receive answers from both</a:t>
            </a:r>
          </a:p>
          <a:p>
            <a:pPr lvl="1"/>
            <a:r>
              <a:rPr lang="en-US" altLang="en-US"/>
              <a:t>If you can’t tell which of the entities is human and which is a computer program, then you are fooled and we should therefore consider the computer to be intelligent</a:t>
            </a:r>
          </a:p>
        </p:txBody>
      </p:sp>
      <p:pic>
        <p:nvPicPr>
          <p:cNvPr id="7172" name="Picture 4" descr="bd06790_">
            <a:extLst>
              <a:ext uri="{FF2B5EF4-FFF2-40B4-BE49-F238E27FC236}">
                <a16:creationId xmlns:a16="http://schemas.microsoft.com/office/drawing/2014/main" id="{D0DE5A1E-42C3-9056-2054-3A5D5356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18129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bs00580_">
            <a:extLst>
              <a:ext uri="{FF2B5EF4-FFF2-40B4-BE49-F238E27FC236}">
                <a16:creationId xmlns:a16="http://schemas.microsoft.com/office/drawing/2014/main" id="{44183217-3E5E-430A-01A9-FE9D7B47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25742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reeform 6">
            <a:extLst>
              <a:ext uri="{FF2B5EF4-FFF2-40B4-BE49-F238E27FC236}">
                <a16:creationId xmlns:a16="http://schemas.microsoft.com/office/drawing/2014/main" id="{5C480318-C1DC-9935-5FB1-DFC5F1B56BE3}"/>
              </a:ext>
            </a:extLst>
          </p:cNvPr>
          <p:cNvSpPr>
            <a:spLocks noChangeAspect="1"/>
          </p:cNvSpPr>
          <p:nvPr/>
        </p:nvSpPr>
        <p:spPr bwMode="auto">
          <a:xfrm>
            <a:off x="6324600" y="4745038"/>
            <a:ext cx="1352550" cy="1314450"/>
          </a:xfrm>
          <a:custGeom>
            <a:avLst/>
            <a:gdLst>
              <a:gd name="T0" fmla="*/ 0 w 1490"/>
              <a:gd name="T1" fmla="*/ 2147483646 h 1448"/>
              <a:gd name="T2" fmla="*/ 2147483646 w 1490"/>
              <a:gd name="T3" fmla="*/ 2147483646 h 1448"/>
              <a:gd name="T4" fmla="*/ 2147483646 w 1490"/>
              <a:gd name="T5" fmla="*/ 2147483646 h 1448"/>
              <a:gd name="T6" fmla="*/ 2147483646 w 1490"/>
              <a:gd name="T7" fmla="*/ 0 h 1448"/>
              <a:gd name="T8" fmla="*/ 0 w 1490"/>
              <a:gd name="T9" fmla="*/ 2147483646 h 1448"/>
              <a:gd name="T10" fmla="*/ 0 w 1490"/>
              <a:gd name="T11" fmla="*/ 2147483646 h 1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0"/>
              <a:gd name="T19" fmla="*/ 0 h 1448"/>
              <a:gd name="T20" fmla="*/ 1490 w 1490"/>
              <a:gd name="T21" fmla="*/ 1448 h 14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0" h="1448">
                <a:moveTo>
                  <a:pt x="0" y="963"/>
                </a:moveTo>
                <a:lnTo>
                  <a:pt x="722" y="1448"/>
                </a:lnTo>
                <a:lnTo>
                  <a:pt x="1490" y="902"/>
                </a:lnTo>
                <a:lnTo>
                  <a:pt x="1036" y="0"/>
                </a:lnTo>
                <a:lnTo>
                  <a:pt x="0" y="963"/>
                </a:lnTo>
                <a:close/>
              </a:path>
            </a:pathLst>
          </a:custGeom>
          <a:solidFill>
            <a:srgbClr val="FFD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Freeform 7">
            <a:extLst>
              <a:ext uri="{FF2B5EF4-FFF2-40B4-BE49-F238E27FC236}">
                <a16:creationId xmlns:a16="http://schemas.microsoft.com/office/drawing/2014/main" id="{C8D0E09B-2B7A-72C2-0554-94AB68E0E6E0}"/>
              </a:ext>
            </a:extLst>
          </p:cNvPr>
          <p:cNvSpPr>
            <a:spLocks/>
          </p:cNvSpPr>
          <p:nvPr/>
        </p:nvSpPr>
        <p:spPr bwMode="auto">
          <a:xfrm>
            <a:off x="6480175" y="5340350"/>
            <a:ext cx="814388" cy="411163"/>
          </a:xfrm>
          <a:custGeom>
            <a:avLst/>
            <a:gdLst>
              <a:gd name="T0" fmla="*/ 2147483646 w 1026"/>
              <a:gd name="T1" fmla="*/ 2147483646 h 517"/>
              <a:gd name="T2" fmla="*/ 2147483646 w 1026"/>
              <a:gd name="T3" fmla="*/ 2147483646 h 517"/>
              <a:gd name="T4" fmla="*/ 2147483646 w 1026"/>
              <a:gd name="T5" fmla="*/ 2147483646 h 517"/>
              <a:gd name="T6" fmla="*/ 2147483646 w 1026"/>
              <a:gd name="T7" fmla="*/ 2147483646 h 517"/>
              <a:gd name="T8" fmla="*/ 2147483646 w 1026"/>
              <a:gd name="T9" fmla="*/ 2147483646 h 517"/>
              <a:gd name="T10" fmla="*/ 2147483646 w 1026"/>
              <a:gd name="T11" fmla="*/ 2147483646 h 517"/>
              <a:gd name="T12" fmla="*/ 2147483646 w 1026"/>
              <a:gd name="T13" fmla="*/ 2147483646 h 517"/>
              <a:gd name="T14" fmla="*/ 2147483646 w 1026"/>
              <a:gd name="T15" fmla="*/ 2147483646 h 517"/>
              <a:gd name="T16" fmla="*/ 2147483646 w 1026"/>
              <a:gd name="T17" fmla="*/ 2147483646 h 517"/>
              <a:gd name="T18" fmla="*/ 0 w 1026"/>
              <a:gd name="T19" fmla="*/ 2147483646 h 517"/>
              <a:gd name="T20" fmla="*/ 2147483646 w 1026"/>
              <a:gd name="T21" fmla="*/ 2147483646 h 517"/>
              <a:gd name="T22" fmla="*/ 2147483646 w 1026"/>
              <a:gd name="T23" fmla="*/ 2147483646 h 517"/>
              <a:gd name="T24" fmla="*/ 2147483646 w 1026"/>
              <a:gd name="T25" fmla="*/ 2147483646 h 517"/>
              <a:gd name="T26" fmla="*/ 2147483646 w 1026"/>
              <a:gd name="T27" fmla="*/ 2147483646 h 517"/>
              <a:gd name="T28" fmla="*/ 2147483646 w 1026"/>
              <a:gd name="T29" fmla="*/ 2147483646 h 517"/>
              <a:gd name="T30" fmla="*/ 2147483646 w 1026"/>
              <a:gd name="T31" fmla="*/ 2147483646 h 517"/>
              <a:gd name="T32" fmla="*/ 2147483646 w 1026"/>
              <a:gd name="T33" fmla="*/ 2147483646 h 517"/>
              <a:gd name="T34" fmla="*/ 2147483646 w 1026"/>
              <a:gd name="T35" fmla="*/ 2147483646 h 517"/>
              <a:gd name="T36" fmla="*/ 2147483646 w 1026"/>
              <a:gd name="T37" fmla="*/ 2147483646 h 517"/>
              <a:gd name="T38" fmla="*/ 2147483646 w 1026"/>
              <a:gd name="T39" fmla="*/ 2147483646 h 517"/>
              <a:gd name="T40" fmla="*/ 2147483646 w 1026"/>
              <a:gd name="T41" fmla="*/ 2147483646 h 517"/>
              <a:gd name="T42" fmla="*/ 2147483646 w 1026"/>
              <a:gd name="T43" fmla="*/ 2147483646 h 517"/>
              <a:gd name="T44" fmla="*/ 2147483646 w 1026"/>
              <a:gd name="T45" fmla="*/ 0 h 517"/>
              <a:gd name="T46" fmla="*/ 2147483646 w 1026"/>
              <a:gd name="T47" fmla="*/ 2147483646 h 517"/>
              <a:gd name="T48" fmla="*/ 2147483646 w 1026"/>
              <a:gd name="T49" fmla="*/ 2147483646 h 517"/>
              <a:gd name="T50" fmla="*/ 2147483646 w 1026"/>
              <a:gd name="T51" fmla="*/ 2147483646 h 517"/>
              <a:gd name="T52" fmla="*/ 2147483646 w 1026"/>
              <a:gd name="T53" fmla="*/ 2147483646 h 517"/>
              <a:gd name="T54" fmla="*/ 2147483646 w 1026"/>
              <a:gd name="T55" fmla="*/ 2147483646 h 517"/>
              <a:gd name="T56" fmla="*/ 2147483646 w 1026"/>
              <a:gd name="T57" fmla="*/ 2147483646 h 517"/>
              <a:gd name="T58" fmla="*/ 2147483646 w 1026"/>
              <a:gd name="T59" fmla="*/ 2147483646 h 517"/>
              <a:gd name="T60" fmla="*/ 2147483646 w 1026"/>
              <a:gd name="T61" fmla="*/ 2147483646 h 517"/>
              <a:gd name="T62" fmla="*/ 2147483646 w 1026"/>
              <a:gd name="T63" fmla="*/ 2147483646 h 517"/>
              <a:gd name="T64" fmla="*/ 2147483646 w 1026"/>
              <a:gd name="T65" fmla="*/ 2147483646 h 517"/>
              <a:gd name="T66" fmla="*/ 2147483646 w 1026"/>
              <a:gd name="T67" fmla="*/ 2147483646 h 517"/>
              <a:gd name="T68" fmla="*/ 2147483646 w 1026"/>
              <a:gd name="T69" fmla="*/ 2147483646 h 517"/>
              <a:gd name="T70" fmla="*/ 2147483646 w 1026"/>
              <a:gd name="T71" fmla="*/ 2147483646 h 517"/>
              <a:gd name="T72" fmla="*/ 2147483646 w 1026"/>
              <a:gd name="T73" fmla="*/ 2147483646 h 517"/>
              <a:gd name="T74" fmla="*/ 2147483646 w 1026"/>
              <a:gd name="T75" fmla="*/ 2147483646 h 517"/>
              <a:gd name="T76" fmla="*/ 2147483646 w 1026"/>
              <a:gd name="T77" fmla="*/ 2147483646 h 517"/>
              <a:gd name="T78" fmla="*/ 2147483646 w 1026"/>
              <a:gd name="T79" fmla="*/ 2147483646 h 517"/>
              <a:gd name="T80" fmla="*/ 2147483646 w 1026"/>
              <a:gd name="T81" fmla="*/ 2147483646 h 517"/>
              <a:gd name="T82" fmla="*/ 2147483646 w 1026"/>
              <a:gd name="T83" fmla="*/ 2147483646 h 517"/>
              <a:gd name="T84" fmla="*/ 2147483646 w 1026"/>
              <a:gd name="T85" fmla="*/ 2147483646 h 517"/>
              <a:gd name="T86" fmla="*/ 2147483646 w 1026"/>
              <a:gd name="T87" fmla="*/ 2147483646 h 517"/>
              <a:gd name="T88" fmla="*/ 2147483646 w 1026"/>
              <a:gd name="T89" fmla="*/ 2147483646 h 517"/>
              <a:gd name="T90" fmla="*/ 2147483646 w 1026"/>
              <a:gd name="T91" fmla="*/ 2147483646 h 517"/>
              <a:gd name="T92" fmla="*/ 2147483646 w 1026"/>
              <a:gd name="T93" fmla="*/ 2147483646 h 517"/>
              <a:gd name="T94" fmla="*/ 2147483646 w 1026"/>
              <a:gd name="T95" fmla="*/ 2147483646 h 5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026"/>
              <a:gd name="T145" fmla="*/ 0 h 517"/>
              <a:gd name="T146" fmla="*/ 1026 w 1026"/>
              <a:gd name="T147" fmla="*/ 517 h 51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026" h="517">
                <a:moveTo>
                  <a:pt x="59" y="479"/>
                </a:moveTo>
                <a:lnTo>
                  <a:pt x="43" y="428"/>
                </a:lnTo>
                <a:lnTo>
                  <a:pt x="24" y="394"/>
                </a:lnTo>
                <a:lnTo>
                  <a:pt x="30" y="365"/>
                </a:lnTo>
                <a:lnTo>
                  <a:pt x="40" y="333"/>
                </a:lnTo>
                <a:lnTo>
                  <a:pt x="21" y="308"/>
                </a:lnTo>
                <a:lnTo>
                  <a:pt x="21" y="286"/>
                </a:lnTo>
                <a:lnTo>
                  <a:pt x="26" y="272"/>
                </a:lnTo>
                <a:lnTo>
                  <a:pt x="7" y="251"/>
                </a:lnTo>
                <a:lnTo>
                  <a:pt x="0" y="213"/>
                </a:lnTo>
                <a:lnTo>
                  <a:pt x="15" y="185"/>
                </a:lnTo>
                <a:lnTo>
                  <a:pt x="17" y="156"/>
                </a:lnTo>
                <a:lnTo>
                  <a:pt x="40" y="130"/>
                </a:lnTo>
                <a:lnTo>
                  <a:pt x="74" y="137"/>
                </a:lnTo>
                <a:lnTo>
                  <a:pt x="129" y="143"/>
                </a:lnTo>
                <a:lnTo>
                  <a:pt x="175" y="147"/>
                </a:lnTo>
                <a:lnTo>
                  <a:pt x="230" y="143"/>
                </a:lnTo>
                <a:lnTo>
                  <a:pt x="279" y="124"/>
                </a:lnTo>
                <a:lnTo>
                  <a:pt x="475" y="73"/>
                </a:lnTo>
                <a:lnTo>
                  <a:pt x="517" y="57"/>
                </a:lnTo>
                <a:lnTo>
                  <a:pt x="545" y="42"/>
                </a:lnTo>
                <a:lnTo>
                  <a:pt x="574" y="19"/>
                </a:lnTo>
                <a:lnTo>
                  <a:pt x="602" y="0"/>
                </a:lnTo>
                <a:lnTo>
                  <a:pt x="629" y="14"/>
                </a:lnTo>
                <a:lnTo>
                  <a:pt x="661" y="38"/>
                </a:lnTo>
                <a:lnTo>
                  <a:pt x="671" y="76"/>
                </a:lnTo>
                <a:lnTo>
                  <a:pt x="690" y="105"/>
                </a:lnTo>
                <a:lnTo>
                  <a:pt x="749" y="128"/>
                </a:lnTo>
                <a:lnTo>
                  <a:pt x="872" y="143"/>
                </a:lnTo>
                <a:lnTo>
                  <a:pt x="910" y="166"/>
                </a:lnTo>
                <a:lnTo>
                  <a:pt x="935" y="175"/>
                </a:lnTo>
                <a:lnTo>
                  <a:pt x="961" y="187"/>
                </a:lnTo>
                <a:lnTo>
                  <a:pt x="977" y="200"/>
                </a:lnTo>
                <a:lnTo>
                  <a:pt x="980" y="225"/>
                </a:lnTo>
                <a:lnTo>
                  <a:pt x="977" y="253"/>
                </a:lnTo>
                <a:lnTo>
                  <a:pt x="971" y="289"/>
                </a:lnTo>
                <a:lnTo>
                  <a:pt x="961" y="314"/>
                </a:lnTo>
                <a:lnTo>
                  <a:pt x="963" y="346"/>
                </a:lnTo>
                <a:lnTo>
                  <a:pt x="992" y="405"/>
                </a:lnTo>
                <a:lnTo>
                  <a:pt x="1026" y="491"/>
                </a:lnTo>
                <a:lnTo>
                  <a:pt x="971" y="510"/>
                </a:lnTo>
                <a:lnTo>
                  <a:pt x="756" y="514"/>
                </a:lnTo>
                <a:lnTo>
                  <a:pt x="517" y="517"/>
                </a:lnTo>
                <a:lnTo>
                  <a:pt x="387" y="504"/>
                </a:lnTo>
                <a:lnTo>
                  <a:pt x="264" y="510"/>
                </a:lnTo>
                <a:lnTo>
                  <a:pt x="131" y="491"/>
                </a:lnTo>
                <a:lnTo>
                  <a:pt x="59" y="479"/>
                </a:lnTo>
                <a:close/>
              </a:path>
            </a:pathLst>
          </a:custGeom>
          <a:solidFill>
            <a:srgbClr val="3FA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8">
            <a:extLst>
              <a:ext uri="{FF2B5EF4-FFF2-40B4-BE49-F238E27FC236}">
                <a16:creationId xmlns:a16="http://schemas.microsoft.com/office/drawing/2014/main" id="{9E563C16-8FE8-1D31-0843-42BDE4195034}"/>
              </a:ext>
            </a:extLst>
          </p:cNvPr>
          <p:cNvSpPr>
            <a:spLocks/>
          </p:cNvSpPr>
          <p:nvPr/>
        </p:nvSpPr>
        <p:spPr bwMode="auto">
          <a:xfrm>
            <a:off x="7027863" y="5202238"/>
            <a:ext cx="390525" cy="303212"/>
          </a:xfrm>
          <a:custGeom>
            <a:avLst/>
            <a:gdLst>
              <a:gd name="T0" fmla="*/ 2147483646 w 492"/>
              <a:gd name="T1" fmla="*/ 2147483646 h 382"/>
              <a:gd name="T2" fmla="*/ 2147483646 w 492"/>
              <a:gd name="T3" fmla="*/ 2147483646 h 382"/>
              <a:gd name="T4" fmla="*/ 1500123206 w 492"/>
              <a:gd name="T5" fmla="*/ 2147483646 h 382"/>
              <a:gd name="T6" fmla="*/ 0 w 492"/>
              <a:gd name="T7" fmla="*/ 2147483646 h 382"/>
              <a:gd name="T8" fmla="*/ 2147483646 w 492"/>
              <a:gd name="T9" fmla="*/ 2147483646 h 382"/>
              <a:gd name="T10" fmla="*/ 2147483646 w 492"/>
              <a:gd name="T11" fmla="*/ 2147483646 h 382"/>
              <a:gd name="T12" fmla="*/ 2147483646 w 492"/>
              <a:gd name="T13" fmla="*/ 2147483646 h 382"/>
              <a:gd name="T14" fmla="*/ 2147483646 w 492"/>
              <a:gd name="T15" fmla="*/ 2147483646 h 382"/>
              <a:gd name="T16" fmla="*/ 2147483646 w 492"/>
              <a:gd name="T17" fmla="*/ 2147483646 h 382"/>
              <a:gd name="T18" fmla="*/ 2147483646 w 492"/>
              <a:gd name="T19" fmla="*/ 2147483646 h 382"/>
              <a:gd name="T20" fmla="*/ 2147483646 w 492"/>
              <a:gd name="T21" fmla="*/ 2147483646 h 382"/>
              <a:gd name="T22" fmla="*/ 2147483646 w 492"/>
              <a:gd name="T23" fmla="*/ 2147483646 h 382"/>
              <a:gd name="T24" fmla="*/ 2147483646 w 492"/>
              <a:gd name="T25" fmla="*/ 2147483646 h 382"/>
              <a:gd name="T26" fmla="*/ 2147483646 w 492"/>
              <a:gd name="T27" fmla="*/ 500249000 h 382"/>
              <a:gd name="T28" fmla="*/ 2147483646 w 492"/>
              <a:gd name="T29" fmla="*/ 0 h 382"/>
              <a:gd name="T30" fmla="*/ 2147483646 w 492"/>
              <a:gd name="T31" fmla="*/ 2147483646 h 382"/>
              <a:gd name="T32" fmla="*/ 2147483646 w 492"/>
              <a:gd name="T33" fmla="*/ 2147483646 h 382"/>
              <a:gd name="T34" fmla="*/ 2147483646 w 492"/>
              <a:gd name="T35" fmla="*/ 2147483646 h 382"/>
              <a:gd name="T36" fmla="*/ 2147483646 w 492"/>
              <a:gd name="T37" fmla="*/ 2147483646 h 382"/>
              <a:gd name="T38" fmla="*/ 2147483646 w 492"/>
              <a:gd name="T39" fmla="*/ 2147483646 h 382"/>
              <a:gd name="T40" fmla="*/ 2147483646 w 492"/>
              <a:gd name="T41" fmla="*/ 2147483646 h 382"/>
              <a:gd name="T42" fmla="*/ 2147483646 w 492"/>
              <a:gd name="T43" fmla="*/ 2147483646 h 382"/>
              <a:gd name="T44" fmla="*/ 2147483646 w 492"/>
              <a:gd name="T45" fmla="*/ 2147483646 h 382"/>
              <a:gd name="T46" fmla="*/ 2147483646 w 492"/>
              <a:gd name="T47" fmla="*/ 2147483646 h 382"/>
              <a:gd name="T48" fmla="*/ 2147483646 w 492"/>
              <a:gd name="T49" fmla="*/ 2147483646 h 382"/>
              <a:gd name="T50" fmla="*/ 2147483646 w 492"/>
              <a:gd name="T51" fmla="*/ 2147483646 h 382"/>
              <a:gd name="T52" fmla="*/ 2147483646 w 492"/>
              <a:gd name="T53" fmla="*/ 2147483646 h 382"/>
              <a:gd name="T54" fmla="*/ 2147483646 w 492"/>
              <a:gd name="T55" fmla="*/ 2147483646 h 382"/>
              <a:gd name="T56" fmla="*/ 2147483646 w 492"/>
              <a:gd name="T57" fmla="*/ 2147483646 h 382"/>
              <a:gd name="T58" fmla="*/ 2147483646 w 492"/>
              <a:gd name="T59" fmla="*/ 2147483646 h 382"/>
              <a:gd name="T60" fmla="*/ 2147483646 w 492"/>
              <a:gd name="T61" fmla="*/ 2147483646 h 382"/>
              <a:gd name="T62" fmla="*/ 2147483646 w 492"/>
              <a:gd name="T63" fmla="*/ 2147483646 h 382"/>
              <a:gd name="T64" fmla="*/ 2147483646 w 492"/>
              <a:gd name="T65" fmla="*/ 2147483646 h 382"/>
              <a:gd name="T66" fmla="*/ 2147483646 w 492"/>
              <a:gd name="T67" fmla="*/ 2147483646 h 382"/>
              <a:gd name="T68" fmla="*/ 2147483646 w 492"/>
              <a:gd name="T69" fmla="*/ 2147483646 h 382"/>
              <a:gd name="T70" fmla="*/ 2147483646 w 492"/>
              <a:gd name="T71" fmla="*/ 2147483646 h 382"/>
              <a:gd name="T72" fmla="*/ 2147483646 w 492"/>
              <a:gd name="T73" fmla="*/ 2147483646 h 382"/>
              <a:gd name="T74" fmla="*/ 2147483646 w 492"/>
              <a:gd name="T75" fmla="*/ 2147483646 h 382"/>
              <a:gd name="T76" fmla="*/ 2147483646 w 492"/>
              <a:gd name="T77" fmla="*/ 2147483646 h 38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92"/>
              <a:gd name="T118" fmla="*/ 0 h 382"/>
              <a:gd name="T119" fmla="*/ 492 w 492"/>
              <a:gd name="T120" fmla="*/ 382 h 38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92" h="382">
                <a:moveTo>
                  <a:pt x="19" y="300"/>
                </a:moveTo>
                <a:lnTo>
                  <a:pt x="9" y="254"/>
                </a:lnTo>
                <a:lnTo>
                  <a:pt x="3" y="218"/>
                </a:lnTo>
                <a:lnTo>
                  <a:pt x="0" y="173"/>
                </a:lnTo>
                <a:lnTo>
                  <a:pt x="5" y="155"/>
                </a:lnTo>
                <a:lnTo>
                  <a:pt x="19" y="144"/>
                </a:lnTo>
                <a:lnTo>
                  <a:pt x="51" y="133"/>
                </a:lnTo>
                <a:lnTo>
                  <a:pt x="97" y="123"/>
                </a:lnTo>
                <a:lnTo>
                  <a:pt x="180" y="117"/>
                </a:lnTo>
                <a:lnTo>
                  <a:pt x="245" y="116"/>
                </a:lnTo>
                <a:lnTo>
                  <a:pt x="266" y="108"/>
                </a:lnTo>
                <a:lnTo>
                  <a:pt x="308" y="51"/>
                </a:lnTo>
                <a:lnTo>
                  <a:pt x="340" y="24"/>
                </a:lnTo>
                <a:lnTo>
                  <a:pt x="372" y="1"/>
                </a:lnTo>
                <a:lnTo>
                  <a:pt x="395" y="0"/>
                </a:lnTo>
                <a:lnTo>
                  <a:pt x="406" y="9"/>
                </a:lnTo>
                <a:lnTo>
                  <a:pt x="431" y="9"/>
                </a:lnTo>
                <a:lnTo>
                  <a:pt x="452" y="20"/>
                </a:lnTo>
                <a:lnTo>
                  <a:pt x="479" y="24"/>
                </a:lnTo>
                <a:lnTo>
                  <a:pt x="492" y="32"/>
                </a:lnTo>
                <a:lnTo>
                  <a:pt x="488" y="49"/>
                </a:lnTo>
                <a:lnTo>
                  <a:pt x="471" y="72"/>
                </a:lnTo>
                <a:lnTo>
                  <a:pt x="448" y="93"/>
                </a:lnTo>
                <a:lnTo>
                  <a:pt x="423" y="119"/>
                </a:lnTo>
                <a:lnTo>
                  <a:pt x="403" y="144"/>
                </a:lnTo>
                <a:lnTo>
                  <a:pt x="385" y="173"/>
                </a:lnTo>
                <a:lnTo>
                  <a:pt x="370" y="190"/>
                </a:lnTo>
                <a:lnTo>
                  <a:pt x="349" y="199"/>
                </a:lnTo>
                <a:lnTo>
                  <a:pt x="319" y="199"/>
                </a:lnTo>
                <a:lnTo>
                  <a:pt x="268" y="212"/>
                </a:lnTo>
                <a:lnTo>
                  <a:pt x="205" y="230"/>
                </a:lnTo>
                <a:lnTo>
                  <a:pt x="150" y="249"/>
                </a:lnTo>
                <a:lnTo>
                  <a:pt x="154" y="269"/>
                </a:lnTo>
                <a:lnTo>
                  <a:pt x="165" y="306"/>
                </a:lnTo>
                <a:lnTo>
                  <a:pt x="184" y="372"/>
                </a:lnTo>
                <a:lnTo>
                  <a:pt x="144" y="382"/>
                </a:lnTo>
                <a:lnTo>
                  <a:pt x="36" y="338"/>
                </a:lnTo>
                <a:lnTo>
                  <a:pt x="19" y="300"/>
                </a:lnTo>
                <a:close/>
              </a:path>
            </a:pathLst>
          </a:custGeom>
          <a:solidFill>
            <a:srgbClr val="EBC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Freeform 9">
            <a:extLst>
              <a:ext uri="{FF2B5EF4-FFF2-40B4-BE49-F238E27FC236}">
                <a16:creationId xmlns:a16="http://schemas.microsoft.com/office/drawing/2014/main" id="{80B0F70C-FA0A-FC06-180D-C19B1CE6B0B1}"/>
              </a:ext>
            </a:extLst>
          </p:cNvPr>
          <p:cNvSpPr>
            <a:spLocks/>
          </p:cNvSpPr>
          <p:nvPr/>
        </p:nvSpPr>
        <p:spPr bwMode="auto">
          <a:xfrm>
            <a:off x="6532563" y="4679950"/>
            <a:ext cx="246062" cy="469900"/>
          </a:xfrm>
          <a:custGeom>
            <a:avLst/>
            <a:gdLst>
              <a:gd name="T0" fmla="*/ 2147483646 w 310"/>
              <a:gd name="T1" fmla="*/ 2147483646 h 593"/>
              <a:gd name="T2" fmla="*/ 2147483646 w 310"/>
              <a:gd name="T3" fmla="*/ 2147483646 h 593"/>
              <a:gd name="T4" fmla="*/ 2147483646 w 310"/>
              <a:gd name="T5" fmla="*/ 2147483646 h 593"/>
              <a:gd name="T6" fmla="*/ 2147483646 w 310"/>
              <a:gd name="T7" fmla="*/ 2147483646 h 593"/>
              <a:gd name="T8" fmla="*/ 2147483646 w 310"/>
              <a:gd name="T9" fmla="*/ 2147483646 h 593"/>
              <a:gd name="T10" fmla="*/ 2147483646 w 310"/>
              <a:gd name="T11" fmla="*/ 2147483646 h 593"/>
              <a:gd name="T12" fmla="*/ 2147483646 w 310"/>
              <a:gd name="T13" fmla="*/ 2147483646 h 593"/>
              <a:gd name="T14" fmla="*/ 2147483646 w 310"/>
              <a:gd name="T15" fmla="*/ 2147483646 h 593"/>
              <a:gd name="T16" fmla="*/ 0 w 310"/>
              <a:gd name="T17" fmla="*/ 2147483646 h 593"/>
              <a:gd name="T18" fmla="*/ 2147483646 w 310"/>
              <a:gd name="T19" fmla="*/ 2147483646 h 593"/>
              <a:gd name="T20" fmla="*/ 2147483646 w 310"/>
              <a:gd name="T21" fmla="*/ 2147483646 h 593"/>
              <a:gd name="T22" fmla="*/ 2147483646 w 310"/>
              <a:gd name="T23" fmla="*/ 2147483646 h 593"/>
              <a:gd name="T24" fmla="*/ 2147483646 w 310"/>
              <a:gd name="T25" fmla="*/ 2147483646 h 593"/>
              <a:gd name="T26" fmla="*/ 2147483646 w 310"/>
              <a:gd name="T27" fmla="*/ 2147483646 h 593"/>
              <a:gd name="T28" fmla="*/ 2147483646 w 310"/>
              <a:gd name="T29" fmla="*/ 2147483646 h 593"/>
              <a:gd name="T30" fmla="*/ 2147483646 w 310"/>
              <a:gd name="T31" fmla="*/ 2147483646 h 593"/>
              <a:gd name="T32" fmla="*/ 2147483646 w 310"/>
              <a:gd name="T33" fmla="*/ 2147483646 h 593"/>
              <a:gd name="T34" fmla="*/ 2147483646 w 310"/>
              <a:gd name="T35" fmla="*/ 0 h 593"/>
              <a:gd name="T36" fmla="*/ 2147483646 w 310"/>
              <a:gd name="T37" fmla="*/ 0 h 593"/>
              <a:gd name="T38" fmla="*/ 2147483646 w 310"/>
              <a:gd name="T39" fmla="*/ 2147483646 h 593"/>
              <a:gd name="T40" fmla="*/ 2147483646 w 310"/>
              <a:gd name="T41" fmla="*/ 2147483646 h 593"/>
              <a:gd name="T42" fmla="*/ 2147483646 w 310"/>
              <a:gd name="T43" fmla="*/ 2147483646 h 593"/>
              <a:gd name="T44" fmla="*/ 2147483646 w 310"/>
              <a:gd name="T45" fmla="*/ 2147483646 h 593"/>
              <a:gd name="T46" fmla="*/ 2147483646 w 310"/>
              <a:gd name="T47" fmla="*/ 2147483646 h 593"/>
              <a:gd name="T48" fmla="*/ 2147483646 w 310"/>
              <a:gd name="T49" fmla="*/ 2147483646 h 593"/>
              <a:gd name="T50" fmla="*/ 2147483646 w 310"/>
              <a:gd name="T51" fmla="*/ 2147483646 h 593"/>
              <a:gd name="T52" fmla="*/ 2147483646 w 310"/>
              <a:gd name="T53" fmla="*/ 2147483646 h 593"/>
              <a:gd name="T54" fmla="*/ 2147483646 w 310"/>
              <a:gd name="T55" fmla="*/ 2147483646 h 593"/>
              <a:gd name="T56" fmla="*/ 2147483646 w 310"/>
              <a:gd name="T57" fmla="*/ 2147483646 h 593"/>
              <a:gd name="T58" fmla="*/ 2147483646 w 310"/>
              <a:gd name="T59" fmla="*/ 2147483646 h 593"/>
              <a:gd name="T60" fmla="*/ 2147483646 w 310"/>
              <a:gd name="T61" fmla="*/ 2147483646 h 593"/>
              <a:gd name="T62" fmla="*/ 2147483646 w 310"/>
              <a:gd name="T63" fmla="*/ 2147483646 h 593"/>
              <a:gd name="T64" fmla="*/ 2147483646 w 310"/>
              <a:gd name="T65" fmla="*/ 2147483646 h 593"/>
              <a:gd name="T66" fmla="*/ 2147483646 w 310"/>
              <a:gd name="T67" fmla="*/ 2147483646 h 5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10"/>
              <a:gd name="T103" fmla="*/ 0 h 593"/>
              <a:gd name="T104" fmla="*/ 310 w 310"/>
              <a:gd name="T105" fmla="*/ 593 h 59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10" h="593">
                <a:moveTo>
                  <a:pt x="130" y="593"/>
                </a:moveTo>
                <a:lnTo>
                  <a:pt x="120" y="544"/>
                </a:lnTo>
                <a:lnTo>
                  <a:pt x="109" y="511"/>
                </a:lnTo>
                <a:lnTo>
                  <a:pt x="72" y="485"/>
                </a:lnTo>
                <a:lnTo>
                  <a:pt x="31" y="456"/>
                </a:lnTo>
                <a:lnTo>
                  <a:pt x="15" y="441"/>
                </a:lnTo>
                <a:lnTo>
                  <a:pt x="15" y="414"/>
                </a:lnTo>
                <a:lnTo>
                  <a:pt x="6" y="395"/>
                </a:lnTo>
                <a:lnTo>
                  <a:pt x="0" y="371"/>
                </a:lnTo>
                <a:lnTo>
                  <a:pt x="17" y="342"/>
                </a:lnTo>
                <a:lnTo>
                  <a:pt x="38" y="314"/>
                </a:lnTo>
                <a:lnTo>
                  <a:pt x="8" y="283"/>
                </a:lnTo>
                <a:lnTo>
                  <a:pt x="6" y="245"/>
                </a:lnTo>
                <a:lnTo>
                  <a:pt x="17" y="186"/>
                </a:lnTo>
                <a:lnTo>
                  <a:pt x="44" y="125"/>
                </a:lnTo>
                <a:lnTo>
                  <a:pt x="78" y="59"/>
                </a:lnTo>
                <a:lnTo>
                  <a:pt x="114" y="17"/>
                </a:lnTo>
                <a:lnTo>
                  <a:pt x="147" y="0"/>
                </a:lnTo>
                <a:lnTo>
                  <a:pt x="175" y="0"/>
                </a:lnTo>
                <a:lnTo>
                  <a:pt x="202" y="17"/>
                </a:lnTo>
                <a:lnTo>
                  <a:pt x="221" y="46"/>
                </a:lnTo>
                <a:lnTo>
                  <a:pt x="226" y="74"/>
                </a:lnTo>
                <a:lnTo>
                  <a:pt x="226" y="120"/>
                </a:lnTo>
                <a:lnTo>
                  <a:pt x="215" y="158"/>
                </a:lnTo>
                <a:lnTo>
                  <a:pt x="206" y="179"/>
                </a:lnTo>
                <a:lnTo>
                  <a:pt x="221" y="194"/>
                </a:lnTo>
                <a:lnTo>
                  <a:pt x="232" y="215"/>
                </a:lnTo>
                <a:lnTo>
                  <a:pt x="253" y="215"/>
                </a:lnTo>
                <a:lnTo>
                  <a:pt x="283" y="215"/>
                </a:lnTo>
                <a:lnTo>
                  <a:pt x="301" y="236"/>
                </a:lnTo>
                <a:lnTo>
                  <a:pt x="304" y="293"/>
                </a:lnTo>
                <a:lnTo>
                  <a:pt x="310" y="380"/>
                </a:lnTo>
                <a:lnTo>
                  <a:pt x="130" y="593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Freeform 10">
            <a:extLst>
              <a:ext uri="{FF2B5EF4-FFF2-40B4-BE49-F238E27FC236}">
                <a16:creationId xmlns:a16="http://schemas.microsoft.com/office/drawing/2014/main" id="{BC3C0F72-208D-8F50-4D9B-2407CD37934F}"/>
              </a:ext>
            </a:extLst>
          </p:cNvPr>
          <p:cNvSpPr>
            <a:spLocks/>
          </p:cNvSpPr>
          <p:nvPr/>
        </p:nvSpPr>
        <p:spPr bwMode="auto">
          <a:xfrm>
            <a:off x="6754813" y="5456238"/>
            <a:ext cx="231775" cy="249237"/>
          </a:xfrm>
          <a:custGeom>
            <a:avLst/>
            <a:gdLst>
              <a:gd name="T0" fmla="*/ 2147483646 w 292"/>
              <a:gd name="T1" fmla="*/ 2147483646 h 313"/>
              <a:gd name="T2" fmla="*/ 2147483646 w 292"/>
              <a:gd name="T3" fmla="*/ 2147483646 h 313"/>
              <a:gd name="T4" fmla="*/ 0 w 292"/>
              <a:gd name="T5" fmla="*/ 2147483646 h 313"/>
              <a:gd name="T6" fmla="*/ 0 w 292"/>
              <a:gd name="T7" fmla="*/ 2147483646 h 313"/>
              <a:gd name="T8" fmla="*/ 1500123206 w 292"/>
              <a:gd name="T9" fmla="*/ 2147483646 h 313"/>
              <a:gd name="T10" fmla="*/ 2147483646 w 292"/>
              <a:gd name="T11" fmla="*/ 2147483646 h 313"/>
              <a:gd name="T12" fmla="*/ 2147483646 w 292"/>
              <a:gd name="T13" fmla="*/ 2147483646 h 313"/>
              <a:gd name="T14" fmla="*/ 2147483646 w 292"/>
              <a:gd name="T15" fmla="*/ 2147483646 h 313"/>
              <a:gd name="T16" fmla="*/ 2147483646 w 292"/>
              <a:gd name="T17" fmla="*/ 2147483646 h 313"/>
              <a:gd name="T18" fmla="*/ 2147483646 w 292"/>
              <a:gd name="T19" fmla="*/ 2147483646 h 313"/>
              <a:gd name="T20" fmla="*/ 2147483646 w 292"/>
              <a:gd name="T21" fmla="*/ 2147483646 h 313"/>
              <a:gd name="T22" fmla="*/ 2147483646 w 292"/>
              <a:gd name="T23" fmla="*/ 2147483646 h 313"/>
              <a:gd name="T24" fmla="*/ 2147483646 w 292"/>
              <a:gd name="T25" fmla="*/ 2147483646 h 313"/>
              <a:gd name="T26" fmla="*/ 2147483646 w 292"/>
              <a:gd name="T27" fmla="*/ 2147483646 h 313"/>
              <a:gd name="T28" fmla="*/ 2147483646 w 292"/>
              <a:gd name="T29" fmla="*/ 2147483646 h 313"/>
              <a:gd name="T30" fmla="*/ 2147483646 w 292"/>
              <a:gd name="T31" fmla="*/ 2147483646 h 313"/>
              <a:gd name="T32" fmla="*/ 2147483646 w 292"/>
              <a:gd name="T33" fmla="*/ 2147483646 h 313"/>
              <a:gd name="T34" fmla="*/ 2147483646 w 292"/>
              <a:gd name="T35" fmla="*/ 2147483646 h 313"/>
              <a:gd name="T36" fmla="*/ 2147483646 w 292"/>
              <a:gd name="T37" fmla="*/ 2147483646 h 313"/>
              <a:gd name="T38" fmla="*/ 2147483646 w 292"/>
              <a:gd name="T39" fmla="*/ 2147483646 h 313"/>
              <a:gd name="T40" fmla="*/ 2147483646 w 292"/>
              <a:gd name="T41" fmla="*/ 2147483646 h 313"/>
              <a:gd name="T42" fmla="*/ 2147483646 w 292"/>
              <a:gd name="T43" fmla="*/ 2147483646 h 313"/>
              <a:gd name="T44" fmla="*/ 2147483646 w 292"/>
              <a:gd name="T45" fmla="*/ 2147483646 h 313"/>
              <a:gd name="T46" fmla="*/ 2147483646 w 292"/>
              <a:gd name="T47" fmla="*/ 2147483646 h 313"/>
              <a:gd name="T48" fmla="*/ 2147483646 w 292"/>
              <a:gd name="T49" fmla="*/ 2147483646 h 313"/>
              <a:gd name="T50" fmla="*/ 2147483646 w 292"/>
              <a:gd name="T51" fmla="*/ 2147483646 h 313"/>
              <a:gd name="T52" fmla="*/ 2147483646 w 292"/>
              <a:gd name="T53" fmla="*/ 2147483646 h 313"/>
              <a:gd name="T54" fmla="*/ 2147483646 w 292"/>
              <a:gd name="T55" fmla="*/ 2147483646 h 313"/>
              <a:gd name="T56" fmla="*/ 2147483646 w 292"/>
              <a:gd name="T57" fmla="*/ 2147483646 h 313"/>
              <a:gd name="T58" fmla="*/ 2147483646 w 292"/>
              <a:gd name="T59" fmla="*/ 2147483646 h 313"/>
              <a:gd name="T60" fmla="*/ 2147483646 w 292"/>
              <a:gd name="T61" fmla="*/ 2147483646 h 313"/>
              <a:gd name="T62" fmla="*/ 2147483646 w 292"/>
              <a:gd name="T63" fmla="*/ 0 h 313"/>
              <a:gd name="T64" fmla="*/ 2147483646 w 292"/>
              <a:gd name="T65" fmla="*/ 2147483646 h 313"/>
              <a:gd name="T66" fmla="*/ 2147483646 w 292"/>
              <a:gd name="T67" fmla="*/ 2147483646 h 313"/>
              <a:gd name="T68" fmla="*/ 2147483646 w 292"/>
              <a:gd name="T69" fmla="*/ 2147483646 h 31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92"/>
              <a:gd name="T106" fmla="*/ 0 h 313"/>
              <a:gd name="T107" fmla="*/ 292 w 292"/>
              <a:gd name="T108" fmla="*/ 313 h 31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92" h="313">
                <a:moveTo>
                  <a:pt x="22" y="30"/>
                </a:moveTo>
                <a:lnTo>
                  <a:pt x="5" y="91"/>
                </a:lnTo>
                <a:lnTo>
                  <a:pt x="0" y="133"/>
                </a:lnTo>
                <a:lnTo>
                  <a:pt x="0" y="158"/>
                </a:lnTo>
                <a:lnTo>
                  <a:pt x="3" y="171"/>
                </a:lnTo>
                <a:lnTo>
                  <a:pt x="32" y="173"/>
                </a:lnTo>
                <a:lnTo>
                  <a:pt x="34" y="196"/>
                </a:lnTo>
                <a:lnTo>
                  <a:pt x="53" y="205"/>
                </a:lnTo>
                <a:lnTo>
                  <a:pt x="78" y="201"/>
                </a:lnTo>
                <a:lnTo>
                  <a:pt x="95" y="201"/>
                </a:lnTo>
                <a:lnTo>
                  <a:pt x="106" y="230"/>
                </a:lnTo>
                <a:lnTo>
                  <a:pt x="119" y="262"/>
                </a:lnTo>
                <a:lnTo>
                  <a:pt x="138" y="262"/>
                </a:lnTo>
                <a:lnTo>
                  <a:pt x="161" y="258"/>
                </a:lnTo>
                <a:lnTo>
                  <a:pt x="182" y="294"/>
                </a:lnTo>
                <a:lnTo>
                  <a:pt x="207" y="313"/>
                </a:lnTo>
                <a:lnTo>
                  <a:pt x="228" y="306"/>
                </a:lnTo>
                <a:lnTo>
                  <a:pt x="245" y="294"/>
                </a:lnTo>
                <a:lnTo>
                  <a:pt x="249" y="275"/>
                </a:lnTo>
                <a:lnTo>
                  <a:pt x="262" y="249"/>
                </a:lnTo>
                <a:lnTo>
                  <a:pt x="268" y="228"/>
                </a:lnTo>
                <a:lnTo>
                  <a:pt x="281" y="199"/>
                </a:lnTo>
                <a:lnTo>
                  <a:pt x="287" y="161"/>
                </a:lnTo>
                <a:lnTo>
                  <a:pt x="292" y="135"/>
                </a:lnTo>
                <a:lnTo>
                  <a:pt x="290" y="116"/>
                </a:lnTo>
                <a:lnTo>
                  <a:pt x="264" y="106"/>
                </a:lnTo>
                <a:lnTo>
                  <a:pt x="271" y="85"/>
                </a:lnTo>
                <a:lnTo>
                  <a:pt x="256" y="66"/>
                </a:lnTo>
                <a:lnTo>
                  <a:pt x="230" y="57"/>
                </a:lnTo>
                <a:lnTo>
                  <a:pt x="190" y="30"/>
                </a:lnTo>
                <a:lnTo>
                  <a:pt x="157" y="15"/>
                </a:lnTo>
                <a:lnTo>
                  <a:pt x="119" y="0"/>
                </a:lnTo>
                <a:lnTo>
                  <a:pt x="72" y="43"/>
                </a:lnTo>
                <a:lnTo>
                  <a:pt x="22" y="30"/>
                </a:lnTo>
                <a:close/>
              </a:path>
            </a:pathLst>
          </a:custGeom>
          <a:solidFill>
            <a:srgbClr val="D9B3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Freeform 11">
            <a:extLst>
              <a:ext uri="{FF2B5EF4-FFF2-40B4-BE49-F238E27FC236}">
                <a16:creationId xmlns:a16="http://schemas.microsoft.com/office/drawing/2014/main" id="{B0E399D5-DE35-70EF-025E-67AB8FF78D85}"/>
              </a:ext>
            </a:extLst>
          </p:cNvPr>
          <p:cNvSpPr>
            <a:spLocks/>
          </p:cNvSpPr>
          <p:nvPr/>
        </p:nvSpPr>
        <p:spPr bwMode="auto">
          <a:xfrm>
            <a:off x="6553200" y="4800600"/>
            <a:ext cx="338138" cy="669925"/>
          </a:xfrm>
          <a:custGeom>
            <a:avLst/>
            <a:gdLst>
              <a:gd name="T0" fmla="*/ 2147483646 w 425"/>
              <a:gd name="T1" fmla="*/ 2147483646 h 844"/>
              <a:gd name="T2" fmla="*/ 2147483646 w 425"/>
              <a:gd name="T3" fmla="*/ 2147483646 h 844"/>
              <a:gd name="T4" fmla="*/ 0 w 425"/>
              <a:gd name="T5" fmla="*/ 2147483646 h 844"/>
              <a:gd name="T6" fmla="*/ 2147483646 w 425"/>
              <a:gd name="T7" fmla="*/ 2147483646 h 844"/>
              <a:gd name="T8" fmla="*/ 2147483646 w 425"/>
              <a:gd name="T9" fmla="*/ 2147483646 h 844"/>
              <a:gd name="T10" fmla="*/ 2147483646 w 425"/>
              <a:gd name="T11" fmla="*/ 2147483646 h 844"/>
              <a:gd name="T12" fmla="*/ 2147483646 w 425"/>
              <a:gd name="T13" fmla="*/ 2147483646 h 844"/>
              <a:gd name="T14" fmla="*/ 2147483646 w 425"/>
              <a:gd name="T15" fmla="*/ 2147483646 h 844"/>
              <a:gd name="T16" fmla="*/ 2147483646 w 425"/>
              <a:gd name="T17" fmla="*/ 2147483646 h 844"/>
              <a:gd name="T18" fmla="*/ 2147483646 w 425"/>
              <a:gd name="T19" fmla="*/ 2147483646 h 844"/>
              <a:gd name="T20" fmla="*/ 2147483646 w 425"/>
              <a:gd name="T21" fmla="*/ 2147483646 h 844"/>
              <a:gd name="T22" fmla="*/ 2147483646 w 425"/>
              <a:gd name="T23" fmla="*/ 2147483646 h 844"/>
              <a:gd name="T24" fmla="*/ 2147483646 w 425"/>
              <a:gd name="T25" fmla="*/ 2147483646 h 844"/>
              <a:gd name="T26" fmla="*/ 2147483646 w 425"/>
              <a:gd name="T27" fmla="*/ 2147483646 h 844"/>
              <a:gd name="T28" fmla="*/ 2147483646 w 425"/>
              <a:gd name="T29" fmla="*/ 2147483646 h 844"/>
              <a:gd name="T30" fmla="*/ 2147483646 w 425"/>
              <a:gd name="T31" fmla="*/ 2147483646 h 844"/>
              <a:gd name="T32" fmla="*/ 2147483646 w 425"/>
              <a:gd name="T33" fmla="*/ 2147483646 h 844"/>
              <a:gd name="T34" fmla="*/ 2147483646 w 425"/>
              <a:gd name="T35" fmla="*/ 2147483646 h 844"/>
              <a:gd name="T36" fmla="*/ 2147483646 w 425"/>
              <a:gd name="T37" fmla="*/ 2147483646 h 844"/>
              <a:gd name="T38" fmla="*/ 2147483646 w 425"/>
              <a:gd name="T39" fmla="*/ 2147483646 h 844"/>
              <a:gd name="T40" fmla="*/ 2147483646 w 425"/>
              <a:gd name="T41" fmla="*/ 2147483646 h 844"/>
              <a:gd name="T42" fmla="*/ 2147483646 w 425"/>
              <a:gd name="T43" fmla="*/ 2147483646 h 844"/>
              <a:gd name="T44" fmla="*/ 2147483646 w 425"/>
              <a:gd name="T45" fmla="*/ 2147483646 h 844"/>
              <a:gd name="T46" fmla="*/ 2147483646 w 425"/>
              <a:gd name="T47" fmla="*/ 2147483646 h 844"/>
              <a:gd name="T48" fmla="*/ 2147483646 w 425"/>
              <a:gd name="T49" fmla="*/ 2147483646 h 844"/>
              <a:gd name="T50" fmla="*/ 2147483646 w 425"/>
              <a:gd name="T51" fmla="*/ 2147483646 h 844"/>
              <a:gd name="T52" fmla="*/ 2147483646 w 425"/>
              <a:gd name="T53" fmla="*/ 2147483646 h 844"/>
              <a:gd name="T54" fmla="*/ 2147483646 w 425"/>
              <a:gd name="T55" fmla="*/ 2147483646 h 844"/>
              <a:gd name="T56" fmla="*/ 2147483646 w 425"/>
              <a:gd name="T57" fmla="*/ 2147483646 h 844"/>
              <a:gd name="T58" fmla="*/ 2147483646 w 425"/>
              <a:gd name="T59" fmla="*/ 2147483646 h 844"/>
              <a:gd name="T60" fmla="*/ 2147483646 w 425"/>
              <a:gd name="T61" fmla="*/ 2147483646 h 844"/>
              <a:gd name="T62" fmla="*/ 2147483646 w 425"/>
              <a:gd name="T63" fmla="*/ 2147483646 h 844"/>
              <a:gd name="T64" fmla="*/ 2147483646 w 425"/>
              <a:gd name="T65" fmla="*/ 2147483646 h 844"/>
              <a:gd name="T66" fmla="*/ 2147483646 w 425"/>
              <a:gd name="T67" fmla="*/ 2147483646 h 844"/>
              <a:gd name="T68" fmla="*/ 2147483646 w 425"/>
              <a:gd name="T69" fmla="*/ 2147483646 h 844"/>
              <a:gd name="T70" fmla="*/ 2147483646 w 425"/>
              <a:gd name="T71" fmla="*/ 2147483646 h 844"/>
              <a:gd name="T72" fmla="*/ 2147483646 w 425"/>
              <a:gd name="T73" fmla="*/ 2147483646 h 844"/>
              <a:gd name="T74" fmla="*/ 2147483646 w 425"/>
              <a:gd name="T75" fmla="*/ 2147483646 h 844"/>
              <a:gd name="T76" fmla="*/ 2147483646 w 425"/>
              <a:gd name="T77" fmla="*/ 2147483646 h 844"/>
              <a:gd name="T78" fmla="*/ 2147483646 w 425"/>
              <a:gd name="T79" fmla="*/ 2147483646 h 844"/>
              <a:gd name="T80" fmla="*/ 2147483646 w 425"/>
              <a:gd name="T81" fmla="*/ 2147483646 h 844"/>
              <a:gd name="T82" fmla="*/ 2147483646 w 425"/>
              <a:gd name="T83" fmla="*/ 2147483646 h 844"/>
              <a:gd name="T84" fmla="*/ 2147483646 w 425"/>
              <a:gd name="T85" fmla="*/ 0 h 844"/>
              <a:gd name="T86" fmla="*/ 2147483646 w 425"/>
              <a:gd name="T87" fmla="*/ 2147483646 h 844"/>
              <a:gd name="T88" fmla="*/ 2147483646 w 425"/>
              <a:gd name="T89" fmla="*/ 2147483646 h 844"/>
              <a:gd name="T90" fmla="*/ 2147483646 w 425"/>
              <a:gd name="T91" fmla="*/ 2147483646 h 844"/>
              <a:gd name="T92" fmla="*/ 2147483646 w 425"/>
              <a:gd name="T93" fmla="*/ 2147483646 h 844"/>
              <a:gd name="T94" fmla="*/ 2147483646 w 425"/>
              <a:gd name="T95" fmla="*/ 2147483646 h 8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25"/>
              <a:gd name="T145" fmla="*/ 0 h 844"/>
              <a:gd name="T146" fmla="*/ 425 w 425"/>
              <a:gd name="T147" fmla="*/ 844 h 84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25" h="844">
                <a:moveTo>
                  <a:pt x="30" y="104"/>
                </a:moveTo>
                <a:lnTo>
                  <a:pt x="28" y="150"/>
                </a:lnTo>
                <a:lnTo>
                  <a:pt x="0" y="211"/>
                </a:lnTo>
                <a:lnTo>
                  <a:pt x="66" y="243"/>
                </a:lnTo>
                <a:lnTo>
                  <a:pt x="85" y="306"/>
                </a:lnTo>
                <a:lnTo>
                  <a:pt x="91" y="363"/>
                </a:lnTo>
                <a:lnTo>
                  <a:pt x="68" y="368"/>
                </a:lnTo>
                <a:lnTo>
                  <a:pt x="49" y="366"/>
                </a:lnTo>
                <a:lnTo>
                  <a:pt x="28" y="382"/>
                </a:lnTo>
                <a:lnTo>
                  <a:pt x="21" y="401"/>
                </a:lnTo>
                <a:lnTo>
                  <a:pt x="24" y="435"/>
                </a:lnTo>
                <a:lnTo>
                  <a:pt x="30" y="463"/>
                </a:lnTo>
                <a:lnTo>
                  <a:pt x="38" y="490"/>
                </a:lnTo>
                <a:lnTo>
                  <a:pt x="57" y="518"/>
                </a:lnTo>
                <a:lnTo>
                  <a:pt x="76" y="547"/>
                </a:lnTo>
                <a:lnTo>
                  <a:pt x="95" y="625"/>
                </a:lnTo>
                <a:lnTo>
                  <a:pt x="106" y="661"/>
                </a:lnTo>
                <a:lnTo>
                  <a:pt x="123" y="705"/>
                </a:lnTo>
                <a:lnTo>
                  <a:pt x="142" y="735"/>
                </a:lnTo>
                <a:lnTo>
                  <a:pt x="163" y="771"/>
                </a:lnTo>
                <a:lnTo>
                  <a:pt x="197" y="802"/>
                </a:lnTo>
                <a:lnTo>
                  <a:pt x="233" y="830"/>
                </a:lnTo>
                <a:lnTo>
                  <a:pt x="264" y="844"/>
                </a:lnTo>
                <a:lnTo>
                  <a:pt x="296" y="834"/>
                </a:lnTo>
                <a:lnTo>
                  <a:pt x="336" y="777"/>
                </a:lnTo>
                <a:lnTo>
                  <a:pt x="363" y="716"/>
                </a:lnTo>
                <a:lnTo>
                  <a:pt x="376" y="680"/>
                </a:lnTo>
                <a:lnTo>
                  <a:pt x="395" y="615"/>
                </a:lnTo>
                <a:lnTo>
                  <a:pt x="418" y="547"/>
                </a:lnTo>
                <a:lnTo>
                  <a:pt x="425" y="494"/>
                </a:lnTo>
                <a:lnTo>
                  <a:pt x="425" y="437"/>
                </a:lnTo>
                <a:lnTo>
                  <a:pt x="410" y="385"/>
                </a:lnTo>
                <a:lnTo>
                  <a:pt x="416" y="353"/>
                </a:lnTo>
                <a:lnTo>
                  <a:pt x="416" y="319"/>
                </a:lnTo>
                <a:lnTo>
                  <a:pt x="406" y="300"/>
                </a:lnTo>
                <a:lnTo>
                  <a:pt x="384" y="290"/>
                </a:lnTo>
                <a:lnTo>
                  <a:pt x="353" y="292"/>
                </a:lnTo>
                <a:lnTo>
                  <a:pt x="330" y="252"/>
                </a:lnTo>
                <a:lnTo>
                  <a:pt x="306" y="214"/>
                </a:lnTo>
                <a:lnTo>
                  <a:pt x="277" y="154"/>
                </a:lnTo>
                <a:lnTo>
                  <a:pt x="252" y="100"/>
                </a:lnTo>
                <a:lnTo>
                  <a:pt x="205" y="43"/>
                </a:lnTo>
                <a:lnTo>
                  <a:pt x="138" y="0"/>
                </a:lnTo>
                <a:lnTo>
                  <a:pt x="76" y="9"/>
                </a:lnTo>
                <a:lnTo>
                  <a:pt x="43" y="15"/>
                </a:lnTo>
                <a:lnTo>
                  <a:pt x="28" y="49"/>
                </a:lnTo>
                <a:lnTo>
                  <a:pt x="30" y="104"/>
                </a:lnTo>
                <a:close/>
              </a:path>
            </a:pathLst>
          </a:custGeom>
          <a:solidFill>
            <a:srgbClr val="EBC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Freeform 12">
            <a:extLst>
              <a:ext uri="{FF2B5EF4-FFF2-40B4-BE49-F238E27FC236}">
                <a16:creationId xmlns:a16="http://schemas.microsoft.com/office/drawing/2014/main" id="{04AFD9DA-DA1B-491B-9EDE-C9328B84FF7C}"/>
              </a:ext>
            </a:extLst>
          </p:cNvPr>
          <p:cNvSpPr>
            <a:spLocks/>
          </p:cNvSpPr>
          <p:nvPr/>
        </p:nvSpPr>
        <p:spPr bwMode="auto">
          <a:xfrm>
            <a:off x="6704013" y="5235575"/>
            <a:ext cx="142875" cy="127000"/>
          </a:xfrm>
          <a:custGeom>
            <a:avLst/>
            <a:gdLst>
              <a:gd name="T0" fmla="*/ 0 w 179"/>
              <a:gd name="T1" fmla="*/ 2147483646 h 162"/>
              <a:gd name="T2" fmla="*/ 2147483646 w 179"/>
              <a:gd name="T3" fmla="*/ 2147483646 h 162"/>
              <a:gd name="T4" fmla="*/ 2147483646 w 179"/>
              <a:gd name="T5" fmla="*/ 2147483646 h 162"/>
              <a:gd name="T6" fmla="*/ 2147483646 w 179"/>
              <a:gd name="T7" fmla="*/ 2147483646 h 162"/>
              <a:gd name="T8" fmla="*/ 2147483646 w 179"/>
              <a:gd name="T9" fmla="*/ 2147483646 h 162"/>
              <a:gd name="T10" fmla="*/ 2147483646 w 179"/>
              <a:gd name="T11" fmla="*/ 2147483646 h 162"/>
              <a:gd name="T12" fmla="*/ 2147483646 w 179"/>
              <a:gd name="T13" fmla="*/ 2147483646 h 162"/>
              <a:gd name="T14" fmla="*/ 2147483646 w 179"/>
              <a:gd name="T15" fmla="*/ 0 h 162"/>
              <a:gd name="T16" fmla="*/ 2147483646 w 179"/>
              <a:gd name="T17" fmla="*/ 0 h 162"/>
              <a:gd name="T18" fmla="*/ 2147483646 w 179"/>
              <a:gd name="T19" fmla="*/ 2147483646 h 162"/>
              <a:gd name="T20" fmla="*/ 2147483646 w 179"/>
              <a:gd name="T21" fmla="*/ 2147483646 h 162"/>
              <a:gd name="T22" fmla="*/ 2147483646 w 179"/>
              <a:gd name="T23" fmla="*/ 2147483646 h 162"/>
              <a:gd name="T24" fmla="*/ 2147483646 w 179"/>
              <a:gd name="T25" fmla="*/ 2147483646 h 162"/>
              <a:gd name="T26" fmla="*/ 2147483646 w 179"/>
              <a:gd name="T27" fmla="*/ 2147483646 h 162"/>
              <a:gd name="T28" fmla="*/ 2147483646 w 179"/>
              <a:gd name="T29" fmla="*/ 2147483646 h 162"/>
              <a:gd name="T30" fmla="*/ 2147483646 w 179"/>
              <a:gd name="T31" fmla="*/ 2147483646 h 162"/>
              <a:gd name="T32" fmla="*/ 2147483646 w 179"/>
              <a:gd name="T33" fmla="*/ 2147483646 h 162"/>
              <a:gd name="T34" fmla="*/ 2147483646 w 179"/>
              <a:gd name="T35" fmla="*/ 2147483646 h 162"/>
              <a:gd name="T36" fmla="*/ 2147483646 w 179"/>
              <a:gd name="T37" fmla="*/ 2147483646 h 162"/>
              <a:gd name="T38" fmla="*/ 2147483646 w 179"/>
              <a:gd name="T39" fmla="*/ 2147483646 h 162"/>
              <a:gd name="T40" fmla="*/ 2147483646 w 179"/>
              <a:gd name="T41" fmla="*/ 2147483646 h 162"/>
              <a:gd name="T42" fmla="*/ 2147483646 w 179"/>
              <a:gd name="T43" fmla="*/ 2147483646 h 162"/>
              <a:gd name="T44" fmla="*/ 0 w 179"/>
              <a:gd name="T45" fmla="*/ 2147483646 h 162"/>
              <a:gd name="T46" fmla="*/ 0 w 179"/>
              <a:gd name="T47" fmla="*/ 2147483646 h 16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79"/>
              <a:gd name="T73" fmla="*/ 0 h 162"/>
              <a:gd name="T74" fmla="*/ 179 w 179"/>
              <a:gd name="T75" fmla="*/ 162 h 16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79" h="162">
                <a:moveTo>
                  <a:pt x="0" y="92"/>
                </a:moveTo>
                <a:lnTo>
                  <a:pt x="15" y="82"/>
                </a:lnTo>
                <a:lnTo>
                  <a:pt x="47" y="65"/>
                </a:lnTo>
                <a:lnTo>
                  <a:pt x="68" y="46"/>
                </a:lnTo>
                <a:lnTo>
                  <a:pt x="89" y="25"/>
                </a:lnTo>
                <a:lnTo>
                  <a:pt x="108" y="10"/>
                </a:lnTo>
                <a:lnTo>
                  <a:pt x="129" y="10"/>
                </a:lnTo>
                <a:lnTo>
                  <a:pt x="150" y="0"/>
                </a:lnTo>
                <a:lnTo>
                  <a:pt x="171" y="0"/>
                </a:lnTo>
                <a:lnTo>
                  <a:pt x="179" y="19"/>
                </a:lnTo>
                <a:lnTo>
                  <a:pt x="171" y="40"/>
                </a:lnTo>
                <a:lnTo>
                  <a:pt x="160" y="55"/>
                </a:lnTo>
                <a:lnTo>
                  <a:pt x="156" y="80"/>
                </a:lnTo>
                <a:lnTo>
                  <a:pt x="160" y="111"/>
                </a:lnTo>
                <a:lnTo>
                  <a:pt x="156" y="132"/>
                </a:lnTo>
                <a:lnTo>
                  <a:pt x="148" y="152"/>
                </a:lnTo>
                <a:lnTo>
                  <a:pt x="123" y="162"/>
                </a:lnTo>
                <a:lnTo>
                  <a:pt x="103" y="158"/>
                </a:lnTo>
                <a:lnTo>
                  <a:pt x="72" y="147"/>
                </a:lnTo>
                <a:lnTo>
                  <a:pt x="46" y="137"/>
                </a:lnTo>
                <a:lnTo>
                  <a:pt x="32" y="116"/>
                </a:lnTo>
                <a:lnTo>
                  <a:pt x="15" y="122"/>
                </a:lnTo>
                <a:lnTo>
                  <a:pt x="0" y="92"/>
                </a:lnTo>
                <a:close/>
              </a:path>
            </a:pathLst>
          </a:custGeom>
          <a:solidFill>
            <a:srgbClr val="F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3">
            <a:extLst>
              <a:ext uri="{FF2B5EF4-FFF2-40B4-BE49-F238E27FC236}">
                <a16:creationId xmlns:a16="http://schemas.microsoft.com/office/drawing/2014/main" id="{917D2BFE-8D85-CDE1-D7C3-DB8B92FFA9AF}"/>
              </a:ext>
            </a:extLst>
          </p:cNvPr>
          <p:cNvSpPr>
            <a:spLocks/>
          </p:cNvSpPr>
          <p:nvPr/>
        </p:nvSpPr>
        <p:spPr bwMode="auto">
          <a:xfrm>
            <a:off x="7212013" y="4937125"/>
            <a:ext cx="38100" cy="38100"/>
          </a:xfrm>
          <a:custGeom>
            <a:avLst/>
            <a:gdLst>
              <a:gd name="T0" fmla="*/ 0 w 50"/>
              <a:gd name="T1" fmla="*/ 2147483646 h 47"/>
              <a:gd name="T2" fmla="*/ 2147483646 w 50"/>
              <a:gd name="T3" fmla="*/ 2147483646 h 47"/>
              <a:gd name="T4" fmla="*/ 2147483646 w 50"/>
              <a:gd name="T5" fmla="*/ 0 h 47"/>
              <a:gd name="T6" fmla="*/ 2147483646 w 50"/>
              <a:gd name="T7" fmla="*/ 0 h 47"/>
              <a:gd name="T8" fmla="*/ 2147483646 w 50"/>
              <a:gd name="T9" fmla="*/ 2147483646 h 47"/>
              <a:gd name="T10" fmla="*/ 2147483646 w 50"/>
              <a:gd name="T11" fmla="*/ 2147483646 h 47"/>
              <a:gd name="T12" fmla="*/ 2147483646 w 50"/>
              <a:gd name="T13" fmla="*/ 2147483646 h 47"/>
              <a:gd name="T14" fmla="*/ 2147483646 w 50"/>
              <a:gd name="T15" fmla="*/ 2147483646 h 47"/>
              <a:gd name="T16" fmla="*/ 0 w 50"/>
              <a:gd name="T17" fmla="*/ 2147483646 h 47"/>
              <a:gd name="T18" fmla="*/ 0 w 50"/>
              <a:gd name="T19" fmla="*/ 2147483646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"/>
              <a:gd name="T31" fmla="*/ 0 h 47"/>
              <a:gd name="T32" fmla="*/ 50 w 50"/>
              <a:gd name="T33" fmla="*/ 47 h 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" h="47">
                <a:moveTo>
                  <a:pt x="0" y="30"/>
                </a:moveTo>
                <a:lnTo>
                  <a:pt x="8" y="11"/>
                </a:lnTo>
                <a:lnTo>
                  <a:pt x="19" y="0"/>
                </a:lnTo>
                <a:lnTo>
                  <a:pt x="44" y="0"/>
                </a:lnTo>
                <a:lnTo>
                  <a:pt x="50" y="15"/>
                </a:lnTo>
                <a:lnTo>
                  <a:pt x="44" y="32"/>
                </a:lnTo>
                <a:lnTo>
                  <a:pt x="29" y="47"/>
                </a:lnTo>
                <a:lnTo>
                  <a:pt x="8" y="47"/>
                </a:lnTo>
                <a:lnTo>
                  <a:pt x="0" y="30"/>
                </a:lnTo>
                <a:close/>
              </a:path>
            </a:pathLst>
          </a:custGeom>
          <a:solidFill>
            <a:srgbClr val="F2D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4">
            <a:extLst>
              <a:ext uri="{FF2B5EF4-FFF2-40B4-BE49-F238E27FC236}">
                <a16:creationId xmlns:a16="http://schemas.microsoft.com/office/drawing/2014/main" id="{FF95DAEA-C529-A34E-AAEC-3FA5120D4950}"/>
              </a:ext>
            </a:extLst>
          </p:cNvPr>
          <p:cNvSpPr>
            <a:spLocks/>
          </p:cNvSpPr>
          <p:nvPr/>
        </p:nvSpPr>
        <p:spPr bwMode="auto">
          <a:xfrm>
            <a:off x="6932613" y="5032375"/>
            <a:ext cx="46037" cy="49213"/>
          </a:xfrm>
          <a:custGeom>
            <a:avLst/>
            <a:gdLst>
              <a:gd name="T0" fmla="*/ 2147483646 w 59"/>
              <a:gd name="T1" fmla="*/ 2147483646 h 61"/>
              <a:gd name="T2" fmla="*/ 2147483646 w 59"/>
              <a:gd name="T3" fmla="*/ 2147483646 h 61"/>
              <a:gd name="T4" fmla="*/ 2147483646 w 59"/>
              <a:gd name="T5" fmla="*/ 2147483646 h 61"/>
              <a:gd name="T6" fmla="*/ 2147483646 w 59"/>
              <a:gd name="T7" fmla="*/ 2147483646 h 61"/>
              <a:gd name="T8" fmla="*/ 0 w 59"/>
              <a:gd name="T9" fmla="*/ 2147483646 h 61"/>
              <a:gd name="T10" fmla="*/ 2147483646 w 59"/>
              <a:gd name="T11" fmla="*/ 2147483646 h 61"/>
              <a:gd name="T12" fmla="*/ 2147483646 w 59"/>
              <a:gd name="T13" fmla="*/ 0 h 61"/>
              <a:gd name="T14" fmla="*/ 2147483646 w 59"/>
              <a:gd name="T15" fmla="*/ 2147483646 h 61"/>
              <a:gd name="T16" fmla="*/ 2147483646 w 59"/>
              <a:gd name="T17" fmla="*/ 2147483646 h 61"/>
              <a:gd name="T18" fmla="*/ 2147483646 w 59"/>
              <a:gd name="T19" fmla="*/ 2147483646 h 61"/>
              <a:gd name="T20" fmla="*/ 2147483646 w 59"/>
              <a:gd name="T21" fmla="*/ 2147483646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"/>
              <a:gd name="T34" fmla="*/ 0 h 61"/>
              <a:gd name="T35" fmla="*/ 59 w 59"/>
              <a:gd name="T36" fmla="*/ 61 h 6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" h="61">
                <a:moveTo>
                  <a:pt x="59" y="49"/>
                </a:moveTo>
                <a:lnTo>
                  <a:pt x="36" y="59"/>
                </a:lnTo>
                <a:lnTo>
                  <a:pt x="15" y="61"/>
                </a:lnTo>
                <a:lnTo>
                  <a:pt x="8" y="43"/>
                </a:lnTo>
                <a:lnTo>
                  <a:pt x="0" y="22"/>
                </a:lnTo>
                <a:lnTo>
                  <a:pt x="15" y="17"/>
                </a:lnTo>
                <a:lnTo>
                  <a:pt x="27" y="0"/>
                </a:lnTo>
                <a:lnTo>
                  <a:pt x="42" y="7"/>
                </a:lnTo>
                <a:lnTo>
                  <a:pt x="57" y="19"/>
                </a:lnTo>
                <a:lnTo>
                  <a:pt x="59" y="49"/>
                </a:lnTo>
                <a:close/>
              </a:path>
            </a:pathLst>
          </a:custGeom>
          <a:solidFill>
            <a:srgbClr val="EBC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5">
            <a:extLst>
              <a:ext uri="{FF2B5EF4-FFF2-40B4-BE49-F238E27FC236}">
                <a16:creationId xmlns:a16="http://schemas.microsoft.com/office/drawing/2014/main" id="{2D41A8E8-6183-770E-485D-8F060C43F333}"/>
              </a:ext>
            </a:extLst>
          </p:cNvPr>
          <p:cNvSpPr>
            <a:spLocks/>
          </p:cNvSpPr>
          <p:nvPr/>
        </p:nvSpPr>
        <p:spPr bwMode="auto">
          <a:xfrm>
            <a:off x="7059613" y="4949825"/>
            <a:ext cx="53975" cy="69850"/>
          </a:xfrm>
          <a:custGeom>
            <a:avLst/>
            <a:gdLst>
              <a:gd name="T0" fmla="*/ 2147483646 w 68"/>
              <a:gd name="T1" fmla="*/ 2147483646 h 88"/>
              <a:gd name="T2" fmla="*/ 2147483646 w 68"/>
              <a:gd name="T3" fmla="*/ 2147483646 h 88"/>
              <a:gd name="T4" fmla="*/ 500250619 w 68"/>
              <a:gd name="T5" fmla="*/ 2147483646 h 88"/>
              <a:gd name="T6" fmla="*/ 0 w 68"/>
              <a:gd name="T7" fmla="*/ 2147483646 h 88"/>
              <a:gd name="T8" fmla="*/ 2147483646 w 68"/>
              <a:gd name="T9" fmla="*/ 2147483646 h 88"/>
              <a:gd name="T10" fmla="*/ 2147483646 w 68"/>
              <a:gd name="T11" fmla="*/ 0 h 88"/>
              <a:gd name="T12" fmla="*/ 2147483646 w 68"/>
              <a:gd name="T13" fmla="*/ 2147483646 h 88"/>
              <a:gd name="T14" fmla="*/ 2147483646 w 68"/>
              <a:gd name="T15" fmla="*/ 2147483646 h 88"/>
              <a:gd name="T16" fmla="*/ 2147483646 w 68"/>
              <a:gd name="T17" fmla="*/ 2147483646 h 88"/>
              <a:gd name="T18" fmla="*/ 2147483646 w 68"/>
              <a:gd name="T19" fmla="*/ 2147483646 h 88"/>
              <a:gd name="T20" fmla="*/ 2147483646 w 68"/>
              <a:gd name="T21" fmla="*/ 2147483646 h 88"/>
              <a:gd name="T22" fmla="*/ 2147483646 w 68"/>
              <a:gd name="T23" fmla="*/ 2147483646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8"/>
              <a:gd name="T37" fmla="*/ 0 h 88"/>
              <a:gd name="T38" fmla="*/ 68 w 68"/>
              <a:gd name="T39" fmla="*/ 88 h 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8" h="88">
                <a:moveTo>
                  <a:pt x="22" y="88"/>
                </a:moveTo>
                <a:lnTo>
                  <a:pt x="15" y="63"/>
                </a:lnTo>
                <a:lnTo>
                  <a:pt x="1" y="42"/>
                </a:lnTo>
                <a:lnTo>
                  <a:pt x="0" y="21"/>
                </a:lnTo>
                <a:lnTo>
                  <a:pt x="5" y="6"/>
                </a:lnTo>
                <a:lnTo>
                  <a:pt x="28" y="0"/>
                </a:lnTo>
                <a:lnTo>
                  <a:pt x="51" y="12"/>
                </a:lnTo>
                <a:lnTo>
                  <a:pt x="66" y="36"/>
                </a:lnTo>
                <a:lnTo>
                  <a:pt x="68" y="67"/>
                </a:lnTo>
                <a:lnTo>
                  <a:pt x="53" y="84"/>
                </a:lnTo>
                <a:lnTo>
                  <a:pt x="22" y="88"/>
                </a:lnTo>
                <a:close/>
              </a:path>
            </a:pathLst>
          </a:custGeom>
          <a:solidFill>
            <a:srgbClr val="EBC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6">
            <a:extLst>
              <a:ext uri="{FF2B5EF4-FFF2-40B4-BE49-F238E27FC236}">
                <a16:creationId xmlns:a16="http://schemas.microsoft.com/office/drawing/2014/main" id="{D4174B2C-235D-C191-9CCF-56C92185170F}"/>
              </a:ext>
            </a:extLst>
          </p:cNvPr>
          <p:cNvSpPr>
            <a:spLocks/>
          </p:cNvSpPr>
          <p:nvPr/>
        </p:nvSpPr>
        <p:spPr bwMode="auto">
          <a:xfrm>
            <a:off x="6745288" y="5280025"/>
            <a:ext cx="71437" cy="41275"/>
          </a:xfrm>
          <a:custGeom>
            <a:avLst/>
            <a:gdLst>
              <a:gd name="T0" fmla="*/ 0 w 90"/>
              <a:gd name="T1" fmla="*/ 2147483646 h 52"/>
              <a:gd name="T2" fmla="*/ 2147483646 w 90"/>
              <a:gd name="T3" fmla="*/ 0 h 52"/>
              <a:gd name="T4" fmla="*/ 2147483646 w 90"/>
              <a:gd name="T5" fmla="*/ 2147483646 h 52"/>
              <a:gd name="T6" fmla="*/ 2147483646 w 90"/>
              <a:gd name="T7" fmla="*/ 2147483646 h 52"/>
              <a:gd name="T8" fmla="*/ 2147483646 w 90"/>
              <a:gd name="T9" fmla="*/ 2147483646 h 52"/>
              <a:gd name="T10" fmla="*/ 0 w 90"/>
              <a:gd name="T11" fmla="*/ 2147483646 h 52"/>
              <a:gd name="T12" fmla="*/ 0 w 90"/>
              <a:gd name="T13" fmla="*/ 2147483646 h 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52"/>
              <a:gd name="T23" fmla="*/ 90 w 90"/>
              <a:gd name="T24" fmla="*/ 52 h 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52">
                <a:moveTo>
                  <a:pt x="0" y="44"/>
                </a:moveTo>
                <a:lnTo>
                  <a:pt x="63" y="0"/>
                </a:lnTo>
                <a:lnTo>
                  <a:pt x="84" y="6"/>
                </a:lnTo>
                <a:lnTo>
                  <a:pt x="90" y="42"/>
                </a:lnTo>
                <a:lnTo>
                  <a:pt x="63" y="5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7">
            <a:extLst>
              <a:ext uri="{FF2B5EF4-FFF2-40B4-BE49-F238E27FC236}">
                <a16:creationId xmlns:a16="http://schemas.microsoft.com/office/drawing/2014/main" id="{15A161A1-1377-B572-3390-03E0F411ED26}"/>
              </a:ext>
            </a:extLst>
          </p:cNvPr>
          <p:cNvSpPr>
            <a:spLocks/>
          </p:cNvSpPr>
          <p:nvPr/>
        </p:nvSpPr>
        <p:spPr bwMode="auto">
          <a:xfrm>
            <a:off x="6421438" y="4776788"/>
            <a:ext cx="46037" cy="71437"/>
          </a:xfrm>
          <a:custGeom>
            <a:avLst/>
            <a:gdLst>
              <a:gd name="T0" fmla="*/ 0 w 59"/>
              <a:gd name="T1" fmla="*/ 2147483646 h 91"/>
              <a:gd name="T2" fmla="*/ 2147483646 w 59"/>
              <a:gd name="T3" fmla="*/ 0 h 91"/>
              <a:gd name="T4" fmla="*/ 2147483646 w 59"/>
              <a:gd name="T5" fmla="*/ 2147483646 h 91"/>
              <a:gd name="T6" fmla="*/ 2147483646 w 59"/>
              <a:gd name="T7" fmla="*/ 2147483646 h 91"/>
              <a:gd name="T8" fmla="*/ 2147483646 w 59"/>
              <a:gd name="T9" fmla="*/ 2147483646 h 91"/>
              <a:gd name="T10" fmla="*/ 0 w 59"/>
              <a:gd name="T11" fmla="*/ 2147483646 h 91"/>
              <a:gd name="T12" fmla="*/ 0 w 59"/>
              <a:gd name="T13" fmla="*/ 2147483646 h 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91"/>
              <a:gd name="T23" fmla="*/ 59 w 59"/>
              <a:gd name="T24" fmla="*/ 91 h 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91">
                <a:moveTo>
                  <a:pt x="0" y="5"/>
                </a:moveTo>
                <a:lnTo>
                  <a:pt x="28" y="0"/>
                </a:lnTo>
                <a:lnTo>
                  <a:pt x="55" y="60"/>
                </a:lnTo>
                <a:lnTo>
                  <a:pt x="59" y="87"/>
                </a:lnTo>
                <a:lnTo>
                  <a:pt x="43" y="91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Freeform 18">
            <a:extLst>
              <a:ext uri="{FF2B5EF4-FFF2-40B4-BE49-F238E27FC236}">
                <a16:creationId xmlns:a16="http://schemas.microsoft.com/office/drawing/2014/main" id="{C21E04A9-2CA6-52B4-F956-2DB50B5D9A8A}"/>
              </a:ext>
            </a:extLst>
          </p:cNvPr>
          <p:cNvSpPr>
            <a:spLocks/>
          </p:cNvSpPr>
          <p:nvPr/>
        </p:nvSpPr>
        <p:spPr bwMode="auto">
          <a:xfrm>
            <a:off x="6334125" y="4851400"/>
            <a:ext cx="138113" cy="179388"/>
          </a:xfrm>
          <a:custGeom>
            <a:avLst/>
            <a:gdLst>
              <a:gd name="T0" fmla="*/ 982879191 w 175"/>
              <a:gd name="T1" fmla="*/ 2147483646 h 226"/>
              <a:gd name="T2" fmla="*/ 2147483646 w 175"/>
              <a:gd name="T3" fmla="*/ 2147483646 h 226"/>
              <a:gd name="T4" fmla="*/ 2147483646 w 175"/>
              <a:gd name="T5" fmla="*/ 500253601 h 226"/>
              <a:gd name="T6" fmla="*/ 2147483646 w 175"/>
              <a:gd name="T7" fmla="*/ 0 h 226"/>
              <a:gd name="T8" fmla="*/ 2147483646 w 175"/>
              <a:gd name="T9" fmla="*/ 2147483646 h 226"/>
              <a:gd name="T10" fmla="*/ 2147483646 w 175"/>
              <a:gd name="T11" fmla="*/ 2147483646 h 226"/>
              <a:gd name="T12" fmla="*/ 2147483646 w 175"/>
              <a:gd name="T13" fmla="*/ 2147483646 h 226"/>
              <a:gd name="T14" fmla="*/ 2147483646 w 175"/>
              <a:gd name="T15" fmla="*/ 2147483646 h 226"/>
              <a:gd name="T16" fmla="*/ 2147483646 w 175"/>
              <a:gd name="T17" fmla="*/ 2147483646 h 226"/>
              <a:gd name="T18" fmla="*/ 2147483646 w 175"/>
              <a:gd name="T19" fmla="*/ 2147483646 h 226"/>
              <a:gd name="T20" fmla="*/ 2147483646 w 175"/>
              <a:gd name="T21" fmla="*/ 2147483646 h 226"/>
              <a:gd name="T22" fmla="*/ 2147483646 w 175"/>
              <a:gd name="T23" fmla="*/ 2147483646 h 226"/>
              <a:gd name="T24" fmla="*/ 2147483646 w 175"/>
              <a:gd name="T25" fmla="*/ 2147483646 h 226"/>
              <a:gd name="T26" fmla="*/ 2147483646 w 175"/>
              <a:gd name="T27" fmla="*/ 2147483646 h 226"/>
              <a:gd name="T28" fmla="*/ 2147483646 w 175"/>
              <a:gd name="T29" fmla="*/ 2147483646 h 226"/>
              <a:gd name="T30" fmla="*/ 2147483646 w 175"/>
              <a:gd name="T31" fmla="*/ 2147483646 h 226"/>
              <a:gd name="T32" fmla="*/ 2147483646 w 175"/>
              <a:gd name="T33" fmla="*/ 2147483646 h 226"/>
              <a:gd name="T34" fmla="*/ 2147483646 w 175"/>
              <a:gd name="T35" fmla="*/ 2147483646 h 226"/>
              <a:gd name="T36" fmla="*/ 2147483646 w 175"/>
              <a:gd name="T37" fmla="*/ 2147483646 h 226"/>
              <a:gd name="T38" fmla="*/ 2147483646 w 175"/>
              <a:gd name="T39" fmla="*/ 2147483646 h 226"/>
              <a:gd name="T40" fmla="*/ 2147483646 w 175"/>
              <a:gd name="T41" fmla="*/ 2147483646 h 226"/>
              <a:gd name="T42" fmla="*/ 2147483646 w 175"/>
              <a:gd name="T43" fmla="*/ 2147483646 h 226"/>
              <a:gd name="T44" fmla="*/ 2147483646 w 175"/>
              <a:gd name="T45" fmla="*/ 2147483646 h 226"/>
              <a:gd name="T46" fmla="*/ 2147483646 w 175"/>
              <a:gd name="T47" fmla="*/ 2147483646 h 226"/>
              <a:gd name="T48" fmla="*/ 2147483646 w 175"/>
              <a:gd name="T49" fmla="*/ 2147483646 h 226"/>
              <a:gd name="T50" fmla="*/ 2147483646 w 175"/>
              <a:gd name="T51" fmla="*/ 2147483646 h 226"/>
              <a:gd name="T52" fmla="*/ 0 w 175"/>
              <a:gd name="T53" fmla="*/ 2147483646 h 226"/>
              <a:gd name="T54" fmla="*/ 982879191 w 175"/>
              <a:gd name="T55" fmla="*/ 2147483646 h 226"/>
              <a:gd name="T56" fmla="*/ 982879191 w 175"/>
              <a:gd name="T57" fmla="*/ 2147483646 h 22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75"/>
              <a:gd name="T88" fmla="*/ 0 h 226"/>
              <a:gd name="T89" fmla="*/ 175 w 175"/>
              <a:gd name="T90" fmla="*/ 226 h 22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75" h="226">
                <a:moveTo>
                  <a:pt x="2" y="102"/>
                </a:moveTo>
                <a:lnTo>
                  <a:pt x="42" y="32"/>
                </a:lnTo>
                <a:lnTo>
                  <a:pt x="67" y="1"/>
                </a:lnTo>
                <a:lnTo>
                  <a:pt x="80" y="0"/>
                </a:lnTo>
                <a:lnTo>
                  <a:pt x="99" y="7"/>
                </a:lnTo>
                <a:lnTo>
                  <a:pt x="111" y="22"/>
                </a:lnTo>
                <a:lnTo>
                  <a:pt x="120" y="62"/>
                </a:lnTo>
                <a:lnTo>
                  <a:pt x="126" y="98"/>
                </a:lnTo>
                <a:lnTo>
                  <a:pt x="133" y="123"/>
                </a:lnTo>
                <a:lnTo>
                  <a:pt x="149" y="114"/>
                </a:lnTo>
                <a:lnTo>
                  <a:pt x="166" y="114"/>
                </a:lnTo>
                <a:lnTo>
                  <a:pt x="175" y="148"/>
                </a:lnTo>
                <a:lnTo>
                  <a:pt x="175" y="178"/>
                </a:lnTo>
                <a:lnTo>
                  <a:pt x="171" y="226"/>
                </a:lnTo>
                <a:lnTo>
                  <a:pt x="151" y="201"/>
                </a:lnTo>
                <a:lnTo>
                  <a:pt x="141" y="163"/>
                </a:lnTo>
                <a:lnTo>
                  <a:pt x="124" y="174"/>
                </a:lnTo>
                <a:lnTo>
                  <a:pt x="103" y="174"/>
                </a:lnTo>
                <a:lnTo>
                  <a:pt x="90" y="154"/>
                </a:lnTo>
                <a:lnTo>
                  <a:pt x="69" y="83"/>
                </a:lnTo>
                <a:lnTo>
                  <a:pt x="57" y="110"/>
                </a:lnTo>
                <a:lnTo>
                  <a:pt x="69" y="138"/>
                </a:lnTo>
                <a:lnTo>
                  <a:pt x="69" y="169"/>
                </a:lnTo>
                <a:lnTo>
                  <a:pt x="59" y="184"/>
                </a:lnTo>
                <a:lnTo>
                  <a:pt x="37" y="178"/>
                </a:lnTo>
                <a:lnTo>
                  <a:pt x="21" y="148"/>
                </a:lnTo>
                <a:lnTo>
                  <a:pt x="0" y="116"/>
                </a:lnTo>
                <a:lnTo>
                  <a:pt x="2" y="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Freeform 19">
            <a:extLst>
              <a:ext uri="{FF2B5EF4-FFF2-40B4-BE49-F238E27FC236}">
                <a16:creationId xmlns:a16="http://schemas.microsoft.com/office/drawing/2014/main" id="{3A0E1E6E-B90E-6063-A425-51F4700EF6AB}"/>
              </a:ext>
            </a:extLst>
          </p:cNvPr>
          <p:cNvSpPr>
            <a:spLocks/>
          </p:cNvSpPr>
          <p:nvPr/>
        </p:nvSpPr>
        <p:spPr bwMode="auto">
          <a:xfrm>
            <a:off x="6477000" y="5024438"/>
            <a:ext cx="42863" cy="39687"/>
          </a:xfrm>
          <a:custGeom>
            <a:avLst/>
            <a:gdLst>
              <a:gd name="T0" fmla="*/ 0 w 53"/>
              <a:gd name="T1" fmla="*/ 0 h 52"/>
              <a:gd name="T2" fmla="*/ 2147483646 w 53"/>
              <a:gd name="T3" fmla="*/ 0 h 52"/>
              <a:gd name="T4" fmla="*/ 2147483646 w 53"/>
              <a:gd name="T5" fmla="*/ 2147483646 h 52"/>
              <a:gd name="T6" fmla="*/ 2147483646 w 53"/>
              <a:gd name="T7" fmla="*/ 2147483646 h 52"/>
              <a:gd name="T8" fmla="*/ 2147483646 w 53"/>
              <a:gd name="T9" fmla="*/ 2147483646 h 52"/>
              <a:gd name="T10" fmla="*/ 2147483646 w 53"/>
              <a:gd name="T11" fmla="*/ 2147483646 h 52"/>
              <a:gd name="T12" fmla="*/ 2115864061 w 53"/>
              <a:gd name="T13" fmla="*/ 2147483646 h 52"/>
              <a:gd name="T14" fmla="*/ 0 w 53"/>
              <a:gd name="T15" fmla="*/ 0 h 52"/>
              <a:gd name="T16" fmla="*/ 0 w 53"/>
              <a:gd name="T17" fmla="*/ 0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"/>
              <a:gd name="T28" fmla="*/ 0 h 52"/>
              <a:gd name="T29" fmla="*/ 53 w 53"/>
              <a:gd name="T30" fmla="*/ 52 h 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" h="52">
                <a:moveTo>
                  <a:pt x="0" y="0"/>
                </a:moveTo>
                <a:lnTo>
                  <a:pt x="25" y="0"/>
                </a:lnTo>
                <a:lnTo>
                  <a:pt x="42" y="10"/>
                </a:lnTo>
                <a:lnTo>
                  <a:pt x="53" y="31"/>
                </a:lnTo>
                <a:lnTo>
                  <a:pt x="42" y="52"/>
                </a:lnTo>
                <a:lnTo>
                  <a:pt x="19" y="52"/>
                </a:lnTo>
                <a:lnTo>
                  <a:pt x="4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Freeform 20">
            <a:extLst>
              <a:ext uri="{FF2B5EF4-FFF2-40B4-BE49-F238E27FC236}">
                <a16:creationId xmlns:a16="http://schemas.microsoft.com/office/drawing/2014/main" id="{D26BA47E-F625-B5CD-FC7F-5137A408302D}"/>
              </a:ext>
            </a:extLst>
          </p:cNvPr>
          <p:cNvSpPr>
            <a:spLocks/>
          </p:cNvSpPr>
          <p:nvPr/>
        </p:nvSpPr>
        <p:spPr bwMode="auto">
          <a:xfrm>
            <a:off x="6467475" y="4857750"/>
            <a:ext cx="22225" cy="28575"/>
          </a:xfrm>
          <a:custGeom>
            <a:avLst/>
            <a:gdLst>
              <a:gd name="T0" fmla="*/ 0 w 26"/>
              <a:gd name="T1" fmla="*/ 2147483646 h 36"/>
              <a:gd name="T2" fmla="*/ 2147483646 w 26"/>
              <a:gd name="T3" fmla="*/ 2147483646 h 36"/>
              <a:gd name="T4" fmla="*/ 2147483646 w 26"/>
              <a:gd name="T5" fmla="*/ 2147483646 h 36"/>
              <a:gd name="T6" fmla="*/ 2147483646 w 26"/>
              <a:gd name="T7" fmla="*/ 2000373825 h 36"/>
              <a:gd name="T8" fmla="*/ 0 w 26"/>
              <a:gd name="T9" fmla="*/ 0 h 36"/>
              <a:gd name="T10" fmla="*/ 0 w 26"/>
              <a:gd name="T11" fmla="*/ 2147483646 h 36"/>
              <a:gd name="T12" fmla="*/ 0 w 26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36"/>
              <a:gd name="T23" fmla="*/ 26 w 26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36">
                <a:moveTo>
                  <a:pt x="0" y="19"/>
                </a:moveTo>
                <a:lnTo>
                  <a:pt x="17" y="36"/>
                </a:lnTo>
                <a:lnTo>
                  <a:pt x="26" y="21"/>
                </a:lnTo>
                <a:lnTo>
                  <a:pt x="20" y="4"/>
                </a:lnTo>
                <a:lnTo>
                  <a:pt x="0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Freeform 21">
            <a:extLst>
              <a:ext uri="{FF2B5EF4-FFF2-40B4-BE49-F238E27FC236}">
                <a16:creationId xmlns:a16="http://schemas.microsoft.com/office/drawing/2014/main" id="{2325641A-2CF6-C67C-54A9-EE31CFF1BC36}"/>
              </a:ext>
            </a:extLst>
          </p:cNvPr>
          <p:cNvSpPr>
            <a:spLocks/>
          </p:cNvSpPr>
          <p:nvPr/>
        </p:nvSpPr>
        <p:spPr bwMode="auto">
          <a:xfrm>
            <a:off x="6659563" y="4953000"/>
            <a:ext cx="34925" cy="49213"/>
          </a:xfrm>
          <a:custGeom>
            <a:avLst/>
            <a:gdLst>
              <a:gd name="T0" fmla="*/ 2147483646 w 44"/>
              <a:gd name="T1" fmla="*/ 953146448 h 63"/>
              <a:gd name="T2" fmla="*/ 2147483646 w 44"/>
              <a:gd name="T3" fmla="*/ 2147483646 h 63"/>
              <a:gd name="T4" fmla="*/ 0 w 44"/>
              <a:gd name="T5" fmla="*/ 2147483646 h 63"/>
              <a:gd name="T6" fmla="*/ 0 w 44"/>
              <a:gd name="T7" fmla="*/ 2147483646 h 63"/>
              <a:gd name="T8" fmla="*/ 2147483646 w 44"/>
              <a:gd name="T9" fmla="*/ 2147483646 h 63"/>
              <a:gd name="T10" fmla="*/ 2147483646 w 44"/>
              <a:gd name="T11" fmla="*/ 2147483646 h 63"/>
              <a:gd name="T12" fmla="*/ 2147483646 w 44"/>
              <a:gd name="T13" fmla="*/ 2147483646 h 63"/>
              <a:gd name="T14" fmla="*/ 2147483646 w 44"/>
              <a:gd name="T15" fmla="*/ 2147483646 h 63"/>
              <a:gd name="T16" fmla="*/ 2147483646 w 44"/>
              <a:gd name="T17" fmla="*/ 2147483646 h 63"/>
              <a:gd name="T18" fmla="*/ 2147483646 w 44"/>
              <a:gd name="T19" fmla="*/ 1906902981 h 63"/>
              <a:gd name="T20" fmla="*/ 2147483646 w 44"/>
              <a:gd name="T21" fmla="*/ 0 h 63"/>
              <a:gd name="T22" fmla="*/ 2147483646 w 44"/>
              <a:gd name="T23" fmla="*/ 953146448 h 63"/>
              <a:gd name="T24" fmla="*/ 2147483646 w 44"/>
              <a:gd name="T25" fmla="*/ 953146448 h 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63"/>
              <a:gd name="T41" fmla="*/ 44 w 44"/>
              <a:gd name="T42" fmla="*/ 63 h 6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63">
                <a:moveTo>
                  <a:pt x="17" y="2"/>
                </a:moveTo>
                <a:lnTo>
                  <a:pt x="8" y="19"/>
                </a:lnTo>
                <a:lnTo>
                  <a:pt x="0" y="36"/>
                </a:lnTo>
                <a:lnTo>
                  <a:pt x="0" y="55"/>
                </a:lnTo>
                <a:lnTo>
                  <a:pt x="8" y="63"/>
                </a:lnTo>
                <a:lnTo>
                  <a:pt x="17" y="61"/>
                </a:lnTo>
                <a:lnTo>
                  <a:pt x="27" y="51"/>
                </a:lnTo>
                <a:lnTo>
                  <a:pt x="36" y="28"/>
                </a:lnTo>
                <a:lnTo>
                  <a:pt x="44" y="13"/>
                </a:lnTo>
                <a:lnTo>
                  <a:pt x="36" y="4"/>
                </a:lnTo>
                <a:lnTo>
                  <a:pt x="27" y="0"/>
                </a:lnTo>
                <a:lnTo>
                  <a:pt x="17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Freeform 22">
            <a:extLst>
              <a:ext uri="{FF2B5EF4-FFF2-40B4-BE49-F238E27FC236}">
                <a16:creationId xmlns:a16="http://schemas.microsoft.com/office/drawing/2014/main" id="{AEAF5CC1-581A-1E06-7B10-3026D0CEB7F8}"/>
              </a:ext>
            </a:extLst>
          </p:cNvPr>
          <p:cNvSpPr>
            <a:spLocks/>
          </p:cNvSpPr>
          <p:nvPr/>
        </p:nvSpPr>
        <p:spPr bwMode="auto">
          <a:xfrm>
            <a:off x="6713538" y="4933950"/>
            <a:ext cx="28575" cy="31750"/>
          </a:xfrm>
          <a:custGeom>
            <a:avLst/>
            <a:gdLst>
              <a:gd name="T0" fmla="*/ 0 w 36"/>
              <a:gd name="T1" fmla="*/ 2147483646 h 40"/>
              <a:gd name="T2" fmla="*/ 2147483646 w 36"/>
              <a:gd name="T3" fmla="*/ 2147483646 h 40"/>
              <a:gd name="T4" fmla="*/ 2147483646 w 36"/>
              <a:gd name="T5" fmla="*/ 0 h 40"/>
              <a:gd name="T6" fmla="*/ 2147483646 w 36"/>
              <a:gd name="T7" fmla="*/ 0 h 40"/>
              <a:gd name="T8" fmla="*/ 2147483646 w 36"/>
              <a:gd name="T9" fmla="*/ 2147483646 h 40"/>
              <a:gd name="T10" fmla="*/ 2147483646 w 36"/>
              <a:gd name="T11" fmla="*/ 2147483646 h 40"/>
              <a:gd name="T12" fmla="*/ 2147483646 w 36"/>
              <a:gd name="T13" fmla="*/ 2147483646 h 40"/>
              <a:gd name="T14" fmla="*/ 2147483646 w 36"/>
              <a:gd name="T15" fmla="*/ 2147483646 h 40"/>
              <a:gd name="T16" fmla="*/ 2000373825 w 36"/>
              <a:gd name="T17" fmla="*/ 2147483646 h 40"/>
              <a:gd name="T18" fmla="*/ 0 w 36"/>
              <a:gd name="T19" fmla="*/ 2147483646 h 40"/>
              <a:gd name="T20" fmla="*/ 0 w 36"/>
              <a:gd name="T21" fmla="*/ 2147483646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"/>
              <a:gd name="T34" fmla="*/ 0 h 40"/>
              <a:gd name="T35" fmla="*/ 36 w 36"/>
              <a:gd name="T36" fmla="*/ 40 h 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" h="40">
                <a:moveTo>
                  <a:pt x="0" y="31"/>
                </a:moveTo>
                <a:lnTo>
                  <a:pt x="6" y="15"/>
                </a:lnTo>
                <a:lnTo>
                  <a:pt x="16" y="0"/>
                </a:lnTo>
                <a:lnTo>
                  <a:pt x="27" y="0"/>
                </a:lnTo>
                <a:lnTo>
                  <a:pt x="36" y="8"/>
                </a:lnTo>
                <a:lnTo>
                  <a:pt x="33" y="23"/>
                </a:lnTo>
                <a:lnTo>
                  <a:pt x="23" y="36"/>
                </a:lnTo>
                <a:lnTo>
                  <a:pt x="14" y="40"/>
                </a:lnTo>
                <a:lnTo>
                  <a:pt x="4" y="38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Freeform 23">
            <a:extLst>
              <a:ext uri="{FF2B5EF4-FFF2-40B4-BE49-F238E27FC236}">
                <a16:creationId xmlns:a16="http://schemas.microsoft.com/office/drawing/2014/main" id="{D89F50A8-B426-60FC-B544-562C2913304C}"/>
              </a:ext>
            </a:extLst>
          </p:cNvPr>
          <p:cNvSpPr>
            <a:spLocks/>
          </p:cNvSpPr>
          <p:nvPr/>
        </p:nvSpPr>
        <p:spPr bwMode="auto">
          <a:xfrm>
            <a:off x="6699250" y="5035550"/>
            <a:ext cx="34925" cy="66675"/>
          </a:xfrm>
          <a:custGeom>
            <a:avLst/>
            <a:gdLst>
              <a:gd name="T0" fmla="*/ 0 w 46"/>
              <a:gd name="T1" fmla="*/ 0 h 84"/>
              <a:gd name="T2" fmla="*/ 2147483646 w 46"/>
              <a:gd name="T3" fmla="*/ 1000502031 h 84"/>
              <a:gd name="T4" fmla="*/ 2147483646 w 46"/>
              <a:gd name="T5" fmla="*/ 2147483646 h 84"/>
              <a:gd name="T6" fmla="*/ 2147483646 w 46"/>
              <a:gd name="T7" fmla="*/ 2147483646 h 84"/>
              <a:gd name="T8" fmla="*/ 2147483646 w 46"/>
              <a:gd name="T9" fmla="*/ 2147483646 h 84"/>
              <a:gd name="T10" fmla="*/ 2147483646 w 46"/>
              <a:gd name="T11" fmla="*/ 2147483646 h 84"/>
              <a:gd name="T12" fmla="*/ 2147483646 w 46"/>
              <a:gd name="T13" fmla="*/ 2147483646 h 84"/>
              <a:gd name="T14" fmla="*/ 2147483646 w 46"/>
              <a:gd name="T15" fmla="*/ 2147483646 h 84"/>
              <a:gd name="T16" fmla="*/ 2147483646 w 46"/>
              <a:gd name="T17" fmla="*/ 2147483646 h 84"/>
              <a:gd name="T18" fmla="*/ 2147483646 w 46"/>
              <a:gd name="T19" fmla="*/ 2147483646 h 84"/>
              <a:gd name="T20" fmla="*/ 875042079 w 46"/>
              <a:gd name="T21" fmla="*/ 2147483646 h 84"/>
              <a:gd name="T22" fmla="*/ 2147483646 w 46"/>
              <a:gd name="T23" fmla="*/ 2147483646 h 84"/>
              <a:gd name="T24" fmla="*/ 2147483646 w 46"/>
              <a:gd name="T25" fmla="*/ 2147483646 h 84"/>
              <a:gd name="T26" fmla="*/ 0 w 46"/>
              <a:gd name="T27" fmla="*/ 2147483646 h 84"/>
              <a:gd name="T28" fmla="*/ 0 w 46"/>
              <a:gd name="T29" fmla="*/ 0 h 84"/>
              <a:gd name="T30" fmla="*/ 0 w 46"/>
              <a:gd name="T31" fmla="*/ 0 h 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6"/>
              <a:gd name="T49" fmla="*/ 0 h 84"/>
              <a:gd name="T50" fmla="*/ 46 w 46"/>
              <a:gd name="T51" fmla="*/ 84 h 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6" h="84">
                <a:moveTo>
                  <a:pt x="0" y="0"/>
                </a:moveTo>
                <a:lnTo>
                  <a:pt x="14" y="2"/>
                </a:lnTo>
                <a:lnTo>
                  <a:pt x="25" y="8"/>
                </a:lnTo>
                <a:lnTo>
                  <a:pt x="36" y="25"/>
                </a:lnTo>
                <a:lnTo>
                  <a:pt x="44" y="44"/>
                </a:lnTo>
                <a:lnTo>
                  <a:pt x="46" y="65"/>
                </a:lnTo>
                <a:lnTo>
                  <a:pt x="40" y="78"/>
                </a:lnTo>
                <a:lnTo>
                  <a:pt x="25" y="84"/>
                </a:lnTo>
                <a:lnTo>
                  <a:pt x="12" y="75"/>
                </a:lnTo>
                <a:lnTo>
                  <a:pt x="10" y="58"/>
                </a:lnTo>
                <a:lnTo>
                  <a:pt x="2" y="42"/>
                </a:lnTo>
                <a:lnTo>
                  <a:pt x="8" y="35"/>
                </a:lnTo>
                <a:lnTo>
                  <a:pt x="8" y="23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Freeform 24">
            <a:extLst>
              <a:ext uri="{FF2B5EF4-FFF2-40B4-BE49-F238E27FC236}">
                <a16:creationId xmlns:a16="http://schemas.microsoft.com/office/drawing/2014/main" id="{A0AFF8D2-6127-70CC-30E8-98CCD96F420A}"/>
              </a:ext>
            </a:extLst>
          </p:cNvPr>
          <p:cNvSpPr>
            <a:spLocks/>
          </p:cNvSpPr>
          <p:nvPr/>
        </p:nvSpPr>
        <p:spPr bwMode="auto">
          <a:xfrm>
            <a:off x="6715125" y="4979988"/>
            <a:ext cx="139700" cy="166687"/>
          </a:xfrm>
          <a:custGeom>
            <a:avLst/>
            <a:gdLst>
              <a:gd name="T0" fmla="*/ 0 w 177"/>
              <a:gd name="T1" fmla="*/ 0 h 209"/>
              <a:gd name="T2" fmla="*/ 1966621620 w 177"/>
              <a:gd name="T3" fmla="*/ 2147483646 h 209"/>
              <a:gd name="T4" fmla="*/ 2147483646 w 177"/>
              <a:gd name="T5" fmla="*/ 2147483646 h 209"/>
              <a:gd name="T6" fmla="*/ 2147483646 w 177"/>
              <a:gd name="T7" fmla="*/ 2147483646 h 209"/>
              <a:gd name="T8" fmla="*/ 2147483646 w 177"/>
              <a:gd name="T9" fmla="*/ 2147483646 h 209"/>
              <a:gd name="T10" fmla="*/ 2147483646 w 177"/>
              <a:gd name="T11" fmla="*/ 2147483646 h 209"/>
              <a:gd name="T12" fmla="*/ 2147483646 w 177"/>
              <a:gd name="T13" fmla="*/ 2147483646 h 209"/>
              <a:gd name="T14" fmla="*/ 2147483646 w 177"/>
              <a:gd name="T15" fmla="*/ 2147483646 h 209"/>
              <a:gd name="T16" fmla="*/ 2147483646 w 177"/>
              <a:gd name="T17" fmla="*/ 2147483646 h 209"/>
              <a:gd name="T18" fmla="*/ 2147483646 w 177"/>
              <a:gd name="T19" fmla="*/ 2147483646 h 209"/>
              <a:gd name="T20" fmla="*/ 2147483646 w 177"/>
              <a:gd name="T21" fmla="*/ 2147483646 h 209"/>
              <a:gd name="T22" fmla="*/ 2147483646 w 177"/>
              <a:gd name="T23" fmla="*/ 2147483646 h 209"/>
              <a:gd name="T24" fmla="*/ 2147483646 w 177"/>
              <a:gd name="T25" fmla="*/ 2147483646 h 209"/>
              <a:gd name="T26" fmla="*/ 2147483646 w 177"/>
              <a:gd name="T27" fmla="*/ 2147483646 h 209"/>
              <a:gd name="T28" fmla="*/ 2147483646 w 177"/>
              <a:gd name="T29" fmla="*/ 2147483646 h 209"/>
              <a:gd name="T30" fmla="*/ 2147483646 w 177"/>
              <a:gd name="T31" fmla="*/ 2147483646 h 209"/>
              <a:gd name="T32" fmla="*/ 2147483646 w 177"/>
              <a:gd name="T33" fmla="*/ 2147483646 h 209"/>
              <a:gd name="T34" fmla="*/ 2147483646 w 177"/>
              <a:gd name="T35" fmla="*/ 2147483646 h 209"/>
              <a:gd name="T36" fmla="*/ 2147483646 w 177"/>
              <a:gd name="T37" fmla="*/ 2147483646 h 209"/>
              <a:gd name="T38" fmla="*/ 2147483646 w 177"/>
              <a:gd name="T39" fmla="*/ 2147483646 h 209"/>
              <a:gd name="T40" fmla="*/ 2147483646 w 177"/>
              <a:gd name="T41" fmla="*/ 2147483646 h 209"/>
              <a:gd name="T42" fmla="*/ 2147483646 w 177"/>
              <a:gd name="T43" fmla="*/ 2147483646 h 209"/>
              <a:gd name="T44" fmla="*/ 2147483646 w 177"/>
              <a:gd name="T45" fmla="*/ 2147483646 h 209"/>
              <a:gd name="T46" fmla="*/ 2147483646 w 177"/>
              <a:gd name="T47" fmla="*/ 2147483646 h 209"/>
              <a:gd name="T48" fmla="*/ 2147483646 w 177"/>
              <a:gd name="T49" fmla="*/ 2147483646 h 209"/>
              <a:gd name="T50" fmla="*/ 2147483646 w 177"/>
              <a:gd name="T51" fmla="*/ 2147483646 h 209"/>
              <a:gd name="T52" fmla="*/ 2147483646 w 177"/>
              <a:gd name="T53" fmla="*/ 2147483646 h 209"/>
              <a:gd name="T54" fmla="*/ 2147483646 w 177"/>
              <a:gd name="T55" fmla="*/ 2147483646 h 209"/>
              <a:gd name="T56" fmla="*/ 2147483646 w 177"/>
              <a:gd name="T57" fmla="*/ 2147483646 h 209"/>
              <a:gd name="T58" fmla="*/ 2147483646 w 177"/>
              <a:gd name="T59" fmla="*/ 2147483646 h 209"/>
              <a:gd name="T60" fmla="*/ 2147483646 w 177"/>
              <a:gd name="T61" fmla="*/ 2147483646 h 209"/>
              <a:gd name="T62" fmla="*/ 2147483646 w 177"/>
              <a:gd name="T63" fmla="*/ 1014545610 h 209"/>
              <a:gd name="T64" fmla="*/ 0 w 177"/>
              <a:gd name="T65" fmla="*/ 0 h 209"/>
              <a:gd name="T66" fmla="*/ 0 w 177"/>
              <a:gd name="T67" fmla="*/ 0 h 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7"/>
              <a:gd name="T103" fmla="*/ 0 h 209"/>
              <a:gd name="T104" fmla="*/ 177 w 177"/>
              <a:gd name="T105" fmla="*/ 209 h 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7" h="209">
                <a:moveTo>
                  <a:pt x="0" y="0"/>
                </a:moveTo>
                <a:lnTo>
                  <a:pt x="4" y="12"/>
                </a:lnTo>
                <a:lnTo>
                  <a:pt x="10" y="32"/>
                </a:lnTo>
                <a:lnTo>
                  <a:pt x="19" y="51"/>
                </a:lnTo>
                <a:lnTo>
                  <a:pt x="34" y="78"/>
                </a:lnTo>
                <a:lnTo>
                  <a:pt x="50" y="99"/>
                </a:lnTo>
                <a:lnTo>
                  <a:pt x="69" y="122"/>
                </a:lnTo>
                <a:lnTo>
                  <a:pt x="88" y="145"/>
                </a:lnTo>
                <a:lnTo>
                  <a:pt x="112" y="166"/>
                </a:lnTo>
                <a:lnTo>
                  <a:pt x="128" y="181"/>
                </a:lnTo>
                <a:lnTo>
                  <a:pt x="147" y="194"/>
                </a:lnTo>
                <a:lnTo>
                  <a:pt x="177" y="209"/>
                </a:lnTo>
                <a:lnTo>
                  <a:pt x="169" y="196"/>
                </a:lnTo>
                <a:lnTo>
                  <a:pt x="145" y="173"/>
                </a:lnTo>
                <a:lnTo>
                  <a:pt x="120" y="150"/>
                </a:lnTo>
                <a:lnTo>
                  <a:pt x="101" y="133"/>
                </a:lnTo>
                <a:lnTo>
                  <a:pt x="91" y="122"/>
                </a:lnTo>
                <a:lnTo>
                  <a:pt x="91" y="114"/>
                </a:lnTo>
                <a:lnTo>
                  <a:pt x="91" y="99"/>
                </a:lnTo>
                <a:lnTo>
                  <a:pt x="90" y="84"/>
                </a:lnTo>
                <a:lnTo>
                  <a:pt x="84" y="67"/>
                </a:lnTo>
                <a:lnTo>
                  <a:pt x="78" y="53"/>
                </a:lnTo>
                <a:lnTo>
                  <a:pt x="69" y="46"/>
                </a:lnTo>
                <a:lnTo>
                  <a:pt x="57" y="42"/>
                </a:lnTo>
                <a:lnTo>
                  <a:pt x="57" y="51"/>
                </a:lnTo>
                <a:lnTo>
                  <a:pt x="61" y="63"/>
                </a:lnTo>
                <a:lnTo>
                  <a:pt x="61" y="72"/>
                </a:lnTo>
                <a:lnTo>
                  <a:pt x="53" y="74"/>
                </a:lnTo>
                <a:lnTo>
                  <a:pt x="46" y="63"/>
                </a:lnTo>
                <a:lnTo>
                  <a:pt x="29" y="32"/>
                </a:lnTo>
                <a:lnTo>
                  <a:pt x="17" y="13"/>
                </a:lnTo>
                <a:lnTo>
                  <a:pt x="1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Freeform 25">
            <a:extLst>
              <a:ext uri="{FF2B5EF4-FFF2-40B4-BE49-F238E27FC236}">
                <a16:creationId xmlns:a16="http://schemas.microsoft.com/office/drawing/2014/main" id="{97474F07-EB84-B323-863C-6F02CEB6948D}"/>
              </a:ext>
            </a:extLst>
          </p:cNvPr>
          <p:cNvSpPr>
            <a:spLocks/>
          </p:cNvSpPr>
          <p:nvPr/>
        </p:nvSpPr>
        <p:spPr bwMode="auto">
          <a:xfrm>
            <a:off x="6613525" y="4706938"/>
            <a:ext cx="58738" cy="138112"/>
          </a:xfrm>
          <a:custGeom>
            <a:avLst/>
            <a:gdLst>
              <a:gd name="T0" fmla="*/ 2147483646 w 72"/>
              <a:gd name="T1" fmla="*/ 0 h 175"/>
              <a:gd name="T2" fmla="*/ 2147483646 w 72"/>
              <a:gd name="T3" fmla="*/ 2147483646 h 175"/>
              <a:gd name="T4" fmla="*/ 2147483646 w 72"/>
              <a:gd name="T5" fmla="*/ 2147483646 h 175"/>
              <a:gd name="T6" fmla="*/ 2147483646 w 72"/>
              <a:gd name="T7" fmla="*/ 2147483646 h 175"/>
              <a:gd name="T8" fmla="*/ 2147483646 w 72"/>
              <a:gd name="T9" fmla="*/ 2147483646 h 175"/>
              <a:gd name="T10" fmla="*/ 2147483646 w 72"/>
              <a:gd name="T11" fmla="*/ 2147483646 h 175"/>
              <a:gd name="T12" fmla="*/ 2147483646 w 72"/>
              <a:gd name="T13" fmla="*/ 2147483646 h 175"/>
              <a:gd name="T14" fmla="*/ 2147483646 w 72"/>
              <a:gd name="T15" fmla="*/ 2147483646 h 175"/>
              <a:gd name="T16" fmla="*/ 2147483646 w 72"/>
              <a:gd name="T17" fmla="*/ 2147483646 h 175"/>
              <a:gd name="T18" fmla="*/ 2147483646 w 72"/>
              <a:gd name="T19" fmla="*/ 2147483646 h 175"/>
              <a:gd name="T20" fmla="*/ 0 w 72"/>
              <a:gd name="T21" fmla="*/ 2147483646 h 175"/>
              <a:gd name="T22" fmla="*/ 0 w 72"/>
              <a:gd name="T23" fmla="*/ 2147483646 h 175"/>
              <a:gd name="T24" fmla="*/ 2147483646 w 72"/>
              <a:gd name="T25" fmla="*/ 2147483646 h 175"/>
              <a:gd name="T26" fmla="*/ 2147483646 w 72"/>
              <a:gd name="T27" fmla="*/ 2147483646 h 175"/>
              <a:gd name="T28" fmla="*/ 2147483646 w 72"/>
              <a:gd name="T29" fmla="*/ 2147483646 h 175"/>
              <a:gd name="T30" fmla="*/ 2147483646 w 72"/>
              <a:gd name="T31" fmla="*/ 2147483646 h 175"/>
              <a:gd name="T32" fmla="*/ 2147483646 w 72"/>
              <a:gd name="T33" fmla="*/ 2147483646 h 175"/>
              <a:gd name="T34" fmla="*/ 2147483646 w 72"/>
              <a:gd name="T35" fmla="*/ 2147483646 h 175"/>
              <a:gd name="T36" fmla="*/ 2147483646 w 72"/>
              <a:gd name="T37" fmla="*/ 2147483646 h 175"/>
              <a:gd name="T38" fmla="*/ 2147483646 w 72"/>
              <a:gd name="T39" fmla="*/ 2147483646 h 175"/>
              <a:gd name="T40" fmla="*/ 2147483646 w 72"/>
              <a:gd name="T41" fmla="*/ 2147483646 h 175"/>
              <a:gd name="T42" fmla="*/ 2147483646 w 72"/>
              <a:gd name="T43" fmla="*/ 0 h 175"/>
              <a:gd name="T44" fmla="*/ 2147483646 w 72"/>
              <a:gd name="T45" fmla="*/ 0 h 17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2"/>
              <a:gd name="T70" fmla="*/ 0 h 175"/>
              <a:gd name="T71" fmla="*/ 72 w 72"/>
              <a:gd name="T72" fmla="*/ 175 h 17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2" h="175">
                <a:moveTo>
                  <a:pt x="57" y="0"/>
                </a:moveTo>
                <a:lnTo>
                  <a:pt x="53" y="13"/>
                </a:lnTo>
                <a:lnTo>
                  <a:pt x="55" y="34"/>
                </a:lnTo>
                <a:lnTo>
                  <a:pt x="53" y="57"/>
                </a:lnTo>
                <a:lnTo>
                  <a:pt x="51" y="80"/>
                </a:lnTo>
                <a:lnTo>
                  <a:pt x="47" y="99"/>
                </a:lnTo>
                <a:lnTo>
                  <a:pt x="40" y="116"/>
                </a:lnTo>
                <a:lnTo>
                  <a:pt x="28" y="139"/>
                </a:lnTo>
                <a:lnTo>
                  <a:pt x="21" y="154"/>
                </a:lnTo>
                <a:lnTo>
                  <a:pt x="11" y="165"/>
                </a:lnTo>
                <a:lnTo>
                  <a:pt x="0" y="165"/>
                </a:lnTo>
                <a:lnTo>
                  <a:pt x="0" y="175"/>
                </a:lnTo>
                <a:lnTo>
                  <a:pt x="9" y="175"/>
                </a:lnTo>
                <a:lnTo>
                  <a:pt x="30" y="165"/>
                </a:lnTo>
                <a:lnTo>
                  <a:pt x="49" y="139"/>
                </a:lnTo>
                <a:lnTo>
                  <a:pt x="61" y="118"/>
                </a:lnTo>
                <a:lnTo>
                  <a:pt x="68" y="99"/>
                </a:lnTo>
                <a:lnTo>
                  <a:pt x="72" y="74"/>
                </a:lnTo>
                <a:lnTo>
                  <a:pt x="72" y="48"/>
                </a:lnTo>
                <a:lnTo>
                  <a:pt x="70" y="25"/>
                </a:lnTo>
                <a:lnTo>
                  <a:pt x="65" y="12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Freeform 26">
            <a:extLst>
              <a:ext uri="{FF2B5EF4-FFF2-40B4-BE49-F238E27FC236}">
                <a16:creationId xmlns:a16="http://schemas.microsoft.com/office/drawing/2014/main" id="{0774A08A-7555-7635-BC3E-4CC73720EDA4}"/>
              </a:ext>
            </a:extLst>
          </p:cNvPr>
          <p:cNvSpPr>
            <a:spLocks/>
          </p:cNvSpPr>
          <p:nvPr/>
        </p:nvSpPr>
        <p:spPr bwMode="auto">
          <a:xfrm>
            <a:off x="6991350" y="4968875"/>
            <a:ext cx="15875" cy="15875"/>
          </a:xfrm>
          <a:custGeom>
            <a:avLst/>
            <a:gdLst>
              <a:gd name="T0" fmla="*/ 0 w 19"/>
              <a:gd name="T1" fmla="*/ 2147483646 h 19"/>
              <a:gd name="T2" fmla="*/ 2147483646 w 19"/>
              <a:gd name="T3" fmla="*/ 0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0 w 19"/>
              <a:gd name="T11" fmla="*/ 2147483646 h 19"/>
              <a:gd name="T12" fmla="*/ 0 w 19"/>
              <a:gd name="T13" fmla="*/ 2147483646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"/>
              <a:gd name="T22" fmla="*/ 0 h 19"/>
              <a:gd name="T23" fmla="*/ 19 w 19"/>
              <a:gd name="T24" fmla="*/ 19 h 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" h="19">
                <a:moveTo>
                  <a:pt x="0" y="11"/>
                </a:moveTo>
                <a:lnTo>
                  <a:pt x="6" y="0"/>
                </a:lnTo>
                <a:lnTo>
                  <a:pt x="19" y="4"/>
                </a:lnTo>
                <a:lnTo>
                  <a:pt x="19" y="15"/>
                </a:lnTo>
                <a:lnTo>
                  <a:pt x="10" y="19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Freeform 27">
            <a:extLst>
              <a:ext uri="{FF2B5EF4-FFF2-40B4-BE49-F238E27FC236}">
                <a16:creationId xmlns:a16="http://schemas.microsoft.com/office/drawing/2014/main" id="{016C6165-B923-4DAD-E294-F6F8C55DF06A}"/>
              </a:ext>
            </a:extLst>
          </p:cNvPr>
          <p:cNvSpPr>
            <a:spLocks/>
          </p:cNvSpPr>
          <p:nvPr/>
        </p:nvSpPr>
        <p:spPr bwMode="auto">
          <a:xfrm>
            <a:off x="7021513" y="4951413"/>
            <a:ext cx="15875" cy="15875"/>
          </a:xfrm>
          <a:custGeom>
            <a:avLst/>
            <a:gdLst>
              <a:gd name="T0" fmla="*/ 0 w 21"/>
              <a:gd name="T1" fmla="*/ 2147483646 h 19"/>
              <a:gd name="T2" fmla="*/ 2147483646 w 21"/>
              <a:gd name="T3" fmla="*/ 2147483646 h 19"/>
              <a:gd name="T4" fmla="*/ 2147483646 w 21"/>
              <a:gd name="T5" fmla="*/ 2147483646 h 19"/>
              <a:gd name="T6" fmla="*/ 2147483646 w 21"/>
              <a:gd name="T7" fmla="*/ 2147483646 h 19"/>
              <a:gd name="T8" fmla="*/ 1728107143 w 21"/>
              <a:gd name="T9" fmla="*/ 0 h 19"/>
              <a:gd name="T10" fmla="*/ 0 w 21"/>
              <a:gd name="T11" fmla="*/ 2147483646 h 19"/>
              <a:gd name="T12" fmla="*/ 0 w 21"/>
              <a:gd name="T13" fmla="*/ 2147483646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"/>
              <a:gd name="T22" fmla="*/ 0 h 19"/>
              <a:gd name="T23" fmla="*/ 21 w 21"/>
              <a:gd name="T24" fmla="*/ 19 h 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" h="19">
                <a:moveTo>
                  <a:pt x="0" y="15"/>
                </a:moveTo>
                <a:lnTo>
                  <a:pt x="13" y="19"/>
                </a:lnTo>
                <a:lnTo>
                  <a:pt x="21" y="15"/>
                </a:lnTo>
                <a:lnTo>
                  <a:pt x="17" y="6"/>
                </a:lnTo>
                <a:lnTo>
                  <a:pt x="4" y="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Freeform 28">
            <a:extLst>
              <a:ext uri="{FF2B5EF4-FFF2-40B4-BE49-F238E27FC236}">
                <a16:creationId xmlns:a16="http://schemas.microsoft.com/office/drawing/2014/main" id="{7BD98CF8-0D15-4467-2524-570E65C7183D}"/>
              </a:ext>
            </a:extLst>
          </p:cNvPr>
          <p:cNvSpPr>
            <a:spLocks/>
          </p:cNvSpPr>
          <p:nvPr/>
        </p:nvSpPr>
        <p:spPr bwMode="auto">
          <a:xfrm>
            <a:off x="6611938" y="4699000"/>
            <a:ext cx="100012" cy="171450"/>
          </a:xfrm>
          <a:custGeom>
            <a:avLst/>
            <a:gdLst>
              <a:gd name="T0" fmla="*/ 2147483646 w 125"/>
              <a:gd name="T1" fmla="*/ 2147483646 h 214"/>
              <a:gd name="T2" fmla="*/ 2147483646 w 125"/>
              <a:gd name="T3" fmla="*/ 2147483646 h 214"/>
              <a:gd name="T4" fmla="*/ 2147483646 w 125"/>
              <a:gd name="T5" fmla="*/ 2147483646 h 214"/>
              <a:gd name="T6" fmla="*/ 2147483646 w 125"/>
              <a:gd name="T7" fmla="*/ 2147483646 h 214"/>
              <a:gd name="T8" fmla="*/ 2147483646 w 125"/>
              <a:gd name="T9" fmla="*/ 2147483646 h 214"/>
              <a:gd name="T10" fmla="*/ 2147483646 w 125"/>
              <a:gd name="T11" fmla="*/ 2147483646 h 214"/>
              <a:gd name="T12" fmla="*/ 2147483646 w 125"/>
              <a:gd name="T13" fmla="*/ 2147483646 h 214"/>
              <a:gd name="T14" fmla="*/ 2147483646 w 125"/>
              <a:gd name="T15" fmla="*/ 2147483646 h 214"/>
              <a:gd name="T16" fmla="*/ 2147483646 w 125"/>
              <a:gd name="T17" fmla="*/ 2147483646 h 214"/>
              <a:gd name="T18" fmla="*/ 2147483646 w 125"/>
              <a:gd name="T19" fmla="*/ 2147483646 h 214"/>
              <a:gd name="T20" fmla="*/ 2147483646 w 125"/>
              <a:gd name="T21" fmla="*/ 2147483646 h 214"/>
              <a:gd name="T22" fmla="*/ 2147483646 w 125"/>
              <a:gd name="T23" fmla="*/ 2147483646 h 214"/>
              <a:gd name="T24" fmla="*/ 0 w 125"/>
              <a:gd name="T25" fmla="*/ 2147483646 h 214"/>
              <a:gd name="T26" fmla="*/ 2048491389 w 125"/>
              <a:gd name="T27" fmla="*/ 2147483646 h 214"/>
              <a:gd name="T28" fmla="*/ 2147483646 w 125"/>
              <a:gd name="T29" fmla="*/ 2147483646 h 214"/>
              <a:gd name="T30" fmla="*/ 2147483646 w 125"/>
              <a:gd name="T31" fmla="*/ 2147483646 h 214"/>
              <a:gd name="T32" fmla="*/ 2147483646 w 125"/>
              <a:gd name="T33" fmla="*/ 2147483646 h 214"/>
              <a:gd name="T34" fmla="*/ 2147483646 w 125"/>
              <a:gd name="T35" fmla="*/ 2147483646 h 214"/>
              <a:gd name="T36" fmla="*/ 2147483646 w 125"/>
              <a:gd name="T37" fmla="*/ 2147483646 h 214"/>
              <a:gd name="T38" fmla="*/ 2147483646 w 125"/>
              <a:gd name="T39" fmla="*/ 2147483646 h 214"/>
              <a:gd name="T40" fmla="*/ 2147483646 w 125"/>
              <a:gd name="T41" fmla="*/ 2147483646 h 214"/>
              <a:gd name="T42" fmla="*/ 2147483646 w 125"/>
              <a:gd name="T43" fmla="*/ 2147483646 h 214"/>
              <a:gd name="T44" fmla="*/ 2147483646 w 125"/>
              <a:gd name="T45" fmla="*/ 2147483646 h 214"/>
              <a:gd name="T46" fmla="*/ 2147483646 w 125"/>
              <a:gd name="T47" fmla="*/ 2147483646 h 214"/>
              <a:gd name="T48" fmla="*/ 2147483646 w 125"/>
              <a:gd name="T49" fmla="*/ 2147483646 h 214"/>
              <a:gd name="T50" fmla="*/ 2147483646 w 125"/>
              <a:gd name="T51" fmla="*/ 2147483646 h 214"/>
              <a:gd name="T52" fmla="*/ 2147483646 w 125"/>
              <a:gd name="T53" fmla="*/ 2147483646 h 214"/>
              <a:gd name="T54" fmla="*/ 2147483646 w 125"/>
              <a:gd name="T55" fmla="*/ 2147483646 h 214"/>
              <a:gd name="T56" fmla="*/ 2147483646 w 125"/>
              <a:gd name="T57" fmla="*/ 2147483646 h 214"/>
              <a:gd name="T58" fmla="*/ 2147483646 w 125"/>
              <a:gd name="T59" fmla="*/ 2147483646 h 214"/>
              <a:gd name="T60" fmla="*/ 2147483646 w 125"/>
              <a:gd name="T61" fmla="*/ 2147483646 h 214"/>
              <a:gd name="T62" fmla="*/ 2147483646 w 125"/>
              <a:gd name="T63" fmla="*/ 2147483646 h 214"/>
              <a:gd name="T64" fmla="*/ 2147483646 w 125"/>
              <a:gd name="T65" fmla="*/ 2147483646 h 214"/>
              <a:gd name="T66" fmla="*/ 2147483646 w 125"/>
              <a:gd name="T67" fmla="*/ 2147483646 h 214"/>
              <a:gd name="T68" fmla="*/ 2147483646 w 125"/>
              <a:gd name="T69" fmla="*/ 0 h 214"/>
              <a:gd name="T70" fmla="*/ 2147483646 w 125"/>
              <a:gd name="T71" fmla="*/ 2147483646 h 214"/>
              <a:gd name="T72" fmla="*/ 2147483646 w 125"/>
              <a:gd name="T73" fmla="*/ 2147483646 h 214"/>
              <a:gd name="T74" fmla="*/ 2147483646 w 125"/>
              <a:gd name="T75" fmla="*/ 2147483646 h 214"/>
              <a:gd name="T76" fmla="*/ 2147483646 w 125"/>
              <a:gd name="T77" fmla="*/ 2147483646 h 214"/>
              <a:gd name="T78" fmla="*/ 2147483646 w 125"/>
              <a:gd name="T79" fmla="*/ 2147483646 h 214"/>
              <a:gd name="T80" fmla="*/ 2147483646 w 125"/>
              <a:gd name="T81" fmla="*/ 2147483646 h 214"/>
              <a:gd name="T82" fmla="*/ 2147483646 w 125"/>
              <a:gd name="T83" fmla="*/ 2147483646 h 214"/>
              <a:gd name="T84" fmla="*/ 2147483646 w 125"/>
              <a:gd name="T85" fmla="*/ 2147483646 h 214"/>
              <a:gd name="T86" fmla="*/ 2147483646 w 125"/>
              <a:gd name="T87" fmla="*/ 2147483646 h 21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5"/>
              <a:gd name="T133" fmla="*/ 0 h 214"/>
              <a:gd name="T134" fmla="*/ 125 w 125"/>
              <a:gd name="T135" fmla="*/ 214 h 21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5" h="214">
                <a:moveTo>
                  <a:pt x="95" y="15"/>
                </a:moveTo>
                <a:lnTo>
                  <a:pt x="87" y="30"/>
                </a:lnTo>
                <a:lnTo>
                  <a:pt x="87" y="47"/>
                </a:lnTo>
                <a:lnTo>
                  <a:pt x="84" y="70"/>
                </a:lnTo>
                <a:lnTo>
                  <a:pt x="82" y="93"/>
                </a:lnTo>
                <a:lnTo>
                  <a:pt x="74" y="108"/>
                </a:lnTo>
                <a:lnTo>
                  <a:pt x="68" y="123"/>
                </a:lnTo>
                <a:lnTo>
                  <a:pt x="61" y="138"/>
                </a:lnTo>
                <a:lnTo>
                  <a:pt x="44" y="157"/>
                </a:lnTo>
                <a:lnTo>
                  <a:pt x="25" y="173"/>
                </a:lnTo>
                <a:lnTo>
                  <a:pt x="15" y="186"/>
                </a:lnTo>
                <a:lnTo>
                  <a:pt x="6" y="184"/>
                </a:lnTo>
                <a:lnTo>
                  <a:pt x="0" y="192"/>
                </a:lnTo>
                <a:lnTo>
                  <a:pt x="4" y="199"/>
                </a:lnTo>
                <a:lnTo>
                  <a:pt x="13" y="207"/>
                </a:lnTo>
                <a:lnTo>
                  <a:pt x="25" y="207"/>
                </a:lnTo>
                <a:lnTo>
                  <a:pt x="36" y="213"/>
                </a:lnTo>
                <a:lnTo>
                  <a:pt x="51" y="214"/>
                </a:lnTo>
                <a:lnTo>
                  <a:pt x="74" y="214"/>
                </a:lnTo>
                <a:lnTo>
                  <a:pt x="87" y="209"/>
                </a:lnTo>
                <a:lnTo>
                  <a:pt x="99" y="207"/>
                </a:lnTo>
                <a:lnTo>
                  <a:pt x="105" y="201"/>
                </a:lnTo>
                <a:lnTo>
                  <a:pt x="118" y="201"/>
                </a:lnTo>
                <a:lnTo>
                  <a:pt x="125" y="184"/>
                </a:lnTo>
                <a:lnTo>
                  <a:pt x="114" y="167"/>
                </a:lnTo>
                <a:lnTo>
                  <a:pt x="108" y="161"/>
                </a:lnTo>
                <a:lnTo>
                  <a:pt x="108" y="154"/>
                </a:lnTo>
                <a:lnTo>
                  <a:pt x="91" y="148"/>
                </a:lnTo>
                <a:lnTo>
                  <a:pt x="105" y="133"/>
                </a:lnTo>
                <a:lnTo>
                  <a:pt x="116" y="112"/>
                </a:lnTo>
                <a:lnTo>
                  <a:pt x="124" y="89"/>
                </a:lnTo>
                <a:lnTo>
                  <a:pt x="125" y="72"/>
                </a:lnTo>
                <a:lnTo>
                  <a:pt x="125" y="47"/>
                </a:lnTo>
                <a:lnTo>
                  <a:pt x="120" y="21"/>
                </a:lnTo>
                <a:lnTo>
                  <a:pt x="114" y="0"/>
                </a:lnTo>
                <a:lnTo>
                  <a:pt x="110" y="22"/>
                </a:lnTo>
                <a:lnTo>
                  <a:pt x="110" y="43"/>
                </a:lnTo>
                <a:lnTo>
                  <a:pt x="110" y="60"/>
                </a:lnTo>
                <a:lnTo>
                  <a:pt x="106" y="76"/>
                </a:lnTo>
                <a:lnTo>
                  <a:pt x="103" y="85"/>
                </a:lnTo>
                <a:lnTo>
                  <a:pt x="103" y="60"/>
                </a:lnTo>
                <a:lnTo>
                  <a:pt x="101" y="30"/>
                </a:lnTo>
                <a:lnTo>
                  <a:pt x="95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Freeform 29">
            <a:extLst>
              <a:ext uri="{FF2B5EF4-FFF2-40B4-BE49-F238E27FC236}">
                <a16:creationId xmlns:a16="http://schemas.microsoft.com/office/drawing/2014/main" id="{5D279C6A-D9E8-284D-0E65-B3A4D982449A}"/>
              </a:ext>
            </a:extLst>
          </p:cNvPr>
          <p:cNvSpPr>
            <a:spLocks/>
          </p:cNvSpPr>
          <p:nvPr/>
        </p:nvSpPr>
        <p:spPr bwMode="auto">
          <a:xfrm>
            <a:off x="6548438" y="4678363"/>
            <a:ext cx="131762" cy="217487"/>
          </a:xfrm>
          <a:custGeom>
            <a:avLst/>
            <a:gdLst>
              <a:gd name="T0" fmla="*/ 2147483646 w 168"/>
              <a:gd name="T1" fmla="*/ 2147483646 h 274"/>
              <a:gd name="T2" fmla="*/ 2147483646 w 168"/>
              <a:gd name="T3" fmla="*/ 2147483646 h 274"/>
              <a:gd name="T4" fmla="*/ 2147483646 w 168"/>
              <a:gd name="T5" fmla="*/ 2147483646 h 274"/>
              <a:gd name="T6" fmla="*/ 2147483646 w 168"/>
              <a:gd name="T7" fmla="*/ 2147483646 h 274"/>
              <a:gd name="T8" fmla="*/ 2147483646 w 168"/>
              <a:gd name="T9" fmla="*/ 2147483646 h 274"/>
              <a:gd name="T10" fmla="*/ 2147483646 w 168"/>
              <a:gd name="T11" fmla="*/ 2147483646 h 274"/>
              <a:gd name="T12" fmla="*/ 2147483646 w 168"/>
              <a:gd name="T13" fmla="*/ 2147483646 h 274"/>
              <a:gd name="T14" fmla="*/ 2147483646 w 168"/>
              <a:gd name="T15" fmla="*/ 2147483646 h 274"/>
              <a:gd name="T16" fmla="*/ 2147483646 w 168"/>
              <a:gd name="T17" fmla="*/ 2147483646 h 274"/>
              <a:gd name="T18" fmla="*/ 2147483646 w 168"/>
              <a:gd name="T19" fmla="*/ 2147483646 h 274"/>
              <a:gd name="T20" fmla="*/ 2147483646 w 168"/>
              <a:gd name="T21" fmla="*/ 2147483646 h 274"/>
              <a:gd name="T22" fmla="*/ 2147483646 w 168"/>
              <a:gd name="T23" fmla="*/ 2147483646 h 274"/>
              <a:gd name="T24" fmla="*/ 2147483646 w 168"/>
              <a:gd name="T25" fmla="*/ 2147483646 h 274"/>
              <a:gd name="T26" fmla="*/ 2147483646 w 168"/>
              <a:gd name="T27" fmla="*/ 2147483646 h 274"/>
              <a:gd name="T28" fmla="*/ 0 w 168"/>
              <a:gd name="T29" fmla="*/ 2147483646 h 274"/>
              <a:gd name="T30" fmla="*/ 965127631 w 168"/>
              <a:gd name="T31" fmla="*/ 2147483646 h 274"/>
              <a:gd name="T32" fmla="*/ 2147483646 w 168"/>
              <a:gd name="T33" fmla="*/ 2147483646 h 274"/>
              <a:gd name="T34" fmla="*/ 2147483646 w 168"/>
              <a:gd name="T35" fmla="*/ 2147483646 h 274"/>
              <a:gd name="T36" fmla="*/ 2147483646 w 168"/>
              <a:gd name="T37" fmla="*/ 2147483646 h 274"/>
              <a:gd name="T38" fmla="*/ 2147483646 w 168"/>
              <a:gd name="T39" fmla="*/ 2147483646 h 274"/>
              <a:gd name="T40" fmla="*/ 2147483646 w 168"/>
              <a:gd name="T41" fmla="*/ 2147483646 h 274"/>
              <a:gd name="T42" fmla="*/ 2147483646 w 168"/>
              <a:gd name="T43" fmla="*/ 2147483646 h 274"/>
              <a:gd name="T44" fmla="*/ 2147483646 w 168"/>
              <a:gd name="T45" fmla="*/ 2147483646 h 274"/>
              <a:gd name="T46" fmla="*/ 2147483646 w 168"/>
              <a:gd name="T47" fmla="*/ 2147483646 h 274"/>
              <a:gd name="T48" fmla="*/ 2147483646 w 168"/>
              <a:gd name="T49" fmla="*/ 999867114 h 274"/>
              <a:gd name="T50" fmla="*/ 2147483646 w 168"/>
              <a:gd name="T51" fmla="*/ 0 h 274"/>
              <a:gd name="T52" fmla="*/ 2147483646 w 168"/>
              <a:gd name="T53" fmla="*/ 999867114 h 274"/>
              <a:gd name="T54" fmla="*/ 2147483646 w 168"/>
              <a:gd name="T55" fmla="*/ 2147483646 h 274"/>
              <a:gd name="T56" fmla="*/ 2147483646 w 168"/>
              <a:gd name="T57" fmla="*/ 2147483646 h 274"/>
              <a:gd name="T58" fmla="*/ 2147483646 w 168"/>
              <a:gd name="T59" fmla="*/ 2147483646 h 274"/>
              <a:gd name="T60" fmla="*/ 2147483646 w 168"/>
              <a:gd name="T61" fmla="*/ 2147483646 h 27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68"/>
              <a:gd name="T94" fmla="*/ 0 h 274"/>
              <a:gd name="T95" fmla="*/ 168 w 168"/>
              <a:gd name="T96" fmla="*/ 274 h 27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68" h="274">
                <a:moveTo>
                  <a:pt x="152" y="11"/>
                </a:moveTo>
                <a:lnTo>
                  <a:pt x="139" y="19"/>
                </a:lnTo>
                <a:lnTo>
                  <a:pt x="126" y="30"/>
                </a:lnTo>
                <a:lnTo>
                  <a:pt x="103" y="49"/>
                </a:lnTo>
                <a:lnTo>
                  <a:pt x="90" y="72"/>
                </a:lnTo>
                <a:lnTo>
                  <a:pt x="72" y="97"/>
                </a:lnTo>
                <a:lnTo>
                  <a:pt x="57" y="122"/>
                </a:lnTo>
                <a:lnTo>
                  <a:pt x="44" y="152"/>
                </a:lnTo>
                <a:lnTo>
                  <a:pt x="36" y="175"/>
                </a:lnTo>
                <a:lnTo>
                  <a:pt x="31" y="198"/>
                </a:lnTo>
                <a:lnTo>
                  <a:pt x="23" y="222"/>
                </a:lnTo>
                <a:lnTo>
                  <a:pt x="19" y="247"/>
                </a:lnTo>
                <a:lnTo>
                  <a:pt x="17" y="262"/>
                </a:lnTo>
                <a:lnTo>
                  <a:pt x="6" y="274"/>
                </a:lnTo>
                <a:lnTo>
                  <a:pt x="0" y="268"/>
                </a:lnTo>
                <a:lnTo>
                  <a:pt x="2" y="234"/>
                </a:lnTo>
                <a:lnTo>
                  <a:pt x="6" y="200"/>
                </a:lnTo>
                <a:lnTo>
                  <a:pt x="17" y="163"/>
                </a:lnTo>
                <a:lnTo>
                  <a:pt x="31" y="133"/>
                </a:lnTo>
                <a:lnTo>
                  <a:pt x="46" y="105"/>
                </a:lnTo>
                <a:lnTo>
                  <a:pt x="61" y="74"/>
                </a:lnTo>
                <a:lnTo>
                  <a:pt x="78" y="48"/>
                </a:lnTo>
                <a:lnTo>
                  <a:pt x="103" y="23"/>
                </a:lnTo>
                <a:lnTo>
                  <a:pt x="120" y="10"/>
                </a:lnTo>
                <a:lnTo>
                  <a:pt x="137" y="2"/>
                </a:lnTo>
                <a:lnTo>
                  <a:pt x="152" y="0"/>
                </a:lnTo>
                <a:lnTo>
                  <a:pt x="166" y="2"/>
                </a:lnTo>
                <a:lnTo>
                  <a:pt x="168" y="11"/>
                </a:lnTo>
                <a:lnTo>
                  <a:pt x="160" y="15"/>
                </a:lnTo>
                <a:lnTo>
                  <a:pt x="15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Freeform 30">
            <a:extLst>
              <a:ext uri="{FF2B5EF4-FFF2-40B4-BE49-F238E27FC236}">
                <a16:creationId xmlns:a16="http://schemas.microsoft.com/office/drawing/2014/main" id="{832601D2-C814-00E3-EF93-FEF63251ACD8}"/>
              </a:ext>
            </a:extLst>
          </p:cNvPr>
          <p:cNvSpPr>
            <a:spLocks/>
          </p:cNvSpPr>
          <p:nvPr/>
        </p:nvSpPr>
        <p:spPr bwMode="auto">
          <a:xfrm>
            <a:off x="7104063" y="4845050"/>
            <a:ext cx="15875" cy="36513"/>
          </a:xfrm>
          <a:custGeom>
            <a:avLst/>
            <a:gdLst>
              <a:gd name="T0" fmla="*/ 0 w 19"/>
              <a:gd name="T1" fmla="*/ 2147483646 h 48"/>
              <a:gd name="T2" fmla="*/ 0 w 19"/>
              <a:gd name="T3" fmla="*/ 2147483646 h 48"/>
              <a:gd name="T4" fmla="*/ 1750146895 w 19"/>
              <a:gd name="T5" fmla="*/ 2147483646 h 48"/>
              <a:gd name="T6" fmla="*/ 2147483646 w 19"/>
              <a:gd name="T7" fmla="*/ 2147483646 h 48"/>
              <a:gd name="T8" fmla="*/ 2147483646 w 19"/>
              <a:gd name="T9" fmla="*/ 2147483646 h 48"/>
              <a:gd name="T10" fmla="*/ 2147483646 w 19"/>
              <a:gd name="T11" fmla="*/ 880120002 h 48"/>
              <a:gd name="T12" fmla="*/ 2147483646 w 19"/>
              <a:gd name="T13" fmla="*/ 0 h 48"/>
              <a:gd name="T14" fmla="*/ 0 w 19"/>
              <a:gd name="T15" fmla="*/ 2147483646 h 48"/>
              <a:gd name="T16" fmla="*/ 0 w 19"/>
              <a:gd name="T17" fmla="*/ 2147483646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48"/>
              <a:gd name="T29" fmla="*/ 19 w 19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48">
                <a:moveTo>
                  <a:pt x="0" y="11"/>
                </a:moveTo>
                <a:lnTo>
                  <a:pt x="0" y="31"/>
                </a:lnTo>
                <a:lnTo>
                  <a:pt x="3" y="48"/>
                </a:lnTo>
                <a:lnTo>
                  <a:pt x="11" y="32"/>
                </a:lnTo>
                <a:lnTo>
                  <a:pt x="19" y="23"/>
                </a:lnTo>
                <a:lnTo>
                  <a:pt x="17" y="2"/>
                </a:lnTo>
                <a:lnTo>
                  <a:pt x="7" y="0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Freeform 31">
            <a:extLst>
              <a:ext uri="{FF2B5EF4-FFF2-40B4-BE49-F238E27FC236}">
                <a16:creationId xmlns:a16="http://schemas.microsoft.com/office/drawing/2014/main" id="{B279B89C-3B47-F51E-9252-9E1A150C4627}"/>
              </a:ext>
            </a:extLst>
          </p:cNvPr>
          <p:cNvSpPr>
            <a:spLocks/>
          </p:cNvSpPr>
          <p:nvPr/>
        </p:nvSpPr>
        <p:spPr bwMode="auto">
          <a:xfrm>
            <a:off x="6596063" y="4857750"/>
            <a:ext cx="17462" cy="44450"/>
          </a:xfrm>
          <a:custGeom>
            <a:avLst/>
            <a:gdLst>
              <a:gd name="T0" fmla="*/ 2147483646 w 23"/>
              <a:gd name="T1" fmla="*/ 2147483646 h 55"/>
              <a:gd name="T2" fmla="*/ 2147483646 w 23"/>
              <a:gd name="T3" fmla="*/ 2147483646 h 55"/>
              <a:gd name="T4" fmla="*/ 2147483646 w 23"/>
              <a:gd name="T5" fmla="*/ 2147483646 h 55"/>
              <a:gd name="T6" fmla="*/ 2147483646 w 23"/>
              <a:gd name="T7" fmla="*/ 2147483646 h 55"/>
              <a:gd name="T8" fmla="*/ 2147483646 w 23"/>
              <a:gd name="T9" fmla="*/ 2147483646 h 55"/>
              <a:gd name="T10" fmla="*/ 0 w 23"/>
              <a:gd name="T11" fmla="*/ 2147483646 h 55"/>
              <a:gd name="T12" fmla="*/ 874991970 w 23"/>
              <a:gd name="T13" fmla="*/ 2147483646 h 55"/>
              <a:gd name="T14" fmla="*/ 2147483646 w 23"/>
              <a:gd name="T15" fmla="*/ 2147483646 h 55"/>
              <a:gd name="T16" fmla="*/ 2147483646 w 23"/>
              <a:gd name="T17" fmla="*/ 2147483646 h 55"/>
              <a:gd name="T18" fmla="*/ 2147483646 w 23"/>
              <a:gd name="T19" fmla="*/ 0 h 55"/>
              <a:gd name="T20" fmla="*/ 2147483646 w 23"/>
              <a:gd name="T21" fmla="*/ 2147483646 h 55"/>
              <a:gd name="T22" fmla="*/ 2147483646 w 23"/>
              <a:gd name="T23" fmla="*/ 2147483646 h 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"/>
              <a:gd name="T37" fmla="*/ 0 h 55"/>
              <a:gd name="T38" fmla="*/ 23 w 23"/>
              <a:gd name="T39" fmla="*/ 55 h 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" h="55">
                <a:moveTo>
                  <a:pt x="23" y="6"/>
                </a:moveTo>
                <a:lnTo>
                  <a:pt x="23" y="21"/>
                </a:lnTo>
                <a:lnTo>
                  <a:pt x="19" y="38"/>
                </a:lnTo>
                <a:lnTo>
                  <a:pt x="17" y="55"/>
                </a:lnTo>
                <a:lnTo>
                  <a:pt x="8" y="55"/>
                </a:lnTo>
                <a:lnTo>
                  <a:pt x="0" y="50"/>
                </a:lnTo>
                <a:lnTo>
                  <a:pt x="2" y="34"/>
                </a:lnTo>
                <a:lnTo>
                  <a:pt x="6" y="17"/>
                </a:lnTo>
                <a:lnTo>
                  <a:pt x="10" y="8"/>
                </a:lnTo>
                <a:lnTo>
                  <a:pt x="15" y="0"/>
                </a:lnTo>
                <a:lnTo>
                  <a:pt x="2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Freeform 32">
            <a:extLst>
              <a:ext uri="{FF2B5EF4-FFF2-40B4-BE49-F238E27FC236}">
                <a16:creationId xmlns:a16="http://schemas.microsoft.com/office/drawing/2014/main" id="{26196564-8ABC-BAFB-F84D-E4B6F2A6B495}"/>
              </a:ext>
            </a:extLst>
          </p:cNvPr>
          <p:cNvSpPr>
            <a:spLocks/>
          </p:cNvSpPr>
          <p:nvPr/>
        </p:nvSpPr>
        <p:spPr bwMode="auto">
          <a:xfrm>
            <a:off x="6542088" y="4886325"/>
            <a:ext cx="76200" cy="107950"/>
          </a:xfrm>
          <a:custGeom>
            <a:avLst/>
            <a:gdLst>
              <a:gd name="T0" fmla="*/ 2147483646 w 97"/>
              <a:gd name="T1" fmla="*/ 2147483646 h 135"/>
              <a:gd name="T2" fmla="*/ 2147483646 w 97"/>
              <a:gd name="T3" fmla="*/ 2147483646 h 135"/>
              <a:gd name="T4" fmla="*/ 2147483646 w 97"/>
              <a:gd name="T5" fmla="*/ 2147483646 h 135"/>
              <a:gd name="T6" fmla="*/ 2147483646 w 97"/>
              <a:gd name="T7" fmla="*/ 2147483646 h 135"/>
              <a:gd name="T8" fmla="*/ 2147483646 w 97"/>
              <a:gd name="T9" fmla="*/ 2147483646 h 135"/>
              <a:gd name="T10" fmla="*/ 2147483646 w 97"/>
              <a:gd name="T11" fmla="*/ 2147483646 h 135"/>
              <a:gd name="T12" fmla="*/ 2147483646 w 97"/>
              <a:gd name="T13" fmla="*/ 2147483646 h 135"/>
              <a:gd name="T14" fmla="*/ 2147483646 w 97"/>
              <a:gd name="T15" fmla="*/ 2147483646 h 135"/>
              <a:gd name="T16" fmla="*/ 2147483646 w 97"/>
              <a:gd name="T17" fmla="*/ 2147483646 h 135"/>
              <a:gd name="T18" fmla="*/ 0 w 97"/>
              <a:gd name="T19" fmla="*/ 2147483646 h 135"/>
              <a:gd name="T20" fmla="*/ 2147483646 w 97"/>
              <a:gd name="T21" fmla="*/ 2147483646 h 135"/>
              <a:gd name="T22" fmla="*/ 2147483646 w 97"/>
              <a:gd name="T23" fmla="*/ 2147483646 h 135"/>
              <a:gd name="T24" fmla="*/ 2147483646 w 97"/>
              <a:gd name="T25" fmla="*/ 2147483646 h 135"/>
              <a:gd name="T26" fmla="*/ 2147483646 w 97"/>
              <a:gd name="T27" fmla="*/ 2147483646 h 135"/>
              <a:gd name="T28" fmla="*/ 2147483646 w 97"/>
              <a:gd name="T29" fmla="*/ 2147483646 h 135"/>
              <a:gd name="T30" fmla="*/ 2147483646 w 97"/>
              <a:gd name="T31" fmla="*/ 2147483646 h 135"/>
              <a:gd name="T32" fmla="*/ 2147483646 w 97"/>
              <a:gd name="T33" fmla="*/ 2147483646 h 135"/>
              <a:gd name="T34" fmla="*/ 2147483646 w 97"/>
              <a:gd name="T35" fmla="*/ 2147483646 h 135"/>
              <a:gd name="T36" fmla="*/ 2147483646 w 97"/>
              <a:gd name="T37" fmla="*/ 2147483646 h 135"/>
              <a:gd name="T38" fmla="*/ 2147483646 w 97"/>
              <a:gd name="T39" fmla="*/ 2147483646 h 135"/>
              <a:gd name="T40" fmla="*/ 2147483646 w 97"/>
              <a:gd name="T41" fmla="*/ 2147483646 h 135"/>
              <a:gd name="T42" fmla="*/ 2147483646 w 97"/>
              <a:gd name="T43" fmla="*/ 2147483646 h 135"/>
              <a:gd name="T44" fmla="*/ 2147483646 w 97"/>
              <a:gd name="T45" fmla="*/ 2147483646 h 135"/>
              <a:gd name="T46" fmla="*/ 2147483646 w 97"/>
              <a:gd name="T47" fmla="*/ 2147483646 h 135"/>
              <a:gd name="T48" fmla="*/ 2147483646 w 97"/>
              <a:gd name="T49" fmla="*/ 2147483646 h 135"/>
              <a:gd name="T50" fmla="*/ 2147483646 w 97"/>
              <a:gd name="T51" fmla="*/ 2147483646 h 135"/>
              <a:gd name="T52" fmla="*/ 2147483646 w 97"/>
              <a:gd name="T53" fmla="*/ 2147483646 h 135"/>
              <a:gd name="T54" fmla="*/ 2147483646 w 97"/>
              <a:gd name="T55" fmla="*/ 2147483646 h 135"/>
              <a:gd name="T56" fmla="*/ 2147483646 w 97"/>
              <a:gd name="T57" fmla="*/ 2147483646 h 135"/>
              <a:gd name="T58" fmla="*/ 2147483646 w 97"/>
              <a:gd name="T59" fmla="*/ 2147483646 h 135"/>
              <a:gd name="T60" fmla="*/ 2147483646 w 97"/>
              <a:gd name="T61" fmla="*/ 2147483646 h 135"/>
              <a:gd name="T62" fmla="*/ 2147483646 w 97"/>
              <a:gd name="T63" fmla="*/ 0 h 135"/>
              <a:gd name="T64" fmla="*/ 2147483646 w 97"/>
              <a:gd name="T65" fmla="*/ 2147483646 h 135"/>
              <a:gd name="T66" fmla="*/ 2147483646 w 97"/>
              <a:gd name="T67" fmla="*/ 2147483646 h 1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7"/>
              <a:gd name="T103" fmla="*/ 0 h 135"/>
              <a:gd name="T104" fmla="*/ 97 w 97"/>
              <a:gd name="T105" fmla="*/ 135 h 13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7" h="135">
                <a:moveTo>
                  <a:pt x="9" y="8"/>
                </a:moveTo>
                <a:lnTo>
                  <a:pt x="11" y="16"/>
                </a:lnTo>
                <a:lnTo>
                  <a:pt x="26" y="23"/>
                </a:lnTo>
                <a:lnTo>
                  <a:pt x="38" y="35"/>
                </a:lnTo>
                <a:lnTo>
                  <a:pt x="45" y="40"/>
                </a:lnTo>
                <a:lnTo>
                  <a:pt x="41" y="52"/>
                </a:lnTo>
                <a:lnTo>
                  <a:pt x="26" y="67"/>
                </a:lnTo>
                <a:lnTo>
                  <a:pt x="15" y="84"/>
                </a:lnTo>
                <a:lnTo>
                  <a:pt x="5" y="101"/>
                </a:lnTo>
                <a:lnTo>
                  <a:pt x="0" y="112"/>
                </a:lnTo>
                <a:lnTo>
                  <a:pt x="17" y="97"/>
                </a:lnTo>
                <a:lnTo>
                  <a:pt x="32" y="92"/>
                </a:lnTo>
                <a:lnTo>
                  <a:pt x="17" y="118"/>
                </a:lnTo>
                <a:lnTo>
                  <a:pt x="41" y="135"/>
                </a:lnTo>
                <a:lnTo>
                  <a:pt x="55" y="128"/>
                </a:lnTo>
                <a:lnTo>
                  <a:pt x="64" y="120"/>
                </a:lnTo>
                <a:lnTo>
                  <a:pt x="68" y="112"/>
                </a:lnTo>
                <a:lnTo>
                  <a:pt x="74" y="112"/>
                </a:lnTo>
                <a:lnTo>
                  <a:pt x="78" y="103"/>
                </a:lnTo>
                <a:lnTo>
                  <a:pt x="85" y="105"/>
                </a:lnTo>
                <a:lnTo>
                  <a:pt x="93" y="101"/>
                </a:lnTo>
                <a:lnTo>
                  <a:pt x="97" y="95"/>
                </a:lnTo>
                <a:lnTo>
                  <a:pt x="91" y="90"/>
                </a:lnTo>
                <a:lnTo>
                  <a:pt x="91" y="76"/>
                </a:lnTo>
                <a:lnTo>
                  <a:pt x="91" y="57"/>
                </a:lnTo>
                <a:lnTo>
                  <a:pt x="83" y="44"/>
                </a:lnTo>
                <a:lnTo>
                  <a:pt x="78" y="33"/>
                </a:lnTo>
                <a:lnTo>
                  <a:pt x="72" y="31"/>
                </a:lnTo>
                <a:lnTo>
                  <a:pt x="62" y="27"/>
                </a:lnTo>
                <a:lnTo>
                  <a:pt x="49" y="21"/>
                </a:lnTo>
                <a:lnTo>
                  <a:pt x="32" y="8"/>
                </a:lnTo>
                <a:lnTo>
                  <a:pt x="15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Freeform 33">
            <a:extLst>
              <a:ext uri="{FF2B5EF4-FFF2-40B4-BE49-F238E27FC236}">
                <a16:creationId xmlns:a16="http://schemas.microsoft.com/office/drawing/2014/main" id="{A8607870-475E-8E30-8516-5BAB3E22F6F7}"/>
              </a:ext>
            </a:extLst>
          </p:cNvPr>
          <p:cNvSpPr>
            <a:spLocks/>
          </p:cNvSpPr>
          <p:nvPr/>
        </p:nvSpPr>
        <p:spPr bwMode="auto">
          <a:xfrm>
            <a:off x="6731000" y="5159375"/>
            <a:ext cx="125413" cy="68263"/>
          </a:xfrm>
          <a:custGeom>
            <a:avLst/>
            <a:gdLst>
              <a:gd name="T0" fmla="*/ 2147483646 w 160"/>
              <a:gd name="T1" fmla="*/ 2147483646 h 86"/>
              <a:gd name="T2" fmla="*/ 2147483646 w 160"/>
              <a:gd name="T3" fmla="*/ 2147483646 h 86"/>
              <a:gd name="T4" fmla="*/ 2147483646 w 160"/>
              <a:gd name="T5" fmla="*/ 2147483646 h 86"/>
              <a:gd name="T6" fmla="*/ 2147483646 w 160"/>
              <a:gd name="T7" fmla="*/ 2147483646 h 86"/>
              <a:gd name="T8" fmla="*/ 2147483646 w 160"/>
              <a:gd name="T9" fmla="*/ 2147483646 h 86"/>
              <a:gd name="T10" fmla="*/ 2147483646 w 160"/>
              <a:gd name="T11" fmla="*/ 2147483646 h 86"/>
              <a:gd name="T12" fmla="*/ 2147483646 w 160"/>
              <a:gd name="T13" fmla="*/ 2147483646 h 86"/>
              <a:gd name="T14" fmla="*/ 2147483646 w 160"/>
              <a:gd name="T15" fmla="*/ 2147483646 h 86"/>
              <a:gd name="T16" fmla="*/ 2147483646 w 160"/>
              <a:gd name="T17" fmla="*/ 1000516503 h 86"/>
              <a:gd name="T18" fmla="*/ 2147483646 w 160"/>
              <a:gd name="T19" fmla="*/ 0 h 86"/>
              <a:gd name="T20" fmla="*/ 2147483646 w 160"/>
              <a:gd name="T21" fmla="*/ 2147483646 h 86"/>
              <a:gd name="T22" fmla="*/ 2147483646 w 160"/>
              <a:gd name="T23" fmla="*/ 2147483646 h 86"/>
              <a:gd name="T24" fmla="*/ 2147483646 w 160"/>
              <a:gd name="T25" fmla="*/ 2147483646 h 86"/>
              <a:gd name="T26" fmla="*/ 2147483646 w 160"/>
              <a:gd name="T27" fmla="*/ 2147483646 h 86"/>
              <a:gd name="T28" fmla="*/ 2147483646 w 160"/>
              <a:gd name="T29" fmla="*/ 2147483646 h 86"/>
              <a:gd name="T30" fmla="*/ 2147483646 w 160"/>
              <a:gd name="T31" fmla="*/ 2147483646 h 86"/>
              <a:gd name="T32" fmla="*/ 2147483646 w 160"/>
              <a:gd name="T33" fmla="*/ 2147483646 h 86"/>
              <a:gd name="T34" fmla="*/ 2147483646 w 160"/>
              <a:gd name="T35" fmla="*/ 2147483646 h 86"/>
              <a:gd name="T36" fmla="*/ 2147483646 w 160"/>
              <a:gd name="T37" fmla="*/ 2147483646 h 86"/>
              <a:gd name="T38" fmla="*/ 2147483646 w 160"/>
              <a:gd name="T39" fmla="*/ 2147483646 h 86"/>
              <a:gd name="T40" fmla="*/ 2147483646 w 160"/>
              <a:gd name="T41" fmla="*/ 2147483646 h 86"/>
              <a:gd name="T42" fmla="*/ 2147483646 w 160"/>
              <a:gd name="T43" fmla="*/ 2147483646 h 86"/>
              <a:gd name="T44" fmla="*/ 2147483646 w 160"/>
              <a:gd name="T45" fmla="*/ 2147483646 h 86"/>
              <a:gd name="T46" fmla="*/ 2147483646 w 160"/>
              <a:gd name="T47" fmla="*/ 2147483646 h 86"/>
              <a:gd name="T48" fmla="*/ 2147483646 w 160"/>
              <a:gd name="T49" fmla="*/ 2147483646 h 86"/>
              <a:gd name="T50" fmla="*/ 1926117153 w 160"/>
              <a:gd name="T51" fmla="*/ 2147483646 h 86"/>
              <a:gd name="T52" fmla="*/ 0 w 160"/>
              <a:gd name="T53" fmla="*/ 2147483646 h 86"/>
              <a:gd name="T54" fmla="*/ 2147483646 w 160"/>
              <a:gd name="T55" fmla="*/ 2147483646 h 86"/>
              <a:gd name="T56" fmla="*/ 2147483646 w 160"/>
              <a:gd name="T57" fmla="*/ 2147483646 h 8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60"/>
              <a:gd name="T88" fmla="*/ 0 h 86"/>
              <a:gd name="T89" fmla="*/ 160 w 160"/>
              <a:gd name="T90" fmla="*/ 86 h 8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60" h="86">
                <a:moveTo>
                  <a:pt x="6" y="8"/>
                </a:moveTo>
                <a:lnTo>
                  <a:pt x="14" y="6"/>
                </a:lnTo>
                <a:lnTo>
                  <a:pt x="25" y="14"/>
                </a:lnTo>
                <a:lnTo>
                  <a:pt x="38" y="21"/>
                </a:lnTo>
                <a:lnTo>
                  <a:pt x="57" y="25"/>
                </a:lnTo>
                <a:lnTo>
                  <a:pt x="80" y="21"/>
                </a:lnTo>
                <a:lnTo>
                  <a:pt x="103" y="14"/>
                </a:lnTo>
                <a:lnTo>
                  <a:pt x="128" y="6"/>
                </a:lnTo>
                <a:lnTo>
                  <a:pt x="145" y="2"/>
                </a:lnTo>
                <a:lnTo>
                  <a:pt x="156" y="0"/>
                </a:lnTo>
                <a:lnTo>
                  <a:pt x="160" y="6"/>
                </a:lnTo>
                <a:lnTo>
                  <a:pt x="154" y="14"/>
                </a:lnTo>
                <a:lnTo>
                  <a:pt x="137" y="23"/>
                </a:lnTo>
                <a:lnTo>
                  <a:pt x="120" y="33"/>
                </a:lnTo>
                <a:lnTo>
                  <a:pt x="105" y="38"/>
                </a:lnTo>
                <a:lnTo>
                  <a:pt x="95" y="42"/>
                </a:lnTo>
                <a:lnTo>
                  <a:pt x="101" y="50"/>
                </a:lnTo>
                <a:lnTo>
                  <a:pt x="95" y="65"/>
                </a:lnTo>
                <a:lnTo>
                  <a:pt x="86" y="74"/>
                </a:lnTo>
                <a:lnTo>
                  <a:pt x="74" y="86"/>
                </a:lnTo>
                <a:lnTo>
                  <a:pt x="57" y="86"/>
                </a:lnTo>
                <a:lnTo>
                  <a:pt x="44" y="73"/>
                </a:lnTo>
                <a:lnTo>
                  <a:pt x="34" y="63"/>
                </a:lnTo>
                <a:lnTo>
                  <a:pt x="29" y="50"/>
                </a:lnTo>
                <a:lnTo>
                  <a:pt x="14" y="40"/>
                </a:lnTo>
                <a:lnTo>
                  <a:pt x="4" y="27"/>
                </a:lnTo>
                <a:lnTo>
                  <a:pt x="0" y="16"/>
                </a:lnTo>
                <a:lnTo>
                  <a:pt x="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Freeform 34">
            <a:extLst>
              <a:ext uri="{FF2B5EF4-FFF2-40B4-BE49-F238E27FC236}">
                <a16:creationId xmlns:a16="http://schemas.microsoft.com/office/drawing/2014/main" id="{D34A7F77-026E-8014-9614-4041AF190C08}"/>
              </a:ext>
            </a:extLst>
          </p:cNvPr>
          <p:cNvSpPr>
            <a:spLocks/>
          </p:cNvSpPr>
          <p:nvPr/>
        </p:nvSpPr>
        <p:spPr bwMode="auto">
          <a:xfrm>
            <a:off x="6618288" y="5162550"/>
            <a:ext cx="38100" cy="36513"/>
          </a:xfrm>
          <a:custGeom>
            <a:avLst/>
            <a:gdLst>
              <a:gd name="T0" fmla="*/ 2147483646 w 47"/>
              <a:gd name="T1" fmla="*/ 2147483646 h 46"/>
              <a:gd name="T2" fmla="*/ 2147483646 w 47"/>
              <a:gd name="T3" fmla="*/ 2147483646 h 46"/>
              <a:gd name="T4" fmla="*/ 2147483646 w 47"/>
              <a:gd name="T5" fmla="*/ 2147483646 h 46"/>
              <a:gd name="T6" fmla="*/ 2147483646 w 47"/>
              <a:gd name="T7" fmla="*/ 2147483646 h 46"/>
              <a:gd name="T8" fmla="*/ 0 w 47"/>
              <a:gd name="T9" fmla="*/ 2147483646 h 46"/>
              <a:gd name="T10" fmla="*/ 2147483646 w 47"/>
              <a:gd name="T11" fmla="*/ 0 h 46"/>
              <a:gd name="T12" fmla="*/ 2147483646 w 47"/>
              <a:gd name="T13" fmla="*/ 2000429000 h 46"/>
              <a:gd name="T14" fmla="*/ 2147483646 w 47"/>
              <a:gd name="T15" fmla="*/ 2147483646 h 46"/>
              <a:gd name="T16" fmla="*/ 2147483646 w 47"/>
              <a:gd name="T17" fmla="*/ 2147483646 h 46"/>
              <a:gd name="T18" fmla="*/ 2147483646 w 47"/>
              <a:gd name="T19" fmla="*/ 2147483646 h 46"/>
              <a:gd name="T20" fmla="*/ 2147483646 w 47"/>
              <a:gd name="T21" fmla="*/ 2147483646 h 46"/>
              <a:gd name="T22" fmla="*/ 2147483646 w 47"/>
              <a:gd name="T23" fmla="*/ 2147483646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"/>
              <a:gd name="T37" fmla="*/ 0 h 46"/>
              <a:gd name="T38" fmla="*/ 47 w 47"/>
              <a:gd name="T39" fmla="*/ 46 h 4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" h="46">
                <a:moveTo>
                  <a:pt x="38" y="46"/>
                </a:moveTo>
                <a:lnTo>
                  <a:pt x="30" y="32"/>
                </a:lnTo>
                <a:lnTo>
                  <a:pt x="17" y="21"/>
                </a:lnTo>
                <a:lnTo>
                  <a:pt x="7" y="13"/>
                </a:lnTo>
                <a:lnTo>
                  <a:pt x="0" y="6"/>
                </a:lnTo>
                <a:lnTo>
                  <a:pt x="7" y="0"/>
                </a:lnTo>
                <a:lnTo>
                  <a:pt x="21" y="4"/>
                </a:lnTo>
                <a:lnTo>
                  <a:pt x="34" y="12"/>
                </a:lnTo>
                <a:lnTo>
                  <a:pt x="43" y="23"/>
                </a:lnTo>
                <a:lnTo>
                  <a:pt x="47" y="32"/>
                </a:lnTo>
                <a:lnTo>
                  <a:pt x="38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5">
            <a:extLst>
              <a:ext uri="{FF2B5EF4-FFF2-40B4-BE49-F238E27FC236}">
                <a16:creationId xmlns:a16="http://schemas.microsoft.com/office/drawing/2014/main" id="{16D30F5B-2313-2F35-A17B-8FB94A72D082}"/>
              </a:ext>
            </a:extLst>
          </p:cNvPr>
          <p:cNvSpPr>
            <a:spLocks/>
          </p:cNvSpPr>
          <p:nvPr/>
        </p:nvSpPr>
        <p:spPr bwMode="auto">
          <a:xfrm>
            <a:off x="6540500" y="4973638"/>
            <a:ext cx="115888" cy="211137"/>
          </a:xfrm>
          <a:custGeom>
            <a:avLst/>
            <a:gdLst>
              <a:gd name="T0" fmla="*/ 2147483646 w 146"/>
              <a:gd name="T1" fmla="*/ 2147483646 h 266"/>
              <a:gd name="T2" fmla="*/ 2147483646 w 146"/>
              <a:gd name="T3" fmla="*/ 2147483646 h 266"/>
              <a:gd name="T4" fmla="*/ 2147483646 w 146"/>
              <a:gd name="T5" fmla="*/ 2147483646 h 266"/>
              <a:gd name="T6" fmla="*/ 2147483646 w 146"/>
              <a:gd name="T7" fmla="*/ 2147483646 h 266"/>
              <a:gd name="T8" fmla="*/ 2147483646 w 146"/>
              <a:gd name="T9" fmla="*/ 2147483646 h 266"/>
              <a:gd name="T10" fmla="*/ 2147483646 w 146"/>
              <a:gd name="T11" fmla="*/ 2147483646 h 266"/>
              <a:gd name="T12" fmla="*/ 2147483646 w 146"/>
              <a:gd name="T13" fmla="*/ 2147483646 h 266"/>
              <a:gd name="T14" fmla="*/ 2147483646 w 146"/>
              <a:gd name="T15" fmla="*/ 2147483646 h 266"/>
              <a:gd name="T16" fmla="*/ 2147483646 w 146"/>
              <a:gd name="T17" fmla="*/ 2147483646 h 266"/>
              <a:gd name="T18" fmla="*/ 2147483646 w 146"/>
              <a:gd name="T19" fmla="*/ 2147483646 h 266"/>
              <a:gd name="T20" fmla="*/ 2147483646 w 146"/>
              <a:gd name="T21" fmla="*/ 2147483646 h 266"/>
              <a:gd name="T22" fmla="*/ 2147483646 w 146"/>
              <a:gd name="T23" fmla="*/ 2147483646 h 266"/>
              <a:gd name="T24" fmla="*/ 2147483646 w 146"/>
              <a:gd name="T25" fmla="*/ 2147483646 h 266"/>
              <a:gd name="T26" fmla="*/ 2000391187 w 146"/>
              <a:gd name="T27" fmla="*/ 2147483646 h 266"/>
              <a:gd name="T28" fmla="*/ 0 w 146"/>
              <a:gd name="T29" fmla="*/ 500248640 h 266"/>
              <a:gd name="T30" fmla="*/ 2147483646 w 146"/>
              <a:gd name="T31" fmla="*/ 0 h 266"/>
              <a:gd name="T32" fmla="*/ 2147483646 w 146"/>
              <a:gd name="T33" fmla="*/ 2147483646 h 266"/>
              <a:gd name="T34" fmla="*/ 2147483646 w 146"/>
              <a:gd name="T35" fmla="*/ 2147483646 h 266"/>
              <a:gd name="T36" fmla="*/ 2147483646 w 146"/>
              <a:gd name="T37" fmla="*/ 2147483646 h 266"/>
              <a:gd name="T38" fmla="*/ 2147483646 w 146"/>
              <a:gd name="T39" fmla="*/ 2147483646 h 266"/>
              <a:gd name="T40" fmla="*/ 2147483646 w 146"/>
              <a:gd name="T41" fmla="*/ 2147483646 h 266"/>
              <a:gd name="T42" fmla="*/ 2147483646 w 146"/>
              <a:gd name="T43" fmla="*/ 2147483646 h 266"/>
              <a:gd name="T44" fmla="*/ 2147483646 w 146"/>
              <a:gd name="T45" fmla="*/ 2147483646 h 266"/>
              <a:gd name="T46" fmla="*/ 2147483646 w 146"/>
              <a:gd name="T47" fmla="*/ 2147483646 h 266"/>
              <a:gd name="T48" fmla="*/ 2147483646 w 146"/>
              <a:gd name="T49" fmla="*/ 2147483646 h 266"/>
              <a:gd name="T50" fmla="*/ 2147483646 w 146"/>
              <a:gd name="T51" fmla="*/ 2147483646 h 266"/>
              <a:gd name="T52" fmla="*/ 2147483646 w 146"/>
              <a:gd name="T53" fmla="*/ 2147483646 h 266"/>
              <a:gd name="T54" fmla="*/ 2147483646 w 146"/>
              <a:gd name="T55" fmla="*/ 2147483646 h 266"/>
              <a:gd name="T56" fmla="*/ 2147483646 w 146"/>
              <a:gd name="T57" fmla="*/ 2147483646 h 266"/>
              <a:gd name="T58" fmla="*/ 2147483646 w 146"/>
              <a:gd name="T59" fmla="*/ 2147483646 h 266"/>
              <a:gd name="T60" fmla="*/ 2147483646 w 146"/>
              <a:gd name="T61" fmla="*/ 2147483646 h 266"/>
              <a:gd name="T62" fmla="*/ 2147483646 w 146"/>
              <a:gd name="T63" fmla="*/ 2147483646 h 266"/>
              <a:gd name="T64" fmla="*/ 2147483646 w 146"/>
              <a:gd name="T65" fmla="*/ 2147483646 h 266"/>
              <a:gd name="T66" fmla="*/ 2147483646 w 146"/>
              <a:gd name="T67" fmla="*/ 2147483646 h 266"/>
              <a:gd name="T68" fmla="*/ 2147483646 w 146"/>
              <a:gd name="T69" fmla="*/ 2147483646 h 266"/>
              <a:gd name="T70" fmla="*/ 2147483646 w 146"/>
              <a:gd name="T71" fmla="*/ 2147483646 h 26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6"/>
              <a:gd name="T109" fmla="*/ 0 h 266"/>
              <a:gd name="T110" fmla="*/ 146 w 146"/>
              <a:gd name="T111" fmla="*/ 266 h 26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6" h="266">
                <a:moveTo>
                  <a:pt x="125" y="254"/>
                </a:moveTo>
                <a:lnTo>
                  <a:pt x="121" y="224"/>
                </a:lnTo>
                <a:lnTo>
                  <a:pt x="121" y="188"/>
                </a:lnTo>
                <a:lnTo>
                  <a:pt x="118" y="157"/>
                </a:lnTo>
                <a:lnTo>
                  <a:pt x="112" y="135"/>
                </a:lnTo>
                <a:lnTo>
                  <a:pt x="104" y="121"/>
                </a:lnTo>
                <a:lnTo>
                  <a:pt x="89" y="106"/>
                </a:lnTo>
                <a:lnTo>
                  <a:pt x="70" y="96"/>
                </a:lnTo>
                <a:lnTo>
                  <a:pt x="47" y="81"/>
                </a:lnTo>
                <a:lnTo>
                  <a:pt x="32" y="72"/>
                </a:lnTo>
                <a:lnTo>
                  <a:pt x="23" y="66"/>
                </a:lnTo>
                <a:lnTo>
                  <a:pt x="23" y="24"/>
                </a:lnTo>
                <a:lnTo>
                  <a:pt x="11" y="17"/>
                </a:lnTo>
                <a:lnTo>
                  <a:pt x="4" y="11"/>
                </a:lnTo>
                <a:lnTo>
                  <a:pt x="0" y="1"/>
                </a:lnTo>
                <a:lnTo>
                  <a:pt x="26" y="0"/>
                </a:lnTo>
                <a:lnTo>
                  <a:pt x="51" y="20"/>
                </a:lnTo>
                <a:lnTo>
                  <a:pt x="62" y="24"/>
                </a:lnTo>
                <a:lnTo>
                  <a:pt x="68" y="20"/>
                </a:lnTo>
                <a:lnTo>
                  <a:pt x="74" y="17"/>
                </a:lnTo>
                <a:lnTo>
                  <a:pt x="72" y="9"/>
                </a:lnTo>
                <a:lnTo>
                  <a:pt x="97" y="9"/>
                </a:lnTo>
                <a:lnTo>
                  <a:pt x="110" y="17"/>
                </a:lnTo>
                <a:lnTo>
                  <a:pt x="112" y="32"/>
                </a:lnTo>
                <a:lnTo>
                  <a:pt x="121" y="62"/>
                </a:lnTo>
                <a:lnTo>
                  <a:pt x="131" y="95"/>
                </a:lnTo>
                <a:lnTo>
                  <a:pt x="139" y="119"/>
                </a:lnTo>
                <a:lnTo>
                  <a:pt x="139" y="135"/>
                </a:lnTo>
                <a:lnTo>
                  <a:pt x="140" y="154"/>
                </a:lnTo>
                <a:lnTo>
                  <a:pt x="144" y="174"/>
                </a:lnTo>
                <a:lnTo>
                  <a:pt x="146" y="201"/>
                </a:lnTo>
                <a:lnTo>
                  <a:pt x="144" y="224"/>
                </a:lnTo>
                <a:lnTo>
                  <a:pt x="137" y="237"/>
                </a:lnTo>
                <a:lnTo>
                  <a:pt x="137" y="266"/>
                </a:lnTo>
                <a:lnTo>
                  <a:pt x="125" y="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6">
            <a:extLst>
              <a:ext uri="{FF2B5EF4-FFF2-40B4-BE49-F238E27FC236}">
                <a16:creationId xmlns:a16="http://schemas.microsoft.com/office/drawing/2014/main" id="{1B223A65-D42A-95CB-3523-FA91DD219B91}"/>
              </a:ext>
            </a:extLst>
          </p:cNvPr>
          <p:cNvSpPr>
            <a:spLocks/>
          </p:cNvSpPr>
          <p:nvPr/>
        </p:nvSpPr>
        <p:spPr bwMode="auto">
          <a:xfrm>
            <a:off x="6618288" y="5265738"/>
            <a:ext cx="42862" cy="60325"/>
          </a:xfrm>
          <a:custGeom>
            <a:avLst/>
            <a:gdLst>
              <a:gd name="T0" fmla="*/ 2147483646 w 53"/>
              <a:gd name="T1" fmla="*/ 0 h 76"/>
              <a:gd name="T2" fmla="*/ 2147483646 w 53"/>
              <a:gd name="T3" fmla="*/ 2147483646 h 76"/>
              <a:gd name="T4" fmla="*/ 2147483646 w 53"/>
              <a:gd name="T5" fmla="*/ 2147483646 h 76"/>
              <a:gd name="T6" fmla="*/ 2147483646 w 53"/>
              <a:gd name="T7" fmla="*/ 2147483646 h 76"/>
              <a:gd name="T8" fmla="*/ 0 w 53"/>
              <a:gd name="T9" fmla="*/ 2147483646 h 76"/>
              <a:gd name="T10" fmla="*/ 0 w 53"/>
              <a:gd name="T11" fmla="*/ 2147483646 h 76"/>
              <a:gd name="T12" fmla="*/ 2147483646 w 53"/>
              <a:gd name="T13" fmla="*/ 2147483646 h 76"/>
              <a:gd name="T14" fmla="*/ 2147483646 w 53"/>
              <a:gd name="T15" fmla="*/ 2147483646 h 76"/>
              <a:gd name="T16" fmla="*/ 2147483646 w 53"/>
              <a:gd name="T17" fmla="*/ 2147483646 h 76"/>
              <a:gd name="T18" fmla="*/ 2147483646 w 53"/>
              <a:gd name="T19" fmla="*/ 2147483646 h 76"/>
              <a:gd name="T20" fmla="*/ 2147483646 w 53"/>
              <a:gd name="T21" fmla="*/ 2147483646 h 76"/>
              <a:gd name="T22" fmla="*/ 2147483646 w 53"/>
              <a:gd name="T23" fmla="*/ 2147483646 h 76"/>
              <a:gd name="T24" fmla="*/ 2147483646 w 53"/>
              <a:gd name="T25" fmla="*/ 2147483646 h 76"/>
              <a:gd name="T26" fmla="*/ 2147483646 w 53"/>
              <a:gd name="T27" fmla="*/ 2147483646 h 76"/>
              <a:gd name="T28" fmla="*/ 2147483646 w 53"/>
              <a:gd name="T29" fmla="*/ 2147483646 h 76"/>
              <a:gd name="T30" fmla="*/ 2147483646 w 53"/>
              <a:gd name="T31" fmla="*/ 2147483646 h 76"/>
              <a:gd name="T32" fmla="*/ 2147483646 w 53"/>
              <a:gd name="T33" fmla="*/ 2147483646 h 76"/>
              <a:gd name="T34" fmla="*/ 2147483646 w 53"/>
              <a:gd name="T35" fmla="*/ 0 h 76"/>
              <a:gd name="T36" fmla="*/ 2147483646 w 53"/>
              <a:gd name="T37" fmla="*/ 0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3"/>
              <a:gd name="T58" fmla="*/ 0 h 76"/>
              <a:gd name="T59" fmla="*/ 53 w 53"/>
              <a:gd name="T60" fmla="*/ 76 h 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3" h="76">
                <a:moveTo>
                  <a:pt x="19" y="0"/>
                </a:moveTo>
                <a:lnTo>
                  <a:pt x="19" y="17"/>
                </a:lnTo>
                <a:lnTo>
                  <a:pt x="15" y="29"/>
                </a:lnTo>
                <a:lnTo>
                  <a:pt x="7" y="37"/>
                </a:lnTo>
                <a:lnTo>
                  <a:pt x="0" y="44"/>
                </a:lnTo>
                <a:lnTo>
                  <a:pt x="0" y="52"/>
                </a:lnTo>
                <a:lnTo>
                  <a:pt x="9" y="61"/>
                </a:lnTo>
                <a:lnTo>
                  <a:pt x="22" y="71"/>
                </a:lnTo>
                <a:lnTo>
                  <a:pt x="32" y="76"/>
                </a:lnTo>
                <a:lnTo>
                  <a:pt x="40" y="73"/>
                </a:lnTo>
                <a:lnTo>
                  <a:pt x="53" y="71"/>
                </a:lnTo>
                <a:lnTo>
                  <a:pt x="43" y="37"/>
                </a:lnTo>
                <a:lnTo>
                  <a:pt x="36" y="50"/>
                </a:lnTo>
                <a:lnTo>
                  <a:pt x="28" y="54"/>
                </a:lnTo>
                <a:lnTo>
                  <a:pt x="17" y="46"/>
                </a:lnTo>
                <a:lnTo>
                  <a:pt x="30" y="33"/>
                </a:lnTo>
                <a:lnTo>
                  <a:pt x="38" y="1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Freeform 37">
            <a:extLst>
              <a:ext uri="{FF2B5EF4-FFF2-40B4-BE49-F238E27FC236}">
                <a16:creationId xmlns:a16="http://schemas.microsoft.com/office/drawing/2014/main" id="{8DD38856-E380-B90E-F041-53A2C32065FB}"/>
              </a:ext>
            </a:extLst>
          </p:cNvPr>
          <p:cNvSpPr>
            <a:spLocks/>
          </p:cNvSpPr>
          <p:nvPr/>
        </p:nvSpPr>
        <p:spPr bwMode="auto">
          <a:xfrm>
            <a:off x="6705600" y="5240338"/>
            <a:ext cx="139700" cy="88900"/>
          </a:xfrm>
          <a:custGeom>
            <a:avLst/>
            <a:gdLst>
              <a:gd name="T0" fmla="*/ 0 w 175"/>
              <a:gd name="T1" fmla="*/ 2147483646 h 110"/>
              <a:gd name="T2" fmla="*/ 2147483646 w 175"/>
              <a:gd name="T3" fmla="*/ 2147483646 h 110"/>
              <a:gd name="T4" fmla="*/ 2147483646 w 175"/>
              <a:gd name="T5" fmla="*/ 2147483646 h 110"/>
              <a:gd name="T6" fmla="*/ 2147483646 w 175"/>
              <a:gd name="T7" fmla="*/ 2147483646 h 110"/>
              <a:gd name="T8" fmla="*/ 2147483646 w 175"/>
              <a:gd name="T9" fmla="*/ 2147483646 h 110"/>
              <a:gd name="T10" fmla="*/ 2147483646 w 175"/>
              <a:gd name="T11" fmla="*/ 2147483646 h 110"/>
              <a:gd name="T12" fmla="*/ 2147483646 w 175"/>
              <a:gd name="T13" fmla="*/ 2147483646 h 110"/>
              <a:gd name="T14" fmla="*/ 2147483646 w 175"/>
              <a:gd name="T15" fmla="*/ 2147483646 h 110"/>
              <a:gd name="T16" fmla="*/ 2147483646 w 175"/>
              <a:gd name="T17" fmla="*/ 2147483646 h 110"/>
              <a:gd name="T18" fmla="*/ 2147483646 w 175"/>
              <a:gd name="T19" fmla="*/ 2147483646 h 110"/>
              <a:gd name="T20" fmla="*/ 2147483646 w 175"/>
              <a:gd name="T21" fmla="*/ 0 h 110"/>
              <a:gd name="T22" fmla="*/ 2147483646 w 175"/>
              <a:gd name="T23" fmla="*/ 0 h 110"/>
              <a:gd name="T24" fmla="*/ 2147483646 w 175"/>
              <a:gd name="T25" fmla="*/ 2147483646 h 110"/>
              <a:gd name="T26" fmla="*/ 2147483646 w 175"/>
              <a:gd name="T27" fmla="*/ 2147483646 h 110"/>
              <a:gd name="T28" fmla="*/ 2147483646 w 175"/>
              <a:gd name="T29" fmla="*/ 2147483646 h 110"/>
              <a:gd name="T30" fmla="*/ 2147483646 w 175"/>
              <a:gd name="T31" fmla="*/ 2147483646 h 110"/>
              <a:gd name="T32" fmla="*/ 2147483646 w 175"/>
              <a:gd name="T33" fmla="*/ 2147483646 h 110"/>
              <a:gd name="T34" fmla="*/ 2147483646 w 175"/>
              <a:gd name="T35" fmla="*/ 2147483646 h 110"/>
              <a:gd name="T36" fmla="*/ 2147483646 w 175"/>
              <a:gd name="T37" fmla="*/ 2147483646 h 110"/>
              <a:gd name="T38" fmla="*/ 2147483646 w 175"/>
              <a:gd name="T39" fmla="*/ 2147483646 h 110"/>
              <a:gd name="T40" fmla="*/ 2147483646 w 175"/>
              <a:gd name="T41" fmla="*/ 2147483646 h 110"/>
              <a:gd name="T42" fmla="*/ 2147483646 w 175"/>
              <a:gd name="T43" fmla="*/ 2147483646 h 110"/>
              <a:gd name="T44" fmla="*/ 2147483646 w 175"/>
              <a:gd name="T45" fmla="*/ 2147483646 h 110"/>
              <a:gd name="T46" fmla="*/ 2147483646 w 175"/>
              <a:gd name="T47" fmla="*/ 2147483646 h 110"/>
              <a:gd name="T48" fmla="*/ 2147483646 w 175"/>
              <a:gd name="T49" fmla="*/ 2147483646 h 110"/>
              <a:gd name="T50" fmla="*/ 2147483646 w 175"/>
              <a:gd name="T51" fmla="*/ 2147483646 h 110"/>
              <a:gd name="T52" fmla="*/ 2147483646 w 175"/>
              <a:gd name="T53" fmla="*/ 2147483646 h 110"/>
              <a:gd name="T54" fmla="*/ 2147483646 w 175"/>
              <a:gd name="T55" fmla="*/ 2147483646 h 110"/>
              <a:gd name="T56" fmla="*/ 2147483646 w 175"/>
              <a:gd name="T57" fmla="*/ 2147483646 h 110"/>
              <a:gd name="T58" fmla="*/ 0 w 175"/>
              <a:gd name="T59" fmla="*/ 2147483646 h 110"/>
              <a:gd name="T60" fmla="*/ 0 w 175"/>
              <a:gd name="T61" fmla="*/ 2147483646 h 11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75"/>
              <a:gd name="T94" fmla="*/ 0 h 110"/>
              <a:gd name="T95" fmla="*/ 175 w 175"/>
              <a:gd name="T96" fmla="*/ 110 h 11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75" h="110">
                <a:moveTo>
                  <a:pt x="0" y="95"/>
                </a:moveTo>
                <a:lnTo>
                  <a:pt x="7" y="91"/>
                </a:lnTo>
                <a:lnTo>
                  <a:pt x="15" y="93"/>
                </a:lnTo>
                <a:lnTo>
                  <a:pt x="36" y="72"/>
                </a:lnTo>
                <a:lnTo>
                  <a:pt x="59" y="57"/>
                </a:lnTo>
                <a:lnTo>
                  <a:pt x="76" y="42"/>
                </a:lnTo>
                <a:lnTo>
                  <a:pt x="95" y="25"/>
                </a:lnTo>
                <a:lnTo>
                  <a:pt x="114" y="11"/>
                </a:lnTo>
                <a:lnTo>
                  <a:pt x="131" y="8"/>
                </a:lnTo>
                <a:lnTo>
                  <a:pt x="142" y="6"/>
                </a:lnTo>
                <a:lnTo>
                  <a:pt x="154" y="0"/>
                </a:lnTo>
                <a:lnTo>
                  <a:pt x="165" y="0"/>
                </a:lnTo>
                <a:lnTo>
                  <a:pt x="175" y="9"/>
                </a:lnTo>
                <a:lnTo>
                  <a:pt x="175" y="21"/>
                </a:lnTo>
                <a:lnTo>
                  <a:pt x="167" y="28"/>
                </a:lnTo>
                <a:lnTo>
                  <a:pt x="158" y="38"/>
                </a:lnTo>
                <a:lnTo>
                  <a:pt x="154" y="47"/>
                </a:lnTo>
                <a:lnTo>
                  <a:pt x="152" y="65"/>
                </a:lnTo>
                <a:lnTo>
                  <a:pt x="144" y="74"/>
                </a:lnTo>
                <a:lnTo>
                  <a:pt x="133" y="72"/>
                </a:lnTo>
                <a:lnTo>
                  <a:pt x="125" y="67"/>
                </a:lnTo>
                <a:lnTo>
                  <a:pt x="123" y="42"/>
                </a:lnTo>
                <a:lnTo>
                  <a:pt x="116" y="42"/>
                </a:lnTo>
                <a:lnTo>
                  <a:pt x="99" y="55"/>
                </a:lnTo>
                <a:lnTo>
                  <a:pt x="76" y="72"/>
                </a:lnTo>
                <a:lnTo>
                  <a:pt x="53" y="86"/>
                </a:lnTo>
                <a:lnTo>
                  <a:pt x="28" y="103"/>
                </a:lnTo>
                <a:lnTo>
                  <a:pt x="15" y="110"/>
                </a:lnTo>
                <a:lnTo>
                  <a:pt x="6" y="103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Freeform 38">
            <a:extLst>
              <a:ext uri="{FF2B5EF4-FFF2-40B4-BE49-F238E27FC236}">
                <a16:creationId xmlns:a16="http://schemas.microsoft.com/office/drawing/2014/main" id="{16EC3EDC-BF9A-491B-21A9-B748BC96616E}"/>
              </a:ext>
            </a:extLst>
          </p:cNvPr>
          <p:cNvSpPr>
            <a:spLocks/>
          </p:cNvSpPr>
          <p:nvPr/>
        </p:nvSpPr>
        <p:spPr bwMode="auto">
          <a:xfrm>
            <a:off x="6742113" y="5313363"/>
            <a:ext cx="90487" cy="49212"/>
          </a:xfrm>
          <a:custGeom>
            <a:avLst/>
            <a:gdLst>
              <a:gd name="T0" fmla="*/ 2147483646 w 114"/>
              <a:gd name="T1" fmla="*/ 2147483646 h 61"/>
              <a:gd name="T2" fmla="*/ 2147483646 w 114"/>
              <a:gd name="T3" fmla="*/ 2147483646 h 61"/>
              <a:gd name="T4" fmla="*/ 2147483646 w 114"/>
              <a:gd name="T5" fmla="*/ 2147483646 h 61"/>
              <a:gd name="T6" fmla="*/ 2147483646 w 114"/>
              <a:gd name="T7" fmla="*/ 2147483646 h 61"/>
              <a:gd name="T8" fmla="*/ 2147483646 w 114"/>
              <a:gd name="T9" fmla="*/ 2147483646 h 61"/>
              <a:gd name="T10" fmla="*/ 2147483646 w 114"/>
              <a:gd name="T11" fmla="*/ 2147483646 h 61"/>
              <a:gd name="T12" fmla="*/ 2147483646 w 114"/>
              <a:gd name="T13" fmla="*/ 2147483646 h 61"/>
              <a:gd name="T14" fmla="*/ 2147483646 w 114"/>
              <a:gd name="T15" fmla="*/ 2147483646 h 61"/>
              <a:gd name="T16" fmla="*/ 2147483646 w 114"/>
              <a:gd name="T17" fmla="*/ 2147483646 h 61"/>
              <a:gd name="T18" fmla="*/ 2147483646 w 114"/>
              <a:gd name="T19" fmla="*/ 2147483646 h 61"/>
              <a:gd name="T20" fmla="*/ 2147483646 w 114"/>
              <a:gd name="T21" fmla="*/ 2147483646 h 61"/>
              <a:gd name="T22" fmla="*/ 2147483646 w 114"/>
              <a:gd name="T23" fmla="*/ 1050475318 h 61"/>
              <a:gd name="T24" fmla="*/ 2147483646 w 114"/>
              <a:gd name="T25" fmla="*/ 0 h 61"/>
              <a:gd name="T26" fmla="*/ 2147483646 w 114"/>
              <a:gd name="T27" fmla="*/ 2147483646 h 61"/>
              <a:gd name="T28" fmla="*/ 2147483646 w 114"/>
              <a:gd name="T29" fmla="*/ 2147483646 h 61"/>
              <a:gd name="T30" fmla="*/ 2147483646 w 114"/>
              <a:gd name="T31" fmla="*/ 2147483646 h 61"/>
              <a:gd name="T32" fmla="*/ 2147483646 w 114"/>
              <a:gd name="T33" fmla="*/ 2147483646 h 61"/>
              <a:gd name="T34" fmla="*/ 2147483646 w 114"/>
              <a:gd name="T35" fmla="*/ 2147483646 h 61"/>
              <a:gd name="T36" fmla="*/ 0 w 114"/>
              <a:gd name="T37" fmla="*/ 2147483646 h 61"/>
              <a:gd name="T38" fmla="*/ 0 w 114"/>
              <a:gd name="T39" fmla="*/ 2147483646 h 61"/>
              <a:gd name="T40" fmla="*/ 2147483646 w 114"/>
              <a:gd name="T41" fmla="*/ 2147483646 h 61"/>
              <a:gd name="T42" fmla="*/ 2147483646 w 114"/>
              <a:gd name="T43" fmla="*/ 2147483646 h 6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4"/>
              <a:gd name="T67" fmla="*/ 0 h 61"/>
              <a:gd name="T68" fmla="*/ 114 w 114"/>
              <a:gd name="T69" fmla="*/ 61 h 6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4" h="61">
                <a:moveTo>
                  <a:pt x="6" y="33"/>
                </a:moveTo>
                <a:lnTo>
                  <a:pt x="27" y="40"/>
                </a:lnTo>
                <a:lnTo>
                  <a:pt x="46" y="50"/>
                </a:lnTo>
                <a:lnTo>
                  <a:pt x="57" y="55"/>
                </a:lnTo>
                <a:lnTo>
                  <a:pt x="69" y="59"/>
                </a:lnTo>
                <a:lnTo>
                  <a:pt x="80" y="61"/>
                </a:lnTo>
                <a:lnTo>
                  <a:pt x="90" y="52"/>
                </a:lnTo>
                <a:lnTo>
                  <a:pt x="101" y="50"/>
                </a:lnTo>
                <a:lnTo>
                  <a:pt x="109" y="36"/>
                </a:lnTo>
                <a:lnTo>
                  <a:pt x="114" y="21"/>
                </a:lnTo>
                <a:lnTo>
                  <a:pt x="114" y="10"/>
                </a:lnTo>
                <a:lnTo>
                  <a:pt x="103" y="2"/>
                </a:lnTo>
                <a:lnTo>
                  <a:pt x="94" y="0"/>
                </a:lnTo>
                <a:lnTo>
                  <a:pt x="82" y="10"/>
                </a:lnTo>
                <a:lnTo>
                  <a:pt x="69" y="12"/>
                </a:lnTo>
                <a:lnTo>
                  <a:pt x="46" y="12"/>
                </a:lnTo>
                <a:lnTo>
                  <a:pt x="29" y="10"/>
                </a:lnTo>
                <a:lnTo>
                  <a:pt x="8" y="8"/>
                </a:lnTo>
                <a:lnTo>
                  <a:pt x="0" y="10"/>
                </a:lnTo>
                <a:lnTo>
                  <a:pt x="0" y="19"/>
                </a:lnTo>
                <a:lnTo>
                  <a:pt x="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Freeform 39">
            <a:extLst>
              <a:ext uri="{FF2B5EF4-FFF2-40B4-BE49-F238E27FC236}">
                <a16:creationId xmlns:a16="http://schemas.microsoft.com/office/drawing/2014/main" id="{DD9E3E28-47F1-371D-BF31-22320919CB5D}"/>
              </a:ext>
            </a:extLst>
          </p:cNvPr>
          <p:cNvSpPr>
            <a:spLocks/>
          </p:cNvSpPr>
          <p:nvPr/>
        </p:nvSpPr>
        <p:spPr bwMode="auto">
          <a:xfrm>
            <a:off x="6594475" y="5137150"/>
            <a:ext cx="52388" cy="139700"/>
          </a:xfrm>
          <a:custGeom>
            <a:avLst/>
            <a:gdLst>
              <a:gd name="T0" fmla="*/ 2147483646 w 67"/>
              <a:gd name="T1" fmla="*/ 1966621620 h 177"/>
              <a:gd name="T2" fmla="*/ 2147483646 w 67"/>
              <a:gd name="T3" fmla="*/ 0 h 177"/>
              <a:gd name="T4" fmla="*/ 2147483646 w 67"/>
              <a:gd name="T5" fmla="*/ 0 h 177"/>
              <a:gd name="T6" fmla="*/ 2147483646 w 67"/>
              <a:gd name="T7" fmla="*/ 983622175 h 177"/>
              <a:gd name="T8" fmla="*/ 2147483646 w 67"/>
              <a:gd name="T9" fmla="*/ 2147483646 h 177"/>
              <a:gd name="T10" fmla="*/ 956204542 w 67"/>
              <a:gd name="T11" fmla="*/ 2147483646 h 177"/>
              <a:gd name="T12" fmla="*/ 0 w 67"/>
              <a:gd name="T13" fmla="*/ 2147483646 h 177"/>
              <a:gd name="T14" fmla="*/ 0 w 67"/>
              <a:gd name="T15" fmla="*/ 2147483646 h 177"/>
              <a:gd name="T16" fmla="*/ 956204542 w 67"/>
              <a:gd name="T17" fmla="*/ 2147483646 h 177"/>
              <a:gd name="T18" fmla="*/ 2147483646 w 67"/>
              <a:gd name="T19" fmla="*/ 2147483646 h 177"/>
              <a:gd name="T20" fmla="*/ 2147483646 w 67"/>
              <a:gd name="T21" fmla="*/ 2147483646 h 177"/>
              <a:gd name="T22" fmla="*/ 2147483646 w 67"/>
              <a:gd name="T23" fmla="*/ 2147483646 h 177"/>
              <a:gd name="T24" fmla="*/ 2147483646 w 67"/>
              <a:gd name="T25" fmla="*/ 2147483646 h 177"/>
              <a:gd name="T26" fmla="*/ 2147483646 w 67"/>
              <a:gd name="T27" fmla="*/ 2147483646 h 177"/>
              <a:gd name="T28" fmla="*/ 2147483646 w 67"/>
              <a:gd name="T29" fmla="*/ 2147483646 h 177"/>
              <a:gd name="T30" fmla="*/ 2147483646 w 67"/>
              <a:gd name="T31" fmla="*/ 2147483646 h 177"/>
              <a:gd name="T32" fmla="*/ 2147483646 w 67"/>
              <a:gd name="T33" fmla="*/ 2147483646 h 177"/>
              <a:gd name="T34" fmla="*/ 2147483646 w 67"/>
              <a:gd name="T35" fmla="*/ 2147483646 h 177"/>
              <a:gd name="T36" fmla="*/ 2147483646 w 67"/>
              <a:gd name="T37" fmla="*/ 2147483646 h 177"/>
              <a:gd name="T38" fmla="*/ 2147483646 w 67"/>
              <a:gd name="T39" fmla="*/ 2147483646 h 177"/>
              <a:gd name="T40" fmla="*/ 2147483646 w 67"/>
              <a:gd name="T41" fmla="*/ 2147483646 h 177"/>
              <a:gd name="T42" fmla="*/ 2147483646 w 67"/>
              <a:gd name="T43" fmla="*/ 2147483646 h 177"/>
              <a:gd name="T44" fmla="*/ 2147483646 w 67"/>
              <a:gd name="T45" fmla="*/ 2147483646 h 177"/>
              <a:gd name="T46" fmla="*/ 2147483646 w 67"/>
              <a:gd name="T47" fmla="*/ 2147483646 h 177"/>
              <a:gd name="T48" fmla="*/ 2147483646 w 67"/>
              <a:gd name="T49" fmla="*/ 2147483646 h 177"/>
              <a:gd name="T50" fmla="*/ 2147483646 w 67"/>
              <a:gd name="T51" fmla="*/ 2147483646 h 177"/>
              <a:gd name="T52" fmla="*/ 2147483646 w 67"/>
              <a:gd name="T53" fmla="*/ 2147483646 h 177"/>
              <a:gd name="T54" fmla="*/ 2147483646 w 67"/>
              <a:gd name="T55" fmla="*/ 2147483646 h 177"/>
              <a:gd name="T56" fmla="*/ 2147483646 w 67"/>
              <a:gd name="T57" fmla="*/ 2147483646 h 177"/>
              <a:gd name="T58" fmla="*/ 2147483646 w 67"/>
              <a:gd name="T59" fmla="*/ 1966621620 h 177"/>
              <a:gd name="T60" fmla="*/ 2147483646 w 67"/>
              <a:gd name="T61" fmla="*/ 1966621620 h 17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7"/>
              <a:gd name="T94" fmla="*/ 0 h 177"/>
              <a:gd name="T95" fmla="*/ 67 w 67"/>
              <a:gd name="T96" fmla="*/ 177 h 17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7" h="177">
                <a:moveTo>
                  <a:pt x="61" y="4"/>
                </a:moveTo>
                <a:lnTo>
                  <a:pt x="46" y="0"/>
                </a:lnTo>
                <a:lnTo>
                  <a:pt x="31" y="0"/>
                </a:lnTo>
                <a:lnTo>
                  <a:pt x="17" y="2"/>
                </a:lnTo>
                <a:lnTo>
                  <a:pt x="6" y="6"/>
                </a:lnTo>
                <a:lnTo>
                  <a:pt x="2" y="13"/>
                </a:lnTo>
                <a:lnTo>
                  <a:pt x="0" y="26"/>
                </a:lnTo>
                <a:lnTo>
                  <a:pt x="0" y="49"/>
                </a:lnTo>
                <a:lnTo>
                  <a:pt x="2" y="66"/>
                </a:lnTo>
                <a:lnTo>
                  <a:pt x="8" y="83"/>
                </a:lnTo>
                <a:lnTo>
                  <a:pt x="17" y="101"/>
                </a:lnTo>
                <a:lnTo>
                  <a:pt x="25" y="120"/>
                </a:lnTo>
                <a:lnTo>
                  <a:pt x="38" y="135"/>
                </a:lnTo>
                <a:lnTo>
                  <a:pt x="50" y="148"/>
                </a:lnTo>
                <a:lnTo>
                  <a:pt x="57" y="159"/>
                </a:lnTo>
                <a:lnTo>
                  <a:pt x="61" y="177"/>
                </a:lnTo>
                <a:lnTo>
                  <a:pt x="67" y="167"/>
                </a:lnTo>
                <a:lnTo>
                  <a:pt x="67" y="150"/>
                </a:lnTo>
                <a:lnTo>
                  <a:pt x="61" y="133"/>
                </a:lnTo>
                <a:lnTo>
                  <a:pt x="53" y="112"/>
                </a:lnTo>
                <a:lnTo>
                  <a:pt x="38" y="89"/>
                </a:lnTo>
                <a:lnTo>
                  <a:pt x="31" y="70"/>
                </a:lnTo>
                <a:lnTo>
                  <a:pt x="27" y="59"/>
                </a:lnTo>
                <a:lnTo>
                  <a:pt x="25" y="47"/>
                </a:lnTo>
                <a:lnTo>
                  <a:pt x="23" y="32"/>
                </a:lnTo>
                <a:lnTo>
                  <a:pt x="25" y="21"/>
                </a:lnTo>
                <a:lnTo>
                  <a:pt x="34" y="17"/>
                </a:lnTo>
                <a:lnTo>
                  <a:pt x="46" y="17"/>
                </a:lnTo>
                <a:lnTo>
                  <a:pt x="61" y="26"/>
                </a:lnTo>
                <a:lnTo>
                  <a:pt x="61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Freeform 40">
            <a:extLst>
              <a:ext uri="{FF2B5EF4-FFF2-40B4-BE49-F238E27FC236}">
                <a16:creationId xmlns:a16="http://schemas.microsoft.com/office/drawing/2014/main" id="{7ADAC023-C120-C084-74F7-CDAE80CA6730}"/>
              </a:ext>
            </a:extLst>
          </p:cNvPr>
          <p:cNvSpPr>
            <a:spLocks/>
          </p:cNvSpPr>
          <p:nvPr/>
        </p:nvSpPr>
        <p:spPr bwMode="auto">
          <a:xfrm>
            <a:off x="6643688" y="4835525"/>
            <a:ext cx="423862" cy="701675"/>
          </a:xfrm>
          <a:custGeom>
            <a:avLst/>
            <a:gdLst>
              <a:gd name="T0" fmla="*/ 2147483646 w 534"/>
              <a:gd name="T1" fmla="*/ 2147483646 h 884"/>
              <a:gd name="T2" fmla="*/ 2147483646 w 534"/>
              <a:gd name="T3" fmla="*/ 2147483646 h 884"/>
              <a:gd name="T4" fmla="*/ 2147483646 w 534"/>
              <a:gd name="T5" fmla="*/ 2147483646 h 884"/>
              <a:gd name="T6" fmla="*/ 2147483646 w 534"/>
              <a:gd name="T7" fmla="*/ 2147483646 h 884"/>
              <a:gd name="T8" fmla="*/ 2147483646 w 534"/>
              <a:gd name="T9" fmla="*/ 2147483646 h 884"/>
              <a:gd name="T10" fmla="*/ 2147483646 w 534"/>
              <a:gd name="T11" fmla="*/ 2147483646 h 884"/>
              <a:gd name="T12" fmla="*/ 2147483646 w 534"/>
              <a:gd name="T13" fmla="*/ 2147483646 h 884"/>
              <a:gd name="T14" fmla="*/ 2147483646 w 534"/>
              <a:gd name="T15" fmla="*/ 2147483646 h 884"/>
              <a:gd name="T16" fmla="*/ 2147483646 w 534"/>
              <a:gd name="T17" fmla="*/ 2147483646 h 884"/>
              <a:gd name="T18" fmla="*/ 2147483646 w 534"/>
              <a:gd name="T19" fmla="*/ 2147483646 h 884"/>
              <a:gd name="T20" fmla="*/ 2147483646 w 534"/>
              <a:gd name="T21" fmla="*/ 2147483646 h 884"/>
              <a:gd name="T22" fmla="*/ 2147483646 w 534"/>
              <a:gd name="T23" fmla="*/ 2147483646 h 884"/>
              <a:gd name="T24" fmla="*/ 2147483646 w 534"/>
              <a:gd name="T25" fmla="*/ 2147483646 h 884"/>
              <a:gd name="T26" fmla="*/ 2147483646 w 534"/>
              <a:gd name="T27" fmla="*/ 2147483646 h 884"/>
              <a:gd name="T28" fmla="*/ 2147483646 w 534"/>
              <a:gd name="T29" fmla="*/ 2147483646 h 884"/>
              <a:gd name="T30" fmla="*/ 2147483646 w 534"/>
              <a:gd name="T31" fmla="*/ 2147483646 h 884"/>
              <a:gd name="T32" fmla="*/ 2147483646 w 534"/>
              <a:gd name="T33" fmla="*/ 2147483646 h 884"/>
              <a:gd name="T34" fmla="*/ 2147483646 w 534"/>
              <a:gd name="T35" fmla="*/ 2147483646 h 884"/>
              <a:gd name="T36" fmla="*/ 2147483646 w 534"/>
              <a:gd name="T37" fmla="*/ 2147483646 h 884"/>
              <a:gd name="T38" fmla="*/ 2147483646 w 534"/>
              <a:gd name="T39" fmla="*/ 2147483646 h 884"/>
              <a:gd name="T40" fmla="*/ 2147483646 w 534"/>
              <a:gd name="T41" fmla="*/ 2147483646 h 884"/>
              <a:gd name="T42" fmla="*/ 2147483646 w 534"/>
              <a:gd name="T43" fmla="*/ 2147483646 h 884"/>
              <a:gd name="T44" fmla="*/ 2147483646 w 534"/>
              <a:gd name="T45" fmla="*/ 2147483646 h 884"/>
              <a:gd name="T46" fmla="*/ 2147483646 w 534"/>
              <a:gd name="T47" fmla="*/ 2147483646 h 884"/>
              <a:gd name="T48" fmla="*/ 2147483646 w 534"/>
              <a:gd name="T49" fmla="*/ 2147483646 h 884"/>
              <a:gd name="T50" fmla="*/ 2147483646 w 534"/>
              <a:gd name="T51" fmla="*/ 2147483646 h 884"/>
              <a:gd name="T52" fmla="*/ 2147483646 w 534"/>
              <a:gd name="T53" fmla="*/ 2147483646 h 884"/>
              <a:gd name="T54" fmla="*/ 2147483646 w 534"/>
              <a:gd name="T55" fmla="*/ 2147483646 h 884"/>
              <a:gd name="T56" fmla="*/ 2147483646 w 534"/>
              <a:gd name="T57" fmla="*/ 2147483646 h 884"/>
              <a:gd name="T58" fmla="*/ 2147483646 w 534"/>
              <a:gd name="T59" fmla="*/ 2147483646 h 884"/>
              <a:gd name="T60" fmla="*/ 2147483646 w 534"/>
              <a:gd name="T61" fmla="*/ 2147483646 h 884"/>
              <a:gd name="T62" fmla="*/ 2147483646 w 534"/>
              <a:gd name="T63" fmla="*/ 2147483646 h 884"/>
              <a:gd name="T64" fmla="*/ 2147483646 w 534"/>
              <a:gd name="T65" fmla="*/ 2147483646 h 884"/>
              <a:gd name="T66" fmla="*/ 2147483646 w 534"/>
              <a:gd name="T67" fmla="*/ 2147483646 h 884"/>
              <a:gd name="T68" fmla="*/ 2147483646 w 534"/>
              <a:gd name="T69" fmla="*/ 2147483646 h 884"/>
              <a:gd name="T70" fmla="*/ 2147483646 w 534"/>
              <a:gd name="T71" fmla="*/ 2147483646 h 884"/>
              <a:gd name="T72" fmla="*/ 2147483646 w 534"/>
              <a:gd name="T73" fmla="*/ 2147483646 h 884"/>
              <a:gd name="T74" fmla="*/ 2147483646 w 534"/>
              <a:gd name="T75" fmla="*/ 2147483646 h 884"/>
              <a:gd name="T76" fmla="*/ 2147483646 w 534"/>
              <a:gd name="T77" fmla="*/ 2147483646 h 884"/>
              <a:gd name="T78" fmla="*/ 2147483646 w 534"/>
              <a:gd name="T79" fmla="*/ 2147483646 h 884"/>
              <a:gd name="T80" fmla="*/ 2147483646 w 534"/>
              <a:gd name="T81" fmla="*/ 2147483646 h 884"/>
              <a:gd name="T82" fmla="*/ 2147483646 w 534"/>
              <a:gd name="T83" fmla="*/ 2147483646 h 884"/>
              <a:gd name="T84" fmla="*/ 2147483646 w 534"/>
              <a:gd name="T85" fmla="*/ 2147483646 h 884"/>
              <a:gd name="T86" fmla="*/ 2147483646 w 534"/>
              <a:gd name="T87" fmla="*/ 2147483646 h 884"/>
              <a:gd name="T88" fmla="*/ 2147483646 w 534"/>
              <a:gd name="T89" fmla="*/ 2147483646 h 884"/>
              <a:gd name="T90" fmla="*/ 2147483646 w 534"/>
              <a:gd name="T91" fmla="*/ 2147483646 h 884"/>
              <a:gd name="T92" fmla="*/ 2147483646 w 534"/>
              <a:gd name="T93" fmla="*/ 2147483646 h 884"/>
              <a:gd name="T94" fmla="*/ 2147483646 w 534"/>
              <a:gd name="T95" fmla="*/ 2147483646 h 884"/>
              <a:gd name="T96" fmla="*/ 2147483646 w 534"/>
              <a:gd name="T97" fmla="*/ 2147483646 h 884"/>
              <a:gd name="T98" fmla="*/ 2000369084 w 534"/>
              <a:gd name="T99" fmla="*/ 2147483646 h 884"/>
              <a:gd name="T100" fmla="*/ 2147483646 w 534"/>
              <a:gd name="T101" fmla="*/ 2147483646 h 8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34"/>
              <a:gd name="T154" fmla="*/ 0 h 884"/>
              <a:gd name="T155" fmla="*/ 534 w 534"/>
              <a:gd name="T156" fmla="*/ 884 h 8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34" h="884">
                <a:moveTo>
                  <a:pt x="13" y="524"/>
                </a:moveTo>
                <a:lnTo>
                  <a:pt x="19" y="541"/>
                </a:lnTo>
                <a:lnTo>
                  <a:pt x="23" y="557"/>
                </a:lnTo>
                <a:lnTo>
                  <a:pt x="25" y="578"/>
                </a:lnTo>
                <a:lnTo>
                  <a:pt x="30" y="598"/>
                </a:lnTo>
                <a:lnTo>
                  <a:pt x="38" y="627"/>
                </a:lnTo>
                <a:lnTo>
                  <a:pt x="44" y="650"/>
                </a:lnTo>
                <a:lnTo>
                  <a:pt x="51" y="674"/>
                </a:lnTo>
                <a:lnTo>
                  <a:pt x="67" y="699"/>
                </a:lnTo>
                <a:lnTo>
                  <a:pt x="82" y="726"/>
                </a:lnTo>
                <a:lnTo>
                  <a:pt x="101" y="749"/>
                </a:lnTo>
                <a:lnTo>
                  <a:pt x="124" y="771"/>
                </a:lnTo>
                <a:lnTo>
                  <a:pt x="144" y="787"/>
                </a:lnTo>
                <a:lnTo>
                  <a:pt x="163" y="802"/>
                </a:lnTo>
                <a:lnTo>
                  <a:pt x="181" y="813"/>
                </a:lnTo>
                <a:lnTo>
                  <a:pt x="190" y="815"/>
                </a:lnTo>
                <a:lnTo>
                  <a:pt x="198" y="811"/>
                </a:lnTo>
                <a:lnTo>
                  <a:pt x="203" y="804"/>
                </a:lnTo>
                <a:lnTo>
                  <a:pt x="211" y="788"/>
                </a:lnTo>
                <a:lnTo>
                  <a:pt x="220" y="760"/>
                </a:lnTo>
                <a:lnTo>
                  <a:pt x="234" y="726"/>
                </a:lnTo>
                <a:lnTo>
                  <a:pt x="247" y="693"/>
                </a:lnTo>
                <a:lnTo>
                  <a:pt x="260" y="659"/>
                </a:lnTo>
                <a:lnTo>
                  <a:pt x="277" y="621"/>
                </a:lnTo>
                <a:lnTo>
                  <a:pt x="289" y="585"/>
                </a:lnTo>
                <a:lnTo>
                  <a:pt x="296" y="555"/>
                </a:lnTo>
                <a:lnTo>
                  <a:pt x="302" y="520"/>
                </a:lnTo>
                <a:lnTo>
                  <a:pt x="306" y="482"/>
                </a:lnTo>
                <a:lnTo>
                  <a:pt x="306" y="456"/>
                </a:lnTo>
                <a:lnTo>
                  <a:pt x="306" y="433"/>
                </a:lnTo>
                <a:lnTo>
                  <a:pt x="298" y="408"/>
                </a:lnTo>
                <a:lnTo>
                  <a:pt x="289" y="380"/>
                </a:lnTo>
                <a:lnTo>
                  <a:pt x="272" y="348"/>
                </a:lnTo>
                <a:lnTo>
                  <a:pt x="253" y="317"/>
                </a:lnTo>
                <a:lnTo>
                  <a:pt x="230" y="281"/>
                </a:lnTo>
                <a:lnTo>
                  <a:pt x="211" y="256"/>
                </a:lnTo>
                <a:lnTo>
                  <a:pt x="196" y="232"/>
                </a:lnTo>
                <a:lnTo>
                  <a:pt x="181" y="199"/>
                </a:lnTo>
                <a:lnTo>
                  <a:pt x="167" y="176"/>
                </a:lnTo>
                <a:lnTo>
                  <a:pt x="154" y="150"/>
                </a:lnTo>
                <a:lnTo>
                  <a:pt x="143" y="125"/>
                </a:lnTo>
                <a:lnTo>
                  <a:pt x="124" y="97"/>
                </a:lnTo>
                <a:lnTo>
                  <a:pt x="110" y="74"/>
                </a:lnTo>
                <a:lnTo>
                  <a:pt x="97" y="59"/>
                </a:lnTo>
                <a:lnTo>
                  <a:pt x="86" y="43"/>
                </a:lnTo>
                <a:lnTo>
                  <a:pt x="65" y="26"/>
                </a:lnTo>
                <a:lnTo>
                  <a:pt x="80" y="0"/>
                </a:lnTo>
                <a:lnTo>
                  <a:pt x="99" y="21"/>
                </a:lnTo>
                <a:lnTo>
                  <a:pt x="118" y="21"/>
                </a:lnTo>
                <a:lnTo>
                  <a:pt x="139" y="19"/>
                </a:lnTo>
                <a:lnTo>
                  <a:pt x="148" y="21"/>
                </a:lnTo>
                <a:lnTo>
                  <a:pt x="156" y="26"/>
                </a:lnTo>
                <a:lnTo>
                  <a:pt x="160" y="36"/>
                </a:lnTo>
                <a:lnTo>
                  <a:pt x="156" y="62"/>
                </a:lnTo>
                <a:lnTo>
                  <a:pt x="156" y="100"/>
                </a:lnTo>
                <a:lnTo>
                  <a:pt x="160" y="118"/>
                </a:lnTo>
                <a:lnTo>
                  <a:pt x="167" y="131"/>
                </a:lnTo>
                <a:lnTo>
                  <a:pt x="179" y="157"/>
                </a:lnTo>
                <a:lnTo>
                  <a:pt x="198" y="194"/>
                </a:lnTo>
                <a:lnTo>
                  <a:pt x="219" y="232"/>
                </a:lnTo>
                <a:lnTo>
                  <a:pt x="241" y="268"/>
                </a:lnTo>
                <a:lnTo>
                  <a:pt x="257" y="290"/>
                </a:lnTo>
                <a:lnTo>
                  <a:pt x="262" y="304"/>
                </a:lnTo>
                <a:lnTo>
                  <a:pt x="287" y="300"/>
                </a:lnTo>
                <a:lnTo>
                  <a:pt x="304" y="304"/>
                </a:lnTo>
                <a:lnTo>
                  <a:pt x="314" y="310"/>
                </a:lnTo>
                <a:lnTo>
                  <a:pt x="314" y="319"/>
                </a:lnTo>
                <a:lnTo>
                  <a:pt x="317" y="340"/>
                </a:lnTo>
                <a:lnTo>
                  <a:pt x="319" y="363"/>
                </a:lnTo>
                <a:lnTo>
                  <a:pt x="315" y="374"/>
                </a:lnTo>
                <a:lnTo>
                  <a:pt x="310" y="384"/>
                </a:lnTo>
                <a:lnTo>
                  <a:pt x="315" y="397"/>
                </a:lnTo>
                <a:lnTo>
                  <a:pt x="321" y="414"/>
                </a:lnTo>
                <a:lnTo>
                  <a:pt x="327" y="429"/>
                </a:lnTo>
                <a:lnTo>
                  <a:pt x="331" y="458"/>
                </a:lnTo>
                <a:lnTo>
                  <a:pt x="327" y="486"/>
                </a:lnTo>
                <a:lnTo>
                  <a:pt x="325" y="511"/>
                </a:lnTo>
                <a:lnTo>
                  <a:pt x="321" y="534"/>
                </a:lnTo>
                <a:lnTo>
                  <a:pt x="315" y="562"/>
                </a:lnTo>
                <a:lnTo>
                  <a:pt x="312" y="583"/>
                </a:lnTo>
                <a:lnTo>
                  <a:pt x="302" y="614"/>
                </a:lnTo>
                <a:lnTo>
                  <a:pt x="291" y="644"/>
                </a:lnTo>
                <a:lnTo>
                  <a:pt x="277" y="682"/>
                </a:lnTo>
                <a:lnTo>
                  <a:pt x="264" y="716"/>
                </a:lnTo>
                <a:lnTo>
                  <a:pt x="260" y="733"/>
                </a:lnTo>
                <a:lnTo>
                  <a:pt x="270" y="728"/>
                </a:lnTo>
                <a:lnTo>
                  <a:pt x="276" y="720"/>
                </a:lnTo>
                <a:lnTo>
                  <a:pt x="291" y="712"/>
                </a:lnTo>
                <a:lnTo>
                  <a:pt x="314" y="703"/>
                </a:lnTo>
                <a:lnTo>
                  <a:pt x="331" y="695"/>
                </a:lnTo>
                <a:lnTo>
                  <a:pt x="350" y="688"/>
                </a:lnTo>
                <a:lnTo>
                  <a:pt x="367" y="678"/>
                </a:lnTo>
                <a:lnTo>
                  <a:pt x="376" y="665"/>
                </a:lnTo>
                <a:lnTo>
                  <a:pt x="384" y="654"/>
                </a:lnTo>
                <a:lnTo>
                  <a:pt x="392" y="652"/>
                </a:lnTo>
                <a:lnTo>
                  <a:pt x="401" y="657"/>
                </a:lnTo>
                <a:lnTo>
                  <a:pt x="416" y="665"/>
                </a:lnTo>
                <a:lnTo>
                  <a:pt x="426" y="673"/>
                </a:lnTo>
                <a:lnTo>
                  <a:pt x="433" y="669"/>
                </a:lnTo>
                <a:lnTo>
                  <a:pt x="447" y="684"/>
                </a:lnTo>
                <a:lnTo>
                  <a:pt x="458" y="697"/>
                </a:lnTo>
                <a:lnTo>
                  <a:pt x="454" y="709"/>
                </a:lnTo>
                <a:lnTo>
                  <a:pt x="456" y="724"/>
                </a:lnTo>
                <a:lnTo>
                  <a:pt x="471" y="739"/>
                </a:lnTo>
                <a:lnTo>
                  <a:pt x="481" y="756"/>
                </a:lnTo>
                <a:lnTo>
                  <a:pt x="494" y="779"/>
                </a:lnTo>
                <a:lnTo>
                  <a:pt x="492" y="758"/>
                </a:lnTo>
                <a:lnTo>
                  <a:pt x="498" y="747"/>
                </a:lnTo>
                <a:lnTo>
                  <a:pt x="511" y="743"/>
                </a:lnTo>
                <a:lnTo>
                  <a:pt x="521" y="779"/>
                </a:lnTo>
                <a:lnTo>
                  <a:pt x="534" y="796"/>
                </a:lnTo>
                <a:lnTo>
                  <a:pt x="534" y="819"/>
                </a:lnTo>
                <a:lnTo>
                  <a:pt x="534" y="838"/>
                </a:lnTo>
                <a:lnTo>
                  <a:pt x="528" y="865"/>
                </a:lnTo>
                <a:lnTo>
                  <a:pt x="519" y="884"/>
                </a:lnTo>
                <a:lnTo>
                  <a:pt x="509" y="865"/>
                </a:lnTo>
                <a:lnTo>
                  <a:pt x="507" y="844"/>
                </a:lnTo>
                <a:lnTo>
                  <a:pt x="502" y="826"/>
                </a:lnTo>
                <a:lnTo>
                  <a:pt x="487" y="804"/>
                </a:lnTo>
                <a:lnTo>
                  <a:pt x="469" y="781"/>
                </a:lnTo>
                <a:lnTo>
                  <a:pt x="452" y="756"/>
                </a:lnTo>
                <a:lnTo>
                  <a:pt x="433" y="733"/>
                </a:lnTo>
                <a:lnTo>
                  <a:pt x="424" y="718"/>
                </a:lnTo>
                <a:lnTo>
                  <a:pt x="424" y="709"/>
                </a:lnTo>
                <a:lnTo>
                  <a:pt x="416" y="699"/>
                </a:lnTo>
                <a:lnTo>
                  <a:pt x="403" y="693"/>
                </a:lnTo>
                <a:lnTo>
                  <a:pt x="384" y="701"/>
                </a:lnTo>
                <a:lnTo>
                  <a:pt x="363" y="712"/>
                </a:lnTo>
                <a:lnTo>
                  <a:pt x="342" y="722"/>
                </a:lnTo>
                <a:lnTo>
                  <a:pt x="323" y="739"/>
                </a:lnTo>
                <a:lnTo>
                  <a:pt x="308" y="758"/>
                </a:lnTo>
                <a:lnTo>
                  <a:pt x="293" y="781"/>
                </a:lnTo>
                <a:lnTo>
                  <a:pt x="277" y="809"/>
                </a:lnTo>
                <a:lnTo>
                  <a:pt x="264" y="828"/>
                </a:lnTo>
                <a:lnTo>
                  <a:pt x="243" y="842"/>
                </a:lnTo>
                <a:lnTo>
                  <a:pt x="224" y="849"/>
                </a:lnTo>
                <a:lnTo>
                  <a:pt x="198" y="844"/>
                </a:lnTo>
                <a:lnTo>
                  <a:pt x="175" y="838"/>
                </a:lnTo>
                <a:lnTo>
                  <a:pt x="150" y="823"/>
                </a:lnTo>
                <a:lnTo>
                  <a:pt x="122" y="800"/>
                </a:lnTo>
                <a:lnTo>
                  <a:pt x="91" y="779"/>
                </a:lnTo>
                <a:lnTo>
                  <a:pt x="74" y="758"/>
                </a:lnTo>
                <a:lnTo>
                  <a:pt x="57" y="733"/>
                </a:lnTo>
                <a:lnTo>
                  <a:pt x="42" y="707"/>
                </a:lnTo>
                <a:lnTo>
                  <a:pt x="29" y="674"/>
                </a:lnTo>
                <a:lnTo>
                  <a:pt x="21" y="642"/>
                </a:lnTo>
                <a:lnTo>
                  <a:pt x="13" y="608"/>
                </a:lnTo>
                <a:lnTo>
                  <a:pt x="8" y="585"/>
                </a:lnTo>
                <a:lnTo>
                  <a:pt x="0" y="564"/>
                </a:lnTo>
                <a:lnTo>
                  <a:pt x="4" y="551"/>
                </a:lnTo>
                <a:lnTo>
                  <a:pt x="8" y="539"/>
                </a:lnTo>
                <a:lnTo>
                  <a:pt x="13" y="5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Freeform 41">
            <a:extLst>
              <a:ext uri="{FF2B5EF4-FFF2-40B4-BE49-F238E27FC236}">
                <a16:creationId xmlns:a16="http://schemas.microsoft.com/office/drawing/2014/main" id="{4664073B-C084-002B-E36E-E51FD0206AB6}"/>
              </a:ext>
            </a:extLst>
          </p:cNvPr>
          <p:cNvSpPr>
            <a:spLocks/>
          </p:cNvSpPr>
          <p:nvPr/>
        </p:nvSpPr>
        <p:spPr bwMode="auto">
          <a:xfrm>
            <a:off x="6551613" y="5591175"/>
            <a:ext cx="106362" cy="85725"/>
          </a:xfrm>
          <a:custGeom>
            <a:avLst/>
            <a:gdLst>
              <a:gd name="T0" fmla="*/ 2147483646 w 135"/>
              <a:gd name="T1" fmla="*/ 0 h 108"/>
              <a:gd name="T2" fmla="*/ 2147483646 w 135"/>
              <a:gd name="T3" fmla="*/ 2147483646 h 108"/>
              <a:gd name="T4" fmla="*/ 2147483646 w 135"/>
              <a:gd name="T5" fmla="*/ 2147483646 h 108"/>
              <a:gd name="T6" fmla="*/ 2147483646 w 135"/>
              <a:gd name="T7" fmla="*/ 2147483646 h 108"/>
              <a:gd name="T8" fmla="*/ 2147483646 w 135"/>
              <a:gd name="T9" fmla="*/ 2147483646 h 108"/>
              <a:gd name="T10" fmla="*/ 2147483646 w 135"/>
              <a:gd name="T11" fmla="*/ 2147483646 h 108"/>
              <a:gd name="T12" fmla="*/ 2147483646 w 135"/>
              <a:gd name="T13" fmla="*/ 2147483646 h 108"/>
              <a:gd name="T14" fmla="*/ 2147483646 w 135"/>
              <a:gd name="T15" fmla="*/ 2147483646 h 108"/>
              <a:gd name="T16" fmla="*/ 2147483646 w 135"/>
              <a:gd name="T17" fmla="*/ 2147483646 h 108"/>
              <a:gd name="T18" fmla="*/ 2147483646 w 135"/>
              <a:gd name="T19" fmla="*/ 2147483646 h 108"/>
              <a:gd name="T20" fmla="*/ 2147483646 w 135"/>
              <a:gd name="T21" fmla="*/ 2147483646 h 108"/>
              <a:gd name="T22" fmla="*/ 2147483646 w 135"/>
              <a:gd name="T23" fmla="*/ 2147483646 h 108"/>
              <a:gd name="T24" fmla="*/ 2147483646 w 135"/>
              <a:gd name="T25" fmla="*/ 2147483646 h 108"/>
              <a:gd name="T26" fmla="*/ 2147483646 w 135"/>
              <a:gd name="T27" fmla="*/ 2147483646 h 108"/>
              <a:gd name="T28" fmla="*/ 2147483646 w 135"/>
              <a:gd name="T29" fmla="*/ 2147483646 h 108"/>
              <a:gd name="T30" fmla="*/ 2147483646 w 135"/>
              <a:gd name="T31" fmla="*/ 2147483646 h 108"/>
              <a:gd name="T32" fmla="*/ 0 w 135"/>
              <a:gd name="T33" fmla="*/ 2147483646 h 108"/>
              <a:gd name="T34" fmla="*/ 2147483646 w 135"/>
              <a:gd name="T35" fmla="*/ 2000373825 h 108"/>
              <a:gd name="T36" fmla="*/ 2147483646 w 135"/>
              <a:gd name="T37" fmla="*/ 0 h 108"/>
              <a:gd name="T38" fmla="*/ 2147483646 w 135"/>
              <a:gd name="T39" fmla="*/ 0 h 1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5"/>
              <a:gd name="T61" fmla="*/ 0 h 108"/>
              <a:gd name="T62" fmla="*/ 135 w 135"/>
              <a:gd name="T63" fmla="*/ 108 h 1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5" h="108">
                <a:moveTo>
                  <a:pt x="15" y="0"/>
                </a:moveTo>
                <a:lnTo>
                  <a:pt x="29" y="6"/>
                </a:lnTo>
                <a:lnTo>
                  <a:pt x="49" y="17"/>
                </a:lnTo>
                <a:lnTo>
                  <a:pt x="65" y="27"/>
                </a:lnTo>
                <a:lnTo>
                  <a:pt x="74" y="32"/>
                </a:lnTo>
                <a:lnTo>
                  <a:pt x="86" y="44"/>
                </a:lnTo>
                <a:lnTo>
                  <a:pt x="103" y="61"/>
                </a:lnTo>
                <a:lnTo>
                  <a:pt x="120" y="78"/>
                </a:lnTo>
                <a:lnTo>
                  <a:pt x="127" y="87"/>
                </a:lnTo>
                <a:lnTo>
                  <a:pt x="135" y="108"/>
                </a:lnTo>
                <a:lnTo>
                  <a:pt x="120" y="93"/>
                </a:lnTo>
                <a:lnTo>
                  <a:pt x="93" y="72"/>
                </a:lnTo>
                <a:lnTo>
                  <a:pt x="70" y="51"/>
                </a:lnTo>
                <a:lnTo>
                  <a:pt x="49" y="34"/>
                </a:lnTo>
                <a:lnTo>
                  <a:pt x="30" y="23"/>
                </a:lnTo>
                <a:lnTo>
                  <a:pt x="11" y="17"/>
                </a:lnTo>
                <a:lnTo>
                  <a:pt x="0" y="9"/>
                </a:lnTo>
                <a:lnTo>
                  <a:pt x="6" y="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Freeform 42">
            <a:extLst>
              <a:ext uri="{FF2B5EF4-FFF2-40B4-BE49-F238E27FC236}">
                <a16:creationId xmlns:a16="http://schemas.microsoft.com/office/drawing/2014/main" id="{C22A7ECF-0336-A7EF-3008-F36CEAF110B2}"/>
              </a:ext>
            </a:extLst>
          </p:cNvPr>
          <p:cNvSpPr>
            <a:spLocks/>
          </p:cNvSpPr>
          <p:nvPr/>
        </p:nvSpPr>
        <p:spPr bwMode="auto">
          <a:xfrm>
            <a:off x="6527800" y="5503863"/>
            <a:ext cx="185738" cy="155575"/>
          </a:xfrm>
          <a:custGeom>
            <a:avLst/>
            <a:gdLst>
              <a:gd name="T0" fmla="*/ 2147483646 w 233"/>
              <a:gd name="T1" fmla="*/ 2147483646 h 195"/>
              <a:gd name="T2" fmla="*/ 2147483646 w 233"/>
              <a:gd name="T3" fmla="*/ 2147483646 h 195"/>
              <a:gd name="T4" fmla="*/ 2147483646 w 233"/>
              <a:gd name="T5" fmla="*/ 2147483646 h 195"/>
              <a:gd name="T6" fmla="*/ 2147483646 w 233"/>
              <a:gd name="T7" fmla="*/ 2147483646 h 195"/>
              <a:gd name="T8" fmla="*/ 2147483646 w 233"/>
              <a:gd name="T9" fmla="*/ 2147483646 h 195"/>
              <a:gd name="T10" fmla="*/ 2147483646 w 233"/>
              <a:gd name="T11" fmla="*/ 2147483646 h 195"/>
              <a:gd name="T12" fmla="*/ 2147483646 w 233"/>
              <a:gd name="T13" fmla="*/ 2147483646 h 195"/>
              <a:gd name="T14" fmla="*/ 2147483646 w 233"/>
              <a:gd name="T15" fmla="*/ 2147483646 h 195"/>
              <a:gd name="T16" fmla="*/ 2147483646 w 233"/>
              <a:gd name="T17" fmla="*/ 2147483646 h 195"/>
              <a:gd name="T18" fmla="*/ 2147483646 w 233"/>
              <a:gd name="T19" fmla="*/ 2147483646 h 195"/>
              <a:gd name="T20" fmla="*/ 2147483646 w 233"/>
              <a:gd name="T21" fmla="*/ 2147483646 h 195"/>
              <a:gd name="T22" fmla="*/ 2147483646 w 233"/>
              <a:gd name="T23" fmla="*/ 2147483646 h 195"/>
              <a:gd name="T24" fmla="*/ 2147483646 w 233"/>
              <a:gd name="T25" fmla="*/ 2147483646 h 195"/>
              <a:gd name="T26" fmla="*/ 2147483646 w 233"/>
              <a:gd name="T27" fmla="*/ 2147483646 h 195"/>
              <a:gd name="T28" fmla="*/ 2147483646 w 233"/>
              <a:gd name="T29" fmla="*/ 2147483646 h 195"/>
              <a:gd name="T30" fmla="*/ 2147483646 w 233"/>
              <a:gd name="T31" fmla="*/ 2147483646 h 195"/>
              <a:gd name="T32" fmla="*/ 2147483646 w 233"/>
              <a:gd name="T33" fmla="*/ 2147483646 h 195"/>
              <a:gd name="T34" fmla="*/ 2147483646 w 233"/>
              <a:gd name="T35" fmla="*/ 2147483646 h 195"/>
              <a:gd name="T36" fmla="*/ 2147483646 w 233"/>
              <a:gd name="T37" fmla="*/ 2147483646 h 195"/>
              <a:gd name="T38" fmla="*/ 2147483646 w 233"/>
              <a:gd name="T39" fmla="*/ 0 h 195"/>
              <a:gd name="T40" fmla="*/ 2147483646 w 233"/>
              <a:gd name="T41" fmla="*/ 1015882411 h 195"/>
              <a:gd name="T42" fmla="*/ 506463682 w 233"/>
              <a:gd name="T43" fmla="*/ 2147483646 h 195"/>
              <a:gd name="T44" fmla="*/ 0 w 233"/>
              <a:gd name="T45" fmla="*/ 2147483646 h 195"/>
              <a:gd name="T46" fmla="*/ 2147483646 w 233"/>
              <a:gd name="T47" fmla="*/ 2147483646 h 195"/>
              <a:gd name="T48" fmla="*/ 2147483646 w 233"/>
              <a:gd name="T49" fmla="*/ 2147483646 h 195"/>
              <a:gd name="T50" fmla="*/ 2147483646 w 233"/>
              <a:gd name="T51" fmla="*/ 2147483646 h 195"/>
              <a:gd name="T52" fmla="*/ 2147483646 w 233"/>
              <a:gd name="T53" fmla="*/ 2147483646 h 19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3"/>
              <a:gd name="T82" fmla="*/ 0 h 195"/>
              <a:gd name="T83" fmla="*/ 233 w 233"/>
              <a:gd name="T84" fmla="*/ 195 h 19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3" h="195">
                <a:moveTo>
                  <a:pt x="24" y="24"/>
                </a:moveTo>
                <a:lnTo>
                  <a:pt x="55" y="45"/>
                </a:lnTo>
                <a:lnTo>
                  <a:pt x="91" y="70"/>
                </a:lnTo>
                <a:lnTo>
                  <a:pt x="119" y="91"/>
                </a:lnTo>
                <a:lnTo>
                  <a:pt x="154" y="121"/>
                </a:lnTo>
                <a:lnTo>
                  <a:pt x="195" y="159"/>
                </a:lnTo>
                <a:lnTo>
                  <a:pt x="212" y="173"/>
                </a:lnTo>
                <a:lnTo>
                  <a:pt x="233" y="195"/>
                </a:lnTo>
                <a:lnTo>
                  <a:pt x="228" y="180"/>
                </a:lnTo>
                <a:lnTo>
                  <a:pt x="209" y="152"/>
                </a:lnTo>
                <a:lnTo>
                  <a:pt x="190" y="129"/>
                </a:lnTo>
                <a:lnTo>
                  <a:pt x="169" y="106"/>
                </a:lnTo>
                <a:lnTo>
                  <a:pt x="146" y="80"/>
                </a:lnTo>
                <a:lnTo>
                  <a:pt x="121" y="62"/>
                </a:lnTo>
                <a:lnTo>
                  <a:pt x="98" y="45"/>
                </a:lnTo>
                <a:lnTo>
                  <a:pt x="77" y="30"/>
                </a:lnTo>
                <a:lnTo>
                  <a:pt x="58" y="17"/>
                </a:lnTo>
                <a:lnTo>
                  <a:pt x="41" y="9"/>
                </a:lnTo>
                <a:lnTo>
                  <a:pt x="22" y="9"/>
                </a:lnTo>
                <a:lnTo>
                  <a:pt x="17" y="0"/>
                </a:lnTo>
                <a:lnTo>
                  <a:pt x="5" y="2"/>
                </a:lnTo>
                <a:lnTo>
                  <a:pt x="1" y="11"/>
                </a:lnTo>
                <a:lnTo>
                  <a:pt x="0" y="24"/>
                </a:lnTo>
                <a:lnTo>
                  <a:pt x="9" y="30"/>
                </a:lnTo>
                <a:lnTo>
                  <a:pt x="11" y="24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Freeform 43">
            <a:extLst>
              <a:ext uri="{FF2B5EF4-FFF2-40B4-BE49-F238E27FC236}">
                <a16:creationId xmlns:a16="http://schemas.microsoft.com/office/drawing/2014/main" id="{3CCFA110-2546-327C-7F6E-D4CB75232CCF}"/>
              </a:ext>
            </a:extLst>
          </p:cNvPr>
          <p:cNvSpPr>
            <a:spLocks/>
          </p:cNvSpPr>
          <p:nvPr/>
        </p:nvSpPr>
        <p:spPr bwMode="auto">
          <a:xfrm>
            <a:off x="6488113" y="5438775"/>
            <a:ext cx="242887" cy="260350"/>
          </a:xfrm>
          <a:custGeom>
            <a:avLst/>
            <a:gdLst>
              <a:gd name="T0" fmla="*/ 2147483646 w 306"/>
              <a:gd name="T1" fmla="*/ 2147483646 h 329"/>
              <a:gd name="T2" fmla="*/ 2147483646 w 306"/>
              <a:gd name="T3" fmla="*/ 2147483646 h 329"/>
              <a:gd name="T4" fmla="*/ 2147483646 w 306"/>
              <a:gd name="T5" fmla="*/ 2147483646 h 329"/>
              <a:gd name="T6" fmla="*/ 2147483646 w 306"/>
              <a:gd name="T7" fmla="*/ 2147483646 h 329"/>
              <a:gd name="T8" fmla="*/ 2147483646 w 306"/>
              <a:gd name="T9" fmla="*/ 2147483646 h 329"/>
              <a:gd name="T10" fmla="*/ 2147483646 w 306"/>
              <a:gd name="T11" fmla="*/ 2147483646 h 329"/>
              <a:gd name="T12" fmla="*/ 2147483646 w 306"/>
              <a:gd name="T13" fmla="*/ 2147483646 h 329"/>
              <a:gd name="T14" fmla="*/ 0 w 306"/>
              <a:gd name="T15" fmla="*/ 2147483646 h 329"/>
              <a:gd name="T16" fmla="*/ 2147483646 w 306"/>
              <a:gd name="T17" fmla="*/ 2147483646 h 329"/>
              <a:gd name="T18" fmla="*/ 2147483646 w 306"/>
              <a:gd name="T19" fmla="*/ 2147483646 h 329"/>
              <a:gd name="T20" fmla="*/ 2147483646 w 306"/>
              <a:gd name="T21" fmla="*/ 2147483646 h 329"/>
              <a:gd name="T22" fmla="*/ 2147483646 w 306"/>
              <a:gd name="T23" fmla="*/ 2147483646 h 329"/>
              <a:gd name="T24" fmla="*/ 2147483646 w 306"/>
              <a:gd name="T25" fmla="*/ 2147483646 h 329"/>
              <a:gd name="T26" fmla="*/ 2147483646 w 306"/>
              <a:gd name="T27" fmla="*/ 2147483646 h 329"/>
              <a:gd name="T28" fmla="*/ 2147483646 w 306"/>
              <a:gd name="T29" fmla="*/ 2147483646 h 329"/>
              <a:gd name="T30" fmla="*/ 2147483646 w 306"/>
              <a:gd name="T31" fmla="*/ 2147483646 h 329"/>
              <a:gd name="T32" fmla="*/ 2147483646 w 306"/>
              <a:gd name="T33" fmla="*/ 2147483646 h 329"/>
              <a:gd name="T34" fmla="*/ 2147483646 w 306"/>
              <a:gd name="T35" fmla="*/ 2147483646 h 329"/>
              <a:gd name="T36" fmla="*/ 2147483646 w 306"/>
              <a:gd name="T37" fmla="*/ 2147483646 h 329"/>
              <a:gd name="T38" fmla="*/ 2147483646 w 306"/>
              <a:gd name="T39" fmla="*/ 2147483646 h 329"/>
              <a:gd name="T40" fmla="*/ 2147483646 w 306"/>
              <a:gd name="T41" fmla="*/ 2147483646 h 329"/>
              <a:gd name="T42" fmla="*/ 2147483646 w 306"/>
              <a:gd name="T43" fmla="*/ 2147483646 h 329"/>
              <a:gd name="T44" fmla="*/ 2147483646 w 306"/>
              <a:gd name="T45" fmla="*/ 2147483646 h 329"/>
              <a:gd name="T46" fmla="*/ 2147483646 w 306"/>
              <a:gd name="T47" fmla="*/ 2147483646 h 329"/>
              <a:gd name="T48" fmla="*/ 2147483646 w 306"/>
              <a:gd name="T49" fmla="*/ 2147483646 h 329"/>
              <a:gd name="T50" fmla="*/ 2147483646 w 306"/>
              <a:gd name="T51" fmla="*/ 2147483646 h 329"/>
              <a:gd name="T52" fmla="*/ 2147483646 w 306"/>
              <a:gd name="T53" fmla="*/ 2147483646 h 329"/>
              <a:gd name="T54" fmla="*/ 2147483646 w 306"/>
              <a:gd name="T55" fmla="*/ 2147483646 h 329"/>
              <a:gd name="T56" fmla="*/ 2147483646 w 306"/>
              <a:gd name="T57" fmla="*/ 2147483646 h 329"/>
              <a:gd name="T58" fmla="*/ 2147483646 w 306"/>
              <a:gd name="T59" fmla="*/ 2147483646 h 329"/>
              <a:gd name="T60" fmla="*/ 2147483646 w 306"/>
              <a:gd name="T61" fmla="*/ 2147483646 h 329"/>
              <a:gd name="T62" fmla="*/ 2147483646 w 306"/>
              <a:gd name="T63" fmla="*/ 2147483646 h 329"/>
              <a:gd name="T64" fmla="*/ 2147483646 w 306"/>
              <a:gd name="T65" fmla="*/ 2147483646 h 329"/>
              <a:gd name="T66" fmla="*/ 2147483646 w 306"/>
              <a:gd name="T67" fmla="*/ 0 h 32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06"/>
              <a:gd name="T103" fmla="*/ 0 h 329"/>
              <a:gd name="T104" fmla="*/ 306 w 306"/>
              <a:gd name="T105" fmla="*/ 329 h 32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06" h="329">
                <a:moveTo>
                  <a:pt x="285" y="0"/>
                </a:moveTo>
                <a:lnTo>
                  <a:pt x="261" y="9"/>
                </a:lnTo>
                <a:lnTo>
                  <a:pt x="232" y="19"/>
                </a:lnTo>
                <a:lnTo>
                  <a:pt x="209" y="25"/>
                </a:lnTo>
                <a:lnTo>
                  <a:pt x="185" y="30"/>
                </a:lnTo>
                <a:lnTo>
                  <a:pt x="160" y="32"/>
                </a:lnTo>
                <a:lnTo>
                  <a:pt x="128" y="30"/>
                </a:lnTo>
                <a:lnTo>
                  <a:pt x="97" y="25"/>
                </a:lnTo>
                <a:lnTo>
                  <a:pt x="61" y="19"/>
                </a:lnTo>
                <a:lnTo>
                  <a:pt x="40" y="19"/>
                </a:lnTo>
                <a:lnTo>
                  <a:pt x="31" y="21"/>
                </a:lnTo>
                <a:lnTo>
                  <a:pt x="23" y="38"/>
                </a:lnTo>
                <a:lnTo>
                  <a:pt x="17" y="55"/>
                </a:lnTo>
                <a:lnTo>
                  <a:pt x="12" y="70"/>
                </a:lnTo>
                <a:lnTo>
                  <a:pt x="2" y="89"/>
                </a:lnTo>
                <a:lnTo>
                  <a:pt x="0" y="101"/>
                </a:lnTo>
                <a:lnTo>
                  <a:pt x="6" y="116"/>
                </a:lnTo>
                <a:lnTo>
                  <a:pt x="15" y="131"/>
                </a:lnTo>
                <a:lnTo>
                  <a:pt x="21" y="141"/>
                </a:lnTo>
                <a:lnTo>
                  <a:pt x="31" y="146"/>
                </a:lnTo>
                <a:lnTo>
                  <a:pt x="31" y="156"/>
                </a:lnTo>
                <a:lnTo>
                  <a:pt x="21" y="169"/>
                </a:lnTo>
                <a:lnTo>
                  <a:pt x="21" y="181"/>
                </a:lnTo>
                <a:lnTo>
                  <a:pt x="29" y="194"/>
                </a:lnTo>
                <a:lnTo>
                  <a:pt x="38" y="201"/>
                </a:lnTo>
                <a:lnTo>
                  <a:pt x="40" y="211"/>
                </a:lnTo>
                <a:lnTo>
                  <a:pt x="34" y="232"/>
                </a:lnTo>
                <a:lnTo>
                  <a:pt x="31" y="249"/>
                </a:lnTo>
                <a:lnTo>
                  <a:pt x="29" y="262"/>
                </a:lnTo>
                <a:lnTo>
                  <a:pt x="31" y="277"/>
                </a:lnTo>
                <a:lnTo>
                  <a:pt x="40" y="293"/>
                </a:lnTo>
                <a:lnTo>
                  <a:pt x="50" y="314"/>
                </a:lnTo>
                <a:lnTo>
                  <a:pt x="57" y="325"/>
                </a:lnTo>
                <a:lnTo>
                  <a:pt x="67" y="329"/>
                </a:lnTo>
                <a:lnTo>
                  <a:pt x="71" y="319"/>
                </a:lnTo>
                <a:lnTo>
                  <a:pt x="72" y="308"/>
                </a:lnTo>
                <a:lnTo>
                  <a:pt x="67" y="291"/>
                </a:lnTo>
                <a:lnTo>
                  <a:pt x="61" y="276"/>
                </a:lnTo>
                <a:lnTo>
                  <a:pt x="59" y="255"/>
                </a:lnTo>
                <a:lnTo>
                  <a:pt x="63" y="234"/>
                </a:lnTo>
                <a:lnTo>
                  <a:pt x="71" y="224"/>
                </a:lnTo>
                <a:lnTo>
                  <a:pt x="78" y="211"/>
                </a:lnTo>
                <a:lnTo>
                  <a:pt x="74" y="196"/>
                </a:lnTo>
                <a:lnTo>
                  <a:pt x="63" y="188"/>
                </a:lnTo>
                <a:lnTo>
                  <a:pt x="53" y="179"/>
                </a:lnTo>
                <a:lnTo>
                  <a:pt x="57" y="162"/>
                </a:lnTo>
                <a:lnTo>
                  <a:pt x="61" y="148"/>
                </a:lnTo>
                <a:lnTo>
                  <a:pt x="57" y="137"/>
                </a:lnTo>
                <a:lnTo>
                  <a:pt x="44" y="131"/>
                </a:lnTo>
                <a:lnTo>
                  <a:pt x="34" y="129"/>
                </a:lnTo>
                <a:lnTo>
                  <a:pt x="29" y="116"/>
                </a:lnTo>
                <a:lnTo>
                  <a:pt x="33" y="97"/>
                </a:lnTo>
                <a:lnTo>
                  <a:pt x="34" y="82"/>
                </a:lnTo>
                <a:lnTo>
                  <a:pt x="48" y="61"/>
                </a:lnTo>
                <a:lnTo>
                  <a:pt x="53" y="49"/>
                </a:lnTo>
                <a:lnTo>
                  <a:pt x="63" y="46"/>
                </a:lnTo>
                <a:lnTo>
                  <a:pt x="84" y="49"/>
                </a:lnTo>
                <a:lnTo>
                  <a:pt x="114" y="55"/>
                </a:lnTo>
                <a:lnTo>
                  <a:pt x="137" y="59"/>
                </a:lnTo>
                <a:lnTo>
                  <a:pt x="166" y="59"/>
                </a:lnTo>
                <a:lnTo>
                  <a:pt x="196" y="53"/>
                </a:lnTo>
                <a:lnTo>
                  <a:pt x="228" y="46"/>
                </a:lnTo>
                <a:lnTo>
                  <a:pt x="247" y="42"/>
                </a:lnTo>
                <a:lnTo>
                  <a:pt x="268" y="36"/>
                </a:lnTo>
                <a:lnTo>
                  <a:pt x="283" y="32"/>
                </a:lnTo>
                <a:lnTo>
                  <a:pt x="306" y="23"/>
                </a:lnTo>
                <a:lnTo>
                  <a:pt x="2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Freeform 44">
            <a:extLst>
              <a:ext uri="{FF2B5EF4-FFF2-40B4-BE49-F238E27FC236}">
                <a16:creationId xmlns:a16="http://schemas.microsoft.com/office/drawing/2014/main" id="{CFD5F6FA-8B13-DB58-4B81-2975CA2D4812}"/>
              </a:ext>
            </a:extLst>
          </p:cNvPr>
          <p:cNvSpPr>
            <a:spLocks/>
          </p:cNvSpPr>
          <p:nvPr/>
        </p:nvSpPr>
        <p:spPr bwMode="auto">
          <a:xfrm>
            <a:off x="6602413" y="5500688"/>
            <a:ext cx="119062" cy="130175"/>
          </a:xfrm>
          <a:custGeom>
            <a:avLst/>
            <a:gdLst>
              <a:gd name="T0" fmla="*/ 0 w 150"/>
              <a:gd name="T1" fmla="*/ 2147483646 h 163"/>
              <a:gd name="T2" fmla="*/ 999863626 w 150"/>
              <a:gd name="T3" fmla="*/ 0 h 163"/>
              <a:gd name="T4" fmla="*/ 2147483646 w 150"/>
              <a:gd name="T5" fmla="*/ 2147483646 h 163"/>
              <a:gd name="T6" fmla="*/ 2147483646 w 150"/>
              <a:gd name="T7" fmla="*/ 2147483646 h 163"/>
              <a:gd name="T8" fmla="*/ 2147483646 w 150"/>
              <a:gd name="T9" fmla="*/ 2147483646 h 163"/>
              <a:gd name="T10" fmla="*/ 2147483646 w 150"/>
              <a:gd name="T11" fmla="*/ 2147483646 h 163"/>
              <a:gd name="T12" fmla="*/ 2147483646 w 150"/>
              <a:gd name="T13" fmla="*/ 2147483646 h 163"/>
              <a:gd name="T14" fmla="*/ 2147483646 w 150"/>
              <a:gd name="T15" fmla="*/ 2147483646 h 163"/>
              <a:gd name="T16" fmla="*/ 2147483646 w 150"/>
              <a:gd name="T17" fmla="*/ 2147483646 h 163"/>
              <a:gd name="T18" fmla="*/ 2147483646 w 150"/>
              <a:gd name="T19" fmla="*/ 2147483646 h 163"/>
              <a:gd name="T20" fmla="*/ 2147483646 w 150"/>
              <a:gd name="T21" fmla="*/ 2147483646 h 163"/>
              <a:gd name="T22" fmla="*/ 2147483646 w 150"/>
              <a:gd name="T23" fmla="*/ 2147483646 h 163"/>
              <a:gd name="T24" fmla="*/ 2147483646 w 150"/>
              <a:gd name="T25" fmla="*/ 2147483646 h 163"/>
              <a:gd name="T26" fmla="*/ 2147483646 w 150"/>
              <a:gd name="T27" fmla="*/ 2147483646 h 163"/>
              <a:gd name="T28" fmla="*/ 2147483646 w 150"/>
              <a:gd name="T29" fmla="*/ 2147483646 h 163"/>
              <a:gd name="T30" fmla="*/ 2147483646 w 150"/>
              <a:gd name="T31" fmla="*/ 2147483646 h 163"/>
              <a:gd name="T32" fmla="*/ 2147483646 w 150"/>
              <a:gd name="T33" fmla="*/ 2147483646 h 163"/>
              <a:gd name="T34" fmla="*/ 2147483646 w 150"/>
              <a:gd name="T35" fmla="*/ 2147483646 h 163"/>
              <a:gd name="T36" fmla="*/ 2147483646 w 150"/>
              <a:gd name="T37" fmla="*/ 2147483646 h 163"/>
              <a:gd name="T38" fmla="*/ 2147483646 w 150"/>
              <a:gd name="T39" fmla="*/ 2147483646 h 163"/>
              <a:gd name="T40" fmla="*/ 2147483646 w 150"/>
              <a:gd name="T41" fmla="*/ 2147483646 h 163"/>
              <a:gd name="T42" fmla="*/ 2147483646 w 150"/>
              <a:gd name="T43" fmla="*/ 2147483646 h 163"/>
              <a:gd name="T44" fmla="*/ 2147483646 w 150"/>
              <a:gd name="T45" fmla="*/ 2147483646 h 163"/>
              <a:gd name="T46" fmla="*/ 0 w 150"/>
              <a:gd name="T47" fmla="*/ 2147483646 h 163"/>
              <a:gd name="T48" fmla="*/ 0 w 150"/>
              <a:gd name="T49" fmla="*/ 2147483646 h 1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"/>
              <a:gd name="T76" fmla="*/ 0 h 163"/>
              <a:gd name="T77" fmla="*/ 150 w 150"/>
              <a:gd name="T78" fmla="*/ 163 h 16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" h="163">
                <a:moveTo>
                  <a:pt x="0" y="8"/>
                </a:moveTo>
                <a:lnTo>
                  <a:pt x="2" y="0"/>
                </a:lnTo>
                <a:lnTo>
                  <a:pt x="11" y="6"/>
                </a:lnTo>
                <a:lnTo>
                  <a:pt x="28" y="15"/>
                </a:lnTo>
                <a:lnTo>
                  <a:pt x="47" y="28"/>
                </a:lnTo>
                <a:lnTo>
                  <a:pt x="61" y="44"/>
                </a:lnTo>
                <a:lnTo>
                  <a:pt x="70" y="55"/>
                </a:lnTo>
                <a:lnTo>
                  <a:pt x="80" y="70"/>
                </a:lnTo>
                <a:lnTo>
                  <a:pt x="91" y="87"/>
                </a:lnTo>
                <a:lnTo>
                  <a:pt x="104" y="104"/>
                </a:lnTo>
                <a:lnTo>
                  <a:pt x="121" y="125"/>
                </a:lnTo>
                <a:lnTo>
                  <a:pt x="135" y="141"/>
                </a:lnTo>
                <a:lnTo>
                  <a:pt x="150" y="163"/>
                </a:lnTo>
                <a:lnTo>
                  <a:pt x="142" y="160"/>
                </a:lnTo>
                <a:lnTo>
                  <a:pt x="127" y="144"/>
                </a:lnTo>
                <a:lnTo>
                  <a:pt x="110" y="125"/>
                </a:lnTo>
                <a:lnTo>
                  <a:pt x="91" y="103"/>
                </a:lnTo>
                <a:lnTo>
                  <a:pt x="76" y="84"/>
                </a:lnTo>
                <a:lnTo>
                  <a:pt x="62" y="66"/>
                </a:lnTo>
                <a:lnTo>
                  <a:pt x="51" y="51"/>
                </a:lnTo>
                <a:lnTo>
                  <a:pt x="32" y="36"/>
                </a:lnTo>
                <a:lnTo>
                  <a:pt x="19" y="25"/>
                </a:lnTo>
                <a:lnTo>
                  <a:pt x="7" y="17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Freeform 45">
            <a:extLst>
              <a:ext uri="{FF2B5EF4-FFF2-40B4-BE49-F238E27FC236}">
                <a16:creationId xmlns:a16="http://schemas.microsoft.com/office/drawing/2014/main" id="{B619142A-DCC0-70F8-8C14-500E58238499}"/>
              </a:ext>
            </a:extLst>
          </p:cNvPr>
          <p:cNvSpPr>
            <a:spLocks/>
          </p:cNvSpPr>
          <p:nvPr/>
        </p:nvSpPr>
        <p:spPr bwMode="auto">
          <a:xfrm>
            <a:off x="7024688" y="5665788"/>
            <a:ext cx="92075" cy="68262"/>
          </a:xfrm>
          <a:custGeom>
            <a:avLst/>
            <a:gdLst>
              <a:gd name="T0" fmla="*/ 0 w 116"/>
              <a:gd name="T1" fmla="*/ 2147483646 h 86"/>
              <a:gd name="T2" fmla="*/ 2147483646 w 116"/>
              <a:gd name="T3" fmla="*/ 2147483646 h 86"/>
              <a:gd name="T4" fmla="*/ 2147483646 w 116"/>
              <a:gd name="T5" fmla="*/ 2147483646 h 86"/>
              <a:gd name="T6" fmla="*/ 2147483646 w 116"/>
              <a:gd name="T7" fmla="*/ 2147483646 h 86"/>
              <a:gd name="T8" fmla="*/ 2147483646 w 116"/>
              <a:gd name="T9" fmla="*/ 2147483646 h 86"/>
              <a:gd name="T10" fmla="*/ 2147483646 w 116"/>
              <a:gd name="T11" fmla="*/ 2000344886 h 86"/>
              <a:gd name="T12" fmla="*/ 2147483646 w 116"/>
              <a:gd name="T13" fmla="*/ 0 h 86"/>
              <a:gd name="T14" fmla="*/ 2147483646 w 116"/>
              <a:gd name="T15" fmla="*/ 999857326 h 86"/>
              <a:gd name="T16" fmla="*/ 2147483646 w 116"/>
              <a:gd name="T17" fmla="*/ 2147483646 h 86"/>
              <a:gd name="T18" fmla="*/ 2147483646 w 116"/>
              <a:gd name="T19" fmla="*/ 2147483646 h 86"/>
              <a:gd name="T20" fmla="*/ 2147483646 w 116"/>
              <a:gd name="T21" fmla="*/ 2147483646 h 86"/>
              <a:gd name="T22" fmla="*/ 2147483646 w 116"/>
              <a:gd name="T23" fmla="*/ 2147483646 h 86"/>
              <a:gd name="T24" fmla="*/ 2147483646 w 116"/>
              <a:gd name="T25" fmla="*/ 2147483646 h 86"/>
              <a:gd name="T26" fmla="*/ 2147483646 w 116"/>
              <a:gd name="T27" fmla="*/ 2147483646 h 86"/>
              <a:gd name="T28" fmla="*/ 2147483646 w 116"/>
              <a:gd name="T29" fmla="*/ 2147483646 h 86"/>
              <a:gd name="T30" fmla="*/ 2147483646 w 116"/>
              <a:gd name="T31" fmla="*/ 2147483646 h 86"/>
              <a:gd name="T32" fmla="*/ 0 w 116"/>
              <a:gd name="T33" fmla="*/ 2147483646 h 86"/>
              <a:gd name="T34" fmla="*/ 0 w 116"/>
              <a:gd name="T35" fmla="*/ 2147483646 h 8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6"/>
              <a:gd name="T55" fmla="*/ 0 h 86"/>
              <a:gd name="T56" fmla="*/ 116 w 116"/>
              <a:gd name="T57" fmla="*/ 86 h 8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6" h="86">
                <a:moveTo>
                  <a:pt x="0" y="84"/>
                </a:moveTo>
                <a:lnTo>
                  <a:pt x="17" y="59"/>
                </a:lnTo>
                <a:lnTo>
                  <a:pt x="42" y="38"/>
                </a:lnTo>
                <a:lnTo>
                  <a:pt x="61" y="27"/>
                </a:lnTo>
                <a:lnTo>
                  <a:pt x="78" y="13"/>
                </a:lnTo>
                <a:lnTo>
                  <a:pt x="91" y="4"/>
                </a:lnTo>
                <a:lnTo>
                  <a:pt x="102" y="0"/>
                </a:lnTo>
                <a:lnTo>
                  <a:pt x="110" y="2"/>
                </a:lnTo>
                <a:lnTo>
                  <a:pt x="116" y="11"/>
                </a:lnTo>
                <a:lnTo>
                  <a:pt x="110" y="19"/>
                </a:lnTo>
                <a:lnTo>
                  <a:pt x="104" y="27"/>
                </a:lnTo>
                <a:lnTo>
                  <a:pt x="83" y="38"/>
                </a:lnTo>
                <a:lnTo>
                  <a:pt x="63" y="53"/>
                </a:lnTo>
                <a:lnTo>
                  <a:pt x="51" y="65"/>
                </a:lnTo>
                <a:lnTo>
                  <a:pt x="44" y="72"/>
                </a:lnTo>
                <a:lnTo>
                  <a:pt x="38" y="86"/>
                </a:lnTo>
                <a:lnTo>
                  <a:pt x="0" y="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Freeform 46">
            <a:extLst>
              <a:ext uri="{FF2B5EF4-FFF2-40B4-BE49-F238E27FC236}">
                <a16:creationId xmlns:a16="http://schemas.microsoft.com/office/drawing/2014/main" id="{808B3D9A-F202-F187-1A4A-EDBF84D3810F}"/>
              </a:ext>
            </a:extLst>
          </p:cNvPr>
          <p:cNvSpPr>
            <a:spLocks/>
          </p:cNvSpPr>
          <p:nvPr/>
        </p:nvSpPr>
        <p:spPr bwMode="auto">
          <a:xfrm>
            <a:off x="6869113" y="5691188"/>
            <a:ext cx="111125" cy="68262"/>
          </a:xfrm>
          <a:custGeom>
            <a:avLst/>
            <a:gdLst>
              <a:gd name="T0" fmla="*/ 0 w 141"/>
              <a:gd name="T1" fmla="*/ 2147483646 h 88"/>
              <a:gd name="T2" fmla="*/ 2147483646 w 141"/>
              <a:gd name="T3" fmla="*/ 2147483646 h 88"/>
              <a:gd name="T4" fmla="*/ 2147483646 w 141"/>
              <a:gd name="T5" fmla="*/ 2147483646 h 88"/>
              <a:gd name="T6" fmla="*/ 2147483646 w 141"/>
              <a:gd name="T7" fmla="*/ 2147483646 h 88"/>
              <a:gd name="T8" fmla="*/ 2147483646 w 141"/>
              <a:gd name="T9" fmla="*/ 2147483646 h 88"/>
              <a:gd name="T10" fmla="*/ 2147483646 w 141"/>
              <a:gd name="T11" fmla="*/ 1867129374 h 88"/>
              <a:gd name="T12" fmla="*/ 2147483646 w 141"/>
              <a:gd name="T13" fmla="*/ 0 h 88"/>
              <a:gd name="T14" fmla="*/ 2147483646 w 141"/>
              <a:gd name="T15" fmla="*/ 933264101 h 88"/>
              <a:gd name="T16" fmla="*/ 2147483646 w 141"/>
              <a:gd name="T17" fmla="*/ 2147483646 h 88"/>
              <a:gd name="T18" fmla="*/ 2147483646 w 141"/>
              <a:gd name="T19" fmla="*/ 2147483646 h 88"/>
              <a:gd name="T20" fmla="*/ 2147483646 w 141"/>
              <a:gd name="T21" fmla="*/ 2147483646 h 88"/>
              <a:gd name="T22" fmla="*/ 2147483646 w 141"/>
              <a:gd name="T23" fmla="*/ 2147483646 h 88"/>
              <a:gd name="T24" fmla="*/ 2147483646 w 141"/>
              <a:gd name="T25" fmla="*/ 2147483646 h 88"/>
              <a:gd name="T26" fmla="*/ 2147483646 w 141"/>
              <a:gd name="T27" fmla="*/ 2147483646 h 88"/>
              <a:gd name="T28" fmla="*/ 2147483646 w 141"/>
              <a:gd name="T29" fmla="*/ 2147483646 h 88"/>
              <a:gd name="T30" fmla="*/ 2147483646 w 141"/>
              <a:gd name="T31" fmla="*/ 2147483646 h 88"/>
              <a:gd name="T32" fmla="*/ 0 w 141"/>
              <a:gd name="T33" fmla="*/ 2147483646 h 88"/>
              <a:gd name="T34" fmla="*/ 0 w 141"/>
              <a:gd name="T35" fmla="*/ 2147483646 h 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1"/>
              <a:gd name="T55" fmla="*/ 0 h 88"/>
              <a:gd name="T56" fmla="*/ 141 w 141"/>
              <a:gd name="T57" fmla="*/ 88 h 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1" h="88">
                <a:moveTo>
                  <a:pt x="0" y="65"/>
                </a:moveTo>
                <a:lnTo>
                  <a:pt x="17" y="50"/>
                </a:lnTo>
                <a:lnTo>
                  <a:pt x="51" y="35"/>
                </a:lnTo>
                <a:lnTo>
                  <a:pt x="72" y="27"/>
                </a:lnTo>
                <a:lnTo>
                  <a:pt x="95" y="16"/>
                </a:lnTo>
                <a:lnTo>
                  <a:pt x="116" y="4"/>
                </a:lnTo>
                <a:lnTo>
                  <a:pt x="127" y="0"/>
                </a:lnTo>
                <a:lnTo>
                  <a:pt x="137" y="2"/>
                </a:lnTo>
                <a:lnTo>
                  <a:pt x="141" y="12"/>
                </a:lnTo>
                <a:lnTo>
                  <a:pt x="139" y="19"/>
                </a:lnTo>
                <a:lnTo>
                  <a:pt x="122" y="31"/>
                </a:lnTo>
                <a:lnTo>
                  <a:pt x="88" y="57"/>
                </a:lnTo>
                <a:lnTo>
                  <a:pt x="67" y="78"/>
                </a:lnTo>
                <a:lnTo>
                  <a:pt x="59" y="84"/>
                </a:lnTo>
                <a:lnTo>
                  <a:pt x="44" y="88"/>
                </a:lnTo>
                <a:lnTo>
                  <a:pt x="21" y="78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Freeform 47">
            <a:extLst>
              <a:ext uri="{FF2B5EF4-FFF2-40B4-BE49-F238E27FC236}">
                <a16:creationId xmlns:a16="http://schemas.microsoft.com/office/drawing/2014/main" id="{D366C60C-47DC-FC3E-FDCC-ABED6F6E9D64}"/>
              </a:ext>
            </a:extLst>
          </p:cNvPr>
          <p:cNvSpPr>
            <a:spLocks/>
          </p:cNvSpPr>
          <p:nvPr/>
        </p:nvSpPr>
        <p:spPr bwMode="auto">
          <a:xfrm>
            <a:off x="6724650" y="5645150"/>
            <a:ext cx="57150" cy="90488"/>
          </a:xfrm>
          <a:custGeom>
            <a:avLst/>
            <a:gdLst>
              <a:gd name="T0" fmla="*/ 0 w 72"/>
              <a:gd name="T1" fmla="*/ 2147483646 h 114"/>
              <a:gd name="T2" fmla="*/ 2147483646 w 72"/>
              <a:gd name="T3" fmla="*/ 2147483646 h 114"/>
              <a:gd name="T4" fmla="*/ 2147483646 w 72"/>
              <a:gd name="T5" fmla="*/ 2147483646 h 114"/>
              <a:gd name="T6" fmla="*/ 2147483646 w 72"/>
              <a:gd name="T7" fmla="*/ 2147483646 h 114"/>
              <a:gd name="T8" fmla="*/ 2147483646 w 72"/>
              <a:gd name="T9" fmla="*/ 2147483646 h 114"/>
              <a:gd name="T10" fmla="*/ 2147483646 w 72"/>
              <a:gd name="T11" fmla="*/ 2147483646 h 114"/>
              <a:gd name="T12" fmla="*/ 2147483646 w 72"/>
              <a:gd name="T13" fmla="*/ 2147483646 h 114"/>
              <a:gd name="T14" fmla="*/ 2147483646 w 72"/>
              <a:gd name="T15" fmla="*/ 2147483646 h 114"/>
              <a:gd name="T16" fmla="*/ 2147483646 w 72"/>
              <a:gd name="T17" fmla="*/ 2147483646 h 114"/>
              <a:gd name="T18" fmla="*/ 2147483646 w 72"/>
              <a:gd name="T19" fmla="*/ 2147483646 h 114"/>
              <a:gd name="T20" fmla="*/ 2147483646 w 72"/>
              <a:gd name="T21" fmla="*/ 2147483646 h 114"/>
              <a:gd name="T22" fmla="*/ 2147483646 w 72"/>
              <a:gd name="T23" fmla="*/ 0 h 114"/>
              <a:gd name="T24" fmla="*/ 0 w 72"/>
              <a:gd name="T25" fmla="*/ 0 h 114"/>
              <a:gd name="T26" fmla="*/ 0 w 72"/>
              <a:gd name="T27" fmla="*/ 2147483646 h 114"/>
              <a:gd name="T28" fmla="*/ 0 w 72"/>
              <a:gd name="T29" fmla="*/ 2147483646 h 1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2"/>
              <a:gd name="T46" fmla="*/ 0 h 114"/>
              <a:gd name="T47" fmla="*/ 72 w 72"/>
              <a:gd name="T48" fmla="*/ 114 h 1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2" h="114">
                <a:moveTo>
                  <a:pt x="0" y="8"/>
                </a:moveTo>
                <a:lnTo>
                  <a:pt x="13" y="21"/>
                </a:lnTo>
                <a:lnTo>
                  <a:pt x="26" y="40"/>
                </a:lnTo>
                <a:lnTo>
                  <a:pt x="36" y="57"/>
                </a:lnTo>
                <a:lnTo>
                  <a:pt x="49" y="76"/>
                </a:lnTo>
                <a:lnTo>
                  <a:pt x="60" y="92"/>
                </a:lnTo>
                <a:lnTo>
                  <a:pt x="72" y="114"/>
                </a:lnTo>
                <a:lnTo>
                  <a:pt x="72" y="95"/>
                </a:lnTo>
                <a:lnTo>
                  <a:pt x="59" y="73"/>
                </a:lnTo>
                <a:lnTo>
                  <a:pt x="41" y="46"/>
                </a:lnTo>
                <a:lnTo>
                  <a:pt x="28" y="25"/>
                </a:lnTo>
                <a:lnTo>
                  <a:pt x="11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Freeform 48">
            <a:extLst>
              <a:ext uri="{FF2B5EF4-FFF2-40B4-BE49-F238E27FC236}">
                <a16:creationId xmlns:a16="http://schemas.microsoft.com/office/drawing/2014/main" id="{1BB33614-C2F2-A8C0-2170-80F24383C00A}"/>
              </a:ext>
            </a:extLst>
          </p:cNvPr>
          <p:cNvSpPr>
            <a:spLocks/>
          </p:cNvSpPr>
          <p:nvPr/>
        </p:nvSpPr>
        <p:spPr bwMode="auto">
          <a:xfrm>
            <a:off x="6796088" y="5500688"/>
            <a:ext cx="65087" cy="87312"/>
          </a:xfrm>
          <a:custGeom>
            <a:avLst/>
            <a:gdLst>
              <a:gd name="T0" fmla="*/ 0 w 82"/>
              <a:gd name="T1" fmla="*/ 0 h 110"/>
              <a:gd name="T2" fmla="*/ 2147483646 w 82"/>
              <a:gd name="T3" fmla="*/ 2147483646 h 110"/>
              <a:gd name="T4" fmla="*/ 2147483646 w 82"/>
              <a:gd name="T5" fmla="*/ 2147483646 h 110"/>
              <a:gd name="T6" fmla="*/ 2147483646 w 82"/>
              <a:gd name="T7" fmla="*/ 2147483646 h 110"/>
              <a:gd name="T8" fmla="*/ 2147483646 w 82"/>
              <a:gd name="T9" fmla="*/ 2147483646 h 110"/>
              <a:gd name="T10" fmla="*/ 2147483646 w 82"/>
              <a:gd name="T11" fmla="*/ 2147483646 h 110"/>
              <a:gd name="T12" fmla="*/ 2147483646 w 82"/>
              <a:gd name="T13" fmla="*/ 2147483646 h 110"/>
              <a:gd name="T14" fmla="*/ 2147483646 w 82"/>
              <a:gd name="T15" fmla="*/ 2147483646 h 110"/>
              <a:gd name="T16" fmla="*/ 2147483646 w 82"/>
              <a:gd name="T17" fmla="*/ 2147483646 h 110"/>
              <a:gd name="T18" fmla="*/ 2147483646 w 82"/>
              <a:gd name="T19" fmla="*/ 2147483646 h 110"/>
              <a:gd name="T20" fmla="*/ 2147483646 w 82"/>
              <a:gd name="T21" fmla="*/ 2147483646 h 110"/>
              <a:gd name="T22" fmla="*/ 2147483646 w 82"/>
              <a:gd name="T23" fmla="*/ 2147483646 h 110"/>
              <a:gd name="T24" fmla="*/ 2147483646 w 82"/>
              <a:gd name="T25" fmla="*/ 2147483646 h 110"/>
              <a:gd name="T26" fmla="*/ 2147483646 w 82"/>
              <a:gd name="T27" fmla="*/ 2147483646 h 110"/>
              <a:gd name="T28" fmla="*/ 2147483646 w 82"/>
              <a:gd name="T29" fmla="*/ 0 h 110"/>
              <a:gd name="T30" fmla="*/ 0 w 82"/>
              <a:gd name="T31" fmla="*/ 0 h 110"/>
              <a:gd name="T32" fmla="*/ 0 w 82"/>
              <a:gd name="T33" fmla="*/ 0 h 1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2"/>
              <a:gd name="T52" fmla="*/ 0 h 110"/>
              <a:gd name="T53" fmla="*/ 82 w 82"/>
              <a:gd name="T54" fmla="*/ 110 h 1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2" h="110">
                <a:moveTo>
                  <a:pt x="0" y="0"/>
                </a:moveTo>
                <a:lnTo>
                  <a:pt x="17" y="15"/>
                </a:lnTo>
                <a:lnTo>
                  <a:pt x="26" y="28"/>
                </a:lnTo>
                <a:lnTo>
                  <a:pt x="40" y="46"/>
                </a:lnTo>
                <a:lnTo>
                  <a:pt x="51" y="61"/>
                </a:lnTo>
                <a:lnTo>
                  <a:pt x="61" y="78"/>
                </a:lnTo>
                <a:lnTo>
                  <a:pt x="70" y="91"/>
                </a:lnTo>
                <a:lnTo>
                  <a:pt x="82" y="110"/>
                </a:lnTo>
                <a:lnTo>
                  <a:pt x="80" y="93"/>
                </a:lnTo>
                <a:lnTo>
                  <a:pt x="76" y="74"/>
                </a:lnTo>
                <a:lnTo>
                  <a:pt x="68" y="57"/>
                </a:lnTo>
                <a:lnTo>
                  <a:pt x="55" y="40"/>
                </a:lnTo>
                <a:lnTo>
                  <a:pt x="45" y="27"/>
                </a:lnTo>
                <a:lnTo>
                  <a:pt x="42" y="15"/>
                </a:lnTo>
                <a:lnTo>
                  <a:pt x="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Freeform 49">
            <a:extLst>
              <a:ext uri="{FF2B5EF4-FFF2-40B4-BE49-F238E27FC236}">
                <a16:creationId xmlns:a16="http://schemas.microsoft.com/office/drawing/2014/main" id="{408859E7-20D4-6269-A972-8BBB8EE32E22}"/>
              </a:ext>
            </a:extLst>
          </p:cNvPr>
          <p:cNvSpPr>
            <a:spLocks/>
          </p:cNvSpPr>
          <p:nvPr/>
        </p:nvSpPr>
        <p:spPr bwMode="auto">
          <a:xfrm>
            <a:off x="6842125" y="5486400"/>
            <a:ext cx="73025" cy="92075"/>
          </a:xfrm>
          <a:custGeom>
            <a:avLst/>
            <a:gdLst>
              <a:gd name="T0" fmla="*/ 0 w 93"/>
              <a:gd name="T1" fmla="*/ 2000373825 h 116"/>
              <a:gd name="T2" fmla="*/ 2147483646 w 93"/>
              <a:gd name="T3" fmla="*/ 2147483646 h 116"/>
              <a:gd name="T4" fmla="*/ 2147483646 w 93"/>
              <a:gd name="T5" fmla="*/ 2147483646 h 116"/>
              <a:gd name="T6" fmla="*/ 2147483646 w 93"/>
              <a:gd name="T7" fmla="*/ 2147483646 h 116"/>
              <a:gd name="T8" fmla="*/ 2147483646 w 93"/>
              <a:gd name="T9" fmla="*/ 2147483646 h 116"/>
              <a:gd name="T10" fmla="*/ 2147483646 w 93"/>
              <a:gd name="T11" fmla="*/ 2147483646 h 116"/>
              <a:gd name="T12" fmla="*/ 2147483646 w 93"/>
              <a:gd name="T13" fmla="*/ 2147483646 h 116"/>
              <a:gd name="T14" fmla="*/ 2147483646 w 93"/>
              <a:gd name="T15" fmla="*/ 2147483646 h 116"/>
              <a:gd name="T16" fmla="*/ 2147483646 w 93"/>
              <a:gd name="T17" fmla="*/ 2147483646 h 116"/>
              <a:gd name="T18" fmla="*/ 2147483646 w 93"/>
              <a:gd name="T19" fmla="*/ 2147483646 h 116"/>
              <a:gd name="T20" fmla="*/ 2147483646 w 93"/>
              <a:gd name="T21" fmla="*/ 2147483646 h 116"/>
              <a:gd name="T22" fmla="*/ 2147483646 w 93"/>
              <a:gd name="T23" fmla="*/ 2147483646 h 116"/>
              <a:gd name="T24" fmla="*/ 2147483646 w 93"/>
              <a:gd name="T25" fmla="*/ 2147483646 h 116"/>
              <a:gd name="T26" fmla="*/ 2147483646 w 93"/>
              <a:gd name="T27" fmla="*/ 2147483646 h 116"/>
              <a:gd name="T28" fmla="*/ 2147483646 w 93"/>
              <a:gd name="T29" fmla="*/ 2147483646 h 116"/>
              <a:gd name="T30" fmla="*/ 2147483646 w 93"/>
              <a:gd name="T31" fmla="*/ 0 h 116"/>
              <a:gd name="T32" fmla="*/ 0 w 93"/>
              <a:gd name="T33" fmla="*/ 2000373825 h 116"/>
              <a:gd name="T34" fmla="*/ 0 w 93"/>
              <a:gd name="T35" fmla="*/ 2000373825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3"/>
              <a:gd name="T55" fmla="*/ 0 h 116"/>
              <a:gd name="T56" fmla="*/ 93 w 93"/>
              <a:gd name="T57" fmla="*/ 116 h 11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3" h="116">
                <a:moveTo>
                  <a:pt x="0" y="4"/>
                </a:moveTo>
                <a:lnTo>
                  <a:pt x="13" y="19"/>
                </a:lnTo>
                <a:lnTo>
                  <a:pt x="26" y="32"/>
                </a:lnTo>
                <a:lnTo>
                  <a:pt x="42" y="45"/>
                </a:lnTo>
                <a:lnTo>
                  <a:pt x="55" y="61"/>
                </a:lnTo>
                <a:lnTo>
                  <a:pt x="66" y="74"/>
                </a:lnTo>
                <a:lnTo>
                  <a:pt x="76" y="89"/>
                </a:lnTo>
                <a:lnTo>
                  <a:pt x="85" y="104"/>
                </a:lnTo>
                <a:lnTo>
                  <a:pt x="93" y="116"/>
                </a:lnTo>
                <a:lnTo>
                  <a:pt x="87" y="95"/>
                </a:lnTo>
                <a:lnTo>
                  <a:pt x="78" y="72"/>
                </a:lnTo>
                <a:lnTo>
                  <a:pt x="63" y="49"/>
                </a:lnTo>
                <a:lnTo>
                  <a:pt x="49" y="38"/>
                </a:lnTo>
                <a:lnTo>
                  <a:pt x="34" y="23"/>
                </a:lnTo>
                <a:lnTo>
                  <a:pt x="23" y="11"/>
                </a:lnTo>
                <a:lnTo>
                  <a:pt x="13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Freeform 50">
            <a:extLst>
              <a:ext uri="{FF2B5EF4-FFF2-40B4-BE49-F238E27FC236}">
                <a16:creationId xmlns:a16="http://schemas.microsoft.com/office/drawing/2014/main" id="{BFF6E569-A4F6-42B0-8122-447304896221}"/>
              </a:ext>
            </a:extLst>
          </p:cNvPr>
          <p:cNvSpPr>
            <a:spLocks/>
          </p:cNvSpPr>
          <p:nvPr/>
        </p:nvSpPr>
        <p:spPr bwMode="auto">
          <a:xfrm>
            <a:off x="6935788" y="5437188"/>
            <a:ext cx="242887" cy="301625"/>
          </a:xfrm>
          <a:custGeom>
            <a:avLst/>
            <a:gdLst>
              <a:gd name="T0" fmla="*/ 2147483646 w 306"/>
              <a:gd name="T1" fmla="*/ 2000373825 h 380"/>
              <a:gd name="T2" fmla="*/ 2147483646 w 306"/>
              <a:gd name="T3" fmla="*/ 2147483646 h 380"/>
              <a:gd name="T4" fmla="*/ 2147483646 w 306"/>
              <a:gd name="T5" fmla="*/ 2147483646 h 380"/>
              <a:gd name="T6" fmla="*/ 2147483646 w 306"/>
              <a:gd name="T7" fmla="*/ 2147483646 h 380"/>
              <a:gd name="T8" fmla="*/ 2147483646 w 306"/>
              <a:gd name="T9" fmla="*/ 2147483646 h 380"/>
              <a:gd name="T10" fmla="*/ 2147483646 w 306"/>
              <a:gd name="T11" fmla="*/ 2147483646 h 380"/>
              <a:gd name="T12" fmla="*/ 2147483646 w 306"/>
              <a:gd name="T13" fmla="*/ 2147483646 h 380"/>
              <a:gd name="T14" fmla="*/ 2147483646 w 306"/>
              <a:gd name="T15" fmla="*/ 2147483646 h 380"/>
              <a:gd name="T16" fmla="*/ 2147483646 w 306"/>
              <a:gd name="T17" fmla="*/ 2147483646 h 380"/>
              <a:gd name="T18" fmla="*/ 2147483646 w 306"/>
              <a:gd name="T19" fmla="*/ 2147483646 h 380"/>
              <a:gd name="T20" fmla="*/ 2147483646 w 306"/>
              <a:gd name="T21" fmla="*/ 2147483646 h 380"/>
              <a:gd name="T22" fmla="*/ 2147483646 w 306"/>
              <a:gd name="T23" fmla="*/ 2147483646 h 380"/>
              <a:gd name="T24" fmla="*/ 2147483646 w 306"/>
              <a:gd name="T25" fmla="*/ 2147483646 h 380"/>
              <a:gd name="T26" fmla="*/ 2147483646 w 306"/>
              <a:gd name="T27" fmla="*/ 2147483646 h 380"/>
              <a:gd name="T28" fmla="*/ 2147483646 w 306"/>
              <a:gd name="T29" fmla="*/ 2147483646 h 380"/>
              <a:gd name="T30" fmla="*/ 2147483646 w 306"/>
              <a:gd name="T31" fmla="*/ 2147483646 h 380"/>
              <a:gd name="T32" fmla="*/ 2147483646 w 306"/>
              <a:gd name="T33" fmla="*/ 2147483646 h 380"/>
              <a:gd name="T34" fmla="*/ 2147483646 w 306"/>
              <a:gd name="T35" fmla="*/ 2147483646 h 380"/>
              <a:gd name="T36" fmla="*/ 2147483646 w 306"/>
              <a:gd name="T37" fmla="*/ 2147483646 h 380"/>
              <a:gd name="T38" fmla="*/ 2147483646 w 306"/>
              <a:gd name="T39" fmla="*/ 2147483646 h 380"/>
              <a:gd name="T40" fmla="*/ 2147483646 w 306"/>
              <a:gd name="T41" fmla="*/ 2147483646 h 380"/>
              <a:gd name="T42" fmla="*/ 2147483646 w 306"/>
              <a:gd name="T43" fmla="*/ 2147483646 h 380"/>
              <a:gd name="T44" fmla="*/ 2147483646 w 306"/>
              <a:gd name="T45" fmla="*/ 2147483646 h 380"/>
              <a:gd name="T46" fmla="*/ 2147483646 w 306"/>
              <a:gd name="T47" fmla="*/ 2147483646 h 380"/>
              <a:gd name="T48" fmla="*/ 2147483646 w 306"/>
              <a:gd name="T49" fmla="*/ 2147483646 h 380"/>
              <a:gd name="T50" fmla="*/ 2147483646 w 306"/>
              <a:gd name="T51" fmla="*/ 2147483646 h 380"/>
              <a:gd name="T52" fmla="*/ 2147483646 w 306"/>
              <a:gd name="T53" fmla="*/ 2147483646 h 380"/>
              <a:gd name="T54" fmla="*/ 2147483646 w 306"/>
              <a:gd name="T55" fmla="*/ 2147483646 h 380"/>
              <a:gd name="T56" fmla="*/ 2147483646 w 306"/>
              <a:gd name="T57" fmla="*/ 2147483646 h 380"/>
              <a:gd name="T58" fmla="*/ 2147483646 w 306"/>
              <a:gd name="T59" fmla="*/ 2147483646 h 380"/>
              <a:gd name="T60" fmla="*/ 2147483646 w 306"/>
              <a:gd name="T61" fmla="*/ 2147483646 h 380"/>
              <a:gd name="T62" fmla="*/ 2147483646 w 306"/>
              <a:gd name="T63" fmla="*/ 2147483646 h 380"/>
              <a:gd name="T64" fmla="*/ 2147483646 w 306"/>
              <a:gd name="T65" fmla="*/ 2147483646 h 380"/>
              <a:gd name="T66" fmla="*/ 2147483646 w 306"/>
              <a:gd name="T67" fmla="*/ 2147483646 h 380"/>
              <a:gd name="T68" fmla="*/ 0 w 306"/>
              <a:gd name="T69" fmla="*/ 2147483646 h 380"/>
              <a:gd name="T70" fmla="*/ 0 w 306"/>
              <a:gd name="T71" fmla="*/ 2147483646 h 380"/>
              <a:gd name="T72" fmla="*/ 2147483646 w 306"/>
              <a:gd name="T73" fmla="*/ 0 h 380"/>
              <a:gd name="T74" fmla="*/ 2147483646 w 306"/>
              <a:gd name="T75" fmla="*/ 2000373825 h 380"/>
              <a:gd name="T76" fmla="*/ 2147483646 w 306"/>
              <a:gd name="T77" fmla="*/ 2000373825 h 38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06"/>
              <a:gd name="T118" fmla="*/ 0 h 380"/>
              <a:gd name="T119" fmla="*/ 306 w 306"/>
              <a:gd name="T120" fmla="*/ 380 h 38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06" h="380">
                <a:moveTo>
                  <a:pt x="19" y="4"/>
                </a:moveTo>
                <a:lnTo>
                  <a:pt x="40" y="25"/>
                </a:lnTo>
                <a:lnTo>
                  <a:pt x="62" y="44"/>
                </a:lnTo>
                <a:lnTo>
                  <a:pt x="80" y="63"/>
                </a:lnTo>
                <a:lnTo>
                  <a:pt x="99" y="78"/>
                </a:lnTo>
                <a:lnTo>
                  <a:pt x="118" y="97"/>
                </a:lnTo>
                <a:lnTo>
                  <a:pt x="135" y="116"/>
                </a:lnTo>
                <a:lnTo>
                  <a:pt x="150" y="133"/>
                </a:lnTo>
                <a:lnTo>
                  <a:pt x="165" y="152"/>
                </a:lnTo>
                <a:lnTo>
                  <a:pt x="182" y="175"/>
                </a:lnTo>
                <a:lnTo>
                  <a:pt x="201" y="198"/>
                </a:lnTo>
                <a:lnTo>
                  <a:pt x="216" y="221"/>
                </a:lnTo>
                <a:lnTo>
                  <a:pt x="235" y="247"/>
                </a:lnTo>
                <a:lnTo>
                  <a:pt x="249" y="270"/>
                </a:lnTo>
                <a:lnTo>
                  <a:pt x="262" y="293"/>
                </a:lnTo>
                <a:lnTo>
                  <a:pt x="277" y="316"/>
                </a:lnTo>
                <a:lnTo>
                  <a:pt x="289" y="336"/>
                </a:lnTo>
                <a:lnTo>
                  <a:pt x="296" y="354"/>
                </a:lnTo>
                <a:lnTo>
                  <a:pt x="306" y="380"/>
                </a:lnTo>
                <a:lnTo>
                  <a:pt x="275" y="380"/>
                </a:lnTo>
                <a:lnTo>
                  <a:pt x="260" y="346"/>
                </a:lnTo>
                <a:lnTo>
                  <a:pt x="247" y="316"/>
                </a:lnTo>
                <a:lnTo>
                  <a:pt x="232" y="289"/>
                </a:lnTo>
                <a:lnTo>
                  <a:pt x="218" y="262"/>
                </a:lnTo>
                <a:lnTo>
                  <a:pt x="203" y="238"/>
                </a:lnTo>
                <a:lnTo>
                  <a:pt x="188" y="219"/>
                </a:lnTo>
                <a:lnTo>
                  <a:pt x="171" y="194"/>
                </a:lnTo>
                <a:lnTo>
                  <a:pt x="152" y="169"/>
                </a:lnTo>
                <a:lnTo>
                  <a:pt x="129" y="145"/>
                </a:lnTo>
                <a:lnTo>
                  <a:pt x="106" y="116"/>
                </a:lnTo>
                <a:lnTo>
                  <a:pt x="81" y="93"/>
                </a:lnTo>
                <a:lnTo>
                  <a:pt x="55" y="68"/>
                </a:lnTo>
                <a:lnTo>
                  <a:pt x="32" y="49"/>
                </a:lnTo>
                <a:lnTo>
                  <a:pt x="19" y="32"/>
                </a:lnTo>
                <a:lnTo>
                  <a:pt x="0" y="19"/>
                </a:lnTo>
                <a:lnTo>
                  <a:pt x="0" y="8"/>
                </a:lnTo>
                <a:lnTo>
                  <a:pt x="7" y="0"/>
                </a:lnTo>
                <a:lnTo>
                  <a:pt x="19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Freeform 51">
            <a:extLst>
              <a:ext uri="{FF2B5EF4-FFF2-40B4-BE49-F238E27FC236}">
                <a16:creationId xmlns:a16="http://schemas.microsoft.com/office/drawing/2014/main" id="{07DEA0D1-44F4-9E72-9C8E-CEA606240279}"/>
              </a:ext>
            </a:extLst>
          </p:cNvPr>
          <p:cNvSpPr>
            <a:spLocks/>
          </p:cNvSpPr>
          <p:nvPr/>
        </p:nvSpPr>
        <p:spPr bwMode="auto">
          <a:xfrm>
            <a:off x="6854825" y="5462588"/>
            <a:ext cx="123825" cy="173037"/>
          </a:xfrm>
          <a:custGeom>
            <a:avLst/>
            <a:gdLst>
              <a:gd name="T0" fmla="*/ 962435298 w 158"/>
              <a:gd name="T1" fmla="*/ 0 h 217"/>
              <a:gd name="T2" fmla="*/ 2147483646 w 158"/>
              <a:gd name="T3" fmla="*/ 2147483646 h 217"/>
              <a:gd name="T4" fmla="*/ 2147483646 w 158"/>
              <a:gd name="T5" fmla="*/ 2147483646 h 217"/>
              <a:gd name="T6" fmla="*/ 2147483646 w 158"/>
              <a:gd name="T7" fmla="*/ 2147483646 h 217"/>
              <a:gd name="T8" fmla="*/ 2147483646 w 158"/>
              <a:gd name="T9" fmla="*/ 2147483646 h 217"/>
              <a:gd name="T10" fmla="*/ 2147483646 w 158"/>
              <a:gd name="T11" fmla="*/ 2147483646 h 217"/>
              <a:gd name="T12" fmla="*/ 2147483646 w 158"/>
              <a:gd name="T13" fmla="*/ 2147483646 h 217"/>
              <a:gd name="T14" fmla="*/ 2147483646 w 158"/>
              <a:gd name="T15" fmla="*/ 2147483646 h 217"/>
              <a:gd name="T16" fmla="*/ 2147483646 w 158"/>
              <a:gd name="T17" fmla="*/ 2147483646 h 217"/>
              <a:gd name="T18" fmla="*/ 2147483646 w 158"/>
              <a:gd name="T19" fmla="*/ 2147483646 h 217"/>
              <a:gd name="T20" fmla="*/ 2147483646 w 158"/>
              <a:gd name="T21" fmla="*/ 2147483646 h 217"/>
              <a:gd name="T22" fmla="*/ 2147483646 w 158"/>
              <a:gd name="T23" fmla="*/ 2147483646 h 217"/>
              <a:gd name="T24" fmla="*/ 2147483646 w 158"/>
              <a:gd name="T25" fmla="*/ 2147483646 h 217"/>
              <a:gd name="T26" fmla="*/ 2147483646 w 158"/>
              <a:gd name="T27" fmla="*/ 2147483646 h 217"/>
              <a:gd name="T28" fmla="*/ 2147483646 w 158"/>
              <a:gd name="T29" fmla="*/ 2147483646 h 217"/>
              <a:gd name="T30" fmla="*/ 2147483646 w 158"/>
              <a:gd name="T31" fmla="*/ 2147483646 h 217"/>
              <a:gd name="T32" fmla="*/ 2147483646 w 158"/>
              <a:gd name="T33" fmla="*/ 2147483646 h 217"/>
              <a:gd name="T34" fmla="*/ 2147483646 w 158"/>
              <a:gd name="T35" fmla="*/ 2147483646 h 217"/>
              <a:gd name="T36" fmla="*/ 2147483646 w 158"/>
              <a:gd name="T37" fmla="*/ 2147483646 h 217"/>
              <a:gd name="T38" fmla="*/ 2147483646 w 158"/>
              <a:gd name="T39" fmla="*/ 2147483646 h 217"/>
              <a:gd name="T40" fmla="*/ 2147483646 w 158"/>
              <a:gd name="T41" fmla="*/ 2147483646 h 217"/>
              <a:gd name="T42" fmla="*/ 2147483646 w 158"/>
              <a:gd name="T43" fmla="*/ 2147483646 h 217"/>
              <a:gd name="T44" fmla="*/ 2147483646 w 158"/>
              <a:gd name="T45" fmla="*/ 2147483646 h 217"/>
              <a:gd name="T46" fmla="*/ 2147483646 w 158"/>
              <a:gd name="T47" fmla="*/ 2147483646 h 217"/>
              <a:gd name="T48" fmla="*/ 2147483646 w 158"/>
              <a:gd name="T49" fmla="*/ 2147483646 h 217"/>
              <a:gd name="T50" fmla="*/ 2147483646 w 158"/>
              <a:gd name="T51" fmla="*/ 2147483646 h 217"/>
              <a:gd name="T52" fmla="*/ 2147483646 w 158"/>
              <a:gd name="T53" fmla="*/ 2147483646 h 217"/>
              <a:gd name="T54" fmla="*/ 2147483646 w 158"/>
              <a:gd name="T55" fmla="*/ 2147483646 h 217"/>
              <a:gd name="T56" fmla="*/ 2147483646 w 158"/>
              <a:gd name="T57" fmla="*/ 2147483646 h 217"/>
              <a:gd name="T58" fmla="*/ 2147483646 w 158"/>
              <a:gd name="T59" fmla="*/ 2147483646 h 217"/>
              <a:gd name="T60" fmla="*/ 2147483646 w 158"/>
              <a:gd name="T61" fmla="*/ 2147483646 h 217"/>
              <a:gd name="T62" fmla="*/ 2147483646 w 158"/>
              <a:gd name="T63" fmla="*/ 2147483646 h 217"/>
              <a:gd name="T64" fmla="*/ 2147483646 w 158"/>
              <a:gd name="T65" fmla="*/ 2147483646 h 217"/>
              <a:gd name="T66" fmla="*/ 2147483646 w 158"/>
              <a:gd name="T67" fmla="*/ 2147483646 h 217"/>
              <a:gd name="T68" fmla="*/ 0 w 158"/>
              <a:gd name="T69" fmla="*/ 2147483646 h 217"/>
              <a:gd name="T70" fmla="*/ 962435298 w 158"/>
              <a:gd name="T71" fmla="*/ 0 h 217"/>
              <a:gd name="T72" fmla="*/ 962435298 w 158"/>
              <a:gd name="T73" fmla="*/ 0 h 2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8"/>
              <a:gd name="T112" fmla="*/ 0 h 217"/>
              <a:gd name="T113" fmla="*/ 158 w 158"/>
              <a:gd name="T114" fmla="*/ 217 h 21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8" h="217">
                <a:moveTo>
                  <a:pt x="2" y="0"/>
                </a:moveTo>
                <a:lnTo>
                  <a:pt x="32" y="16"/>
                </a:lnTo>
                <a:lnTo>
                  <a:pt x="61" y="36"/>
                </a:lnTo>
                <a:lnTo>
                  <a:pt x="86" y="50"/>
                </a:lnTo>
                <a:lnTo>
                  <a:pt x="105" y="59"/>
                </a:lnTo>
                <a:lnTo>
                  <a:pt x="122" y="67"/>
                </a:lnTo>
                <a:lnTo>
                  <a:pt x="135" y="76"/>
                </a:lnTo>
                <a:lnTo>
                  <a:pt x="135" y="88"/>
                </a:lnTo>
                <a:lnTo>
                  <a:pt x="129" y="99"/>
                </a:lnTo>
                <a:lnTo>
                  <a:pt x="126" y="107"/>
                </a:lnTo>
                <a:lnTo>
                  <a:pt x="135" y="107"/>
                </a:lnTo>
                <a:lnTo>
                  <a:pt x="146" y="113"/>
                </a:lnTo>
                <a:lnTo>
                  <a:pt x="158" y="120"/>
                </a:lnTo>
                <a:lnTo>
                  <a:pt x="158" y="130"/>
                </a:lnTo>
                <a:lnTo>
                  <a:pt x="154" y="149"/>
                </a:lnTo>
                <a:lnTo>
                  <a:pt x="150" y="171"/>
                </a:lnTo>
                <a:lnTo>
                  <a:pt x="150" y="187"/>
                </a:lnTo>
                <a:lnTo>
                  <a:pt x="143" y="202"/>
                </a:lnTo>
                <a:lnTo>
                  <a:pt x="137" y="217"/>
                </a:lnTo>
                <a:lnTo>
                  <a:pt x="129" y="206"/>
                </a:lnTo>
                <a:lnTo>
                  <a:pt x="127" y="189"/>
                </a:lnTo>
                <a:lnTo>
                  <a:pt x="126" y="168"/>
                </a:lnTo>
                <a:lnTo>
                  <a:pt x="124" y="145"/>
                </a:lnTo>
                <a:lnTo>
                  <a:pt x="124" y="132"/>
                </a:lnTo>
                <a:lnTo>
                  <a:pt x="118" y="124"/>
                </a:lnTo>
                <a:lnTo>
                  <a:pt x="107" y="126"/>
                </a:lnTo>
                <a:lnTo>
                  <a:pt x="97" y="118"/>
                </a:lnTo>
                <a:lnTo>
                  <a:pt x="91" y="111"/>
                </a:lnTo>
                <a:lnTo>
                  <a:pt x="91" y="101"/>
                </a:lnTo>
                <a:lnTo>
                  <a:pt x="99" y="90"/>
                </a:lnTo>
                <a:lnTo>
                  <a:pt x="101" y="78"/>
                </a:lnTo>
                <a:lnTo>
                  <a:pt x="91" y="73"/>
                </a:lnTo>
                <a:lnTo>
                  <a:pt x="63" y="57"/>
                </a:lnTo>
                <a:lnTo>
                  <a:pt x="29" y="38"/>
                </a:lnTo>
                <a:lnTo>
                  <a:pt x="0" y="19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Freeform 52">
            <a:extLst>
              <a:ext uri="{FF2B5EF4-FFF2-40B4-BE49-F238E27FC236}">
                <a16:creationId xmlns:a16="http://schemas.microsoft.com/office/drawing/2014/main" id="{5A24E05E-0DAB-88CF-A757-4BD789F4AAC8}"/>
              </a:ext>
            </a:extLst>
          </p:cNvPr>
          <p:cNvSpPr>
            <a:spLocks/>
          </p:cNvSpPr>
          <p:nvPr/>
        </p:nvSpPr>
        <p:spPr bwMode="auto">
          <a:xfrm>
            <a:off x="6823075" y="5499100"/>
            <a:ext cx="80963" cy="115888"/>
          </a:xfrm>
          <a:custGeom>
            <a:avLst/>
            <a:gdLst>
              <a:gd name="T0" fmla="*/ 2147483646 w 103"/>
              <a:gd name="T1" fmla="*/ 0 h 146"/>
              <a:gd name="T2" fmla="*/ 2147483646 w 103"/>
              <a:gd name="T3" fmla="*/ 2147483646 h 146"/>
              <a:gd name="T4" fmla="*/ 2147483646 w 103"/>
              <a:gd name="T5" fmla="*/ 2147483646 h 146"/>
              <a:gd name="T6" fmla="*/ 2147483646 w 103"/>
              <a:gd name="T7" fmla="*/ 2147483646 h 146"/>
              <a:gd name="T8" fmla="*/ 2147483646 w 103"/>
              <a:gd name="T9" fmla="*/ 2147483646 h 146"/>
              <a:gd name="T10" fmla="*/ 2147483646 w 103"/>
              <a:gd name="T11" fmla="*/ 2147483646 h 146"/>
              <a:gd name="T12" fmla="*/ 2147483646 w 103"/>
              <a:gd name="T13" fmla="*/ 2147483646 h 146"/>
              <a:gd name="T14" fmla="*/ 2147483646 w 103"/>
              <a:gd name="T15" fmla="*/ 2147483646 h 146"/>
              <a:gd name="T16" fmla="*/ 2147483646 w 103"/>
              <a:gd name="T17" fmla="*/ 2147483646 h 146"/>
              <a:gd name="T18" fmla="*/ 2147483646 w 103"/>
              <a:gd name="T19" fmla="*/ 2147483646 h 146"/>
              <a:gd name="T20" fmla="*/ 2147483646 w 103"/>
              <a:gd name="T21" fmla="*/ 2147483646 h 146"/>
              <a:gd name="T22" fmla="*/ 2147483646 w 103"/>
              <a:gd name="T23" fmla="*/ 2147483646 h 146"/>
              <a:gd name="T24" fmla="*/ 2147483646 w 103"/>
              <a:gd name="T25" fmla="*/ 2147483646 h 146"/>
              <a:gd name="T26" fmla="*/ 2147483646 w 103"/>
              <a:gd name="T27" fmla="*/ 2147483646 h 146"/>
              <a:gd name="T28" fmla="*/ 2147483646 w 103"/>
              <a:gd name="T29" fmla="*/ 2147483646 h 146"/>
              <a:gd name="T30" fmla="*/ 2147483646 w 103"/>
              <a:gd name="T31" fmla="*/ 2147483646 h 146"/>
              <a:gd name="T32" fmla="*/ 0 w 103"/>
              <a:gd name="T33" fmla="*/ 2147483646 h 146"/>
              <a:gd name="T34" fmla="*/ 2147483646 w 103"/>
              <a:gd name="T35" fmla="*/ 0 h 146"/>
              <a:gd name="T36" fmla="*/ 2147483646 w 103"/>
              <a:gd name="T37" fmla="*/ 0 h 1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146"/>
              <a:gd name="T59" fmla="*/ 103 w 103"/>
              <a:gd name="T60" fmla="*/ 146 h 1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146">
                <a:moveTo>
                  <a:pt x="17" y="0"/>
                </a:moveTo>
                <a:lnTo>
                  <a:pt x="38" y="15"/>
                </a:lnTo>
                <a:lnTo>
                  <a:pt x="51" y="32"/>
                </a:lnTo>
                <a:lnTo>
                  <a:pt x="65" y="51"/>
                </a:lnTo>
                <a:lnTo>
                  <a:pt x="76" y="68"/>
                </a:lnTo>
                <a:lnTo>
                  <a:pt x="82" y="84"/>
                </a:lnTo>
                <a:lnTo>
                  <a:pt x="89" y="97"/>
                </a:lnTo>
                <a:lnTo>
                  <a:pt x="95" y="120"/>
                </a:lnTo>
                <a:lnTo>
                  <a:pt x="103" y="146"/>
                </a:lnTo>
                <a:lnTo>
                  <a:pt x="91" y="137"/>
                </a:lnTo>
                <a:lnTo>
                  <a:pt x="80" y="110"/>
                </a:lnTo>
                <a:lnTo>
                  <a:pt x="67" y="89"/>
                </a:lnTo>
                <a:lnTo>
                  <a:pt x="57" y="70"/>
                </a:lnTo>
                <a:lnTo>
                  <a:pt x="44" y="53"/>
                </a:lnTo>
                <a:lnTo>
                  <a:pt x="32" y="36"/>
                </a:lnTo>
                <a:lnTo>
                  <a:pt x="21" y="25"/>
                </a:lnTo>
                <a:lnTo>
                  <a:pt x="0" y="6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Freeform 53">
            <a:extLst>
              <a:ext uri="{FF2B5EF4-FFF2-40B4-BE49-F238E27FC236}">
                <a16:creationId xmlns:a16="http://schemas.microsoft.com/office/drawing/2014/main" id="{416E1117-8C1D-FF95-336A-833B5559129C}"/>
              </a:ext>
            </a:extLst>
          </p:cNvPr>
          <p:cNvSpPr>
            <a:spLocks/>
          </p:cNvSpPr>
          <p:nvPr/>
        </p:nvSpPr>
        <p:spPr bwMode="auto">
          <a:xfrm>
            <a:off x="6757988" y="5489575"/>
            <a:ext cx="88900" cy="125413"/>
          </a:xfrm>
          <a:custGeom>
            <a:avLst/>
            <a:gdLst>
              <a:gd name="T0" fmla="*/ 2147483646 w 113"/>
              <a:gd name="T1" fmla="*/ 0 h 157"/>
              <a:gd name="T2" fmla="*/ 2147483646 w 113"/>
              <a:gd name="T3" fmla="*/ 2147483646 h 157"/>
              <a:gd name="T4" fmla="*/ 2147483646 w 113"/>
              <a:gd name="T5" fmla="*/ 2147483646 h 157"/>
              <a:gd name="T6" fmla="*/ 1947795853 w 113"/>
              <a:gd name="T7" fmla="*/ 2147483646 h 157"/>
              <a:gd name="T8" fmla="*/ 0 w 113"/>
              <a:gd name="T9" fmla="*/ 2147483646 h 157"/>
              <a:gd name="T10" fmla="*/ 0 w 113"/>
              <a:gd name="T11" fmla="*/ 2147483646 h 157"/>
              <a:gd name="T12" fmla="*/ 2147483646 w 113"/>
              <a:gd name="T13" fmla="*/ 2147483646 h 157"/>
              <a:gd name="T14" fmla="*/ 2147483646 w 113"/>
              <a:gd name="T15" fmla="*/ 2147483646 h 157"/>
              <a:gd name="T16" fmla="*/ 2147483646 w 113"/>
              <a:gd name="T17" fmla="*/ 2147483646 h 157"/>
              <a:gd name="T18" fmla="*/ 2147483646 w 113"/>
              <a:gd name="T19" fmla="*/ 2147483646 h 157"/>
              <a:gd name="T20" fmla="*/ 2147483646 w 113"/>
              <a:gd name="T21" fmla="*/ 2147483646 h 157"/>
              <a:gd name="T22" fmla="*/ 2147483646 w 113"/>
              <a:gd name="T23" fmla="*/ 2147483646 h 157"/>
              <a:gd name="T24" fmla="*/ 2147483646 w 113"/>
              <a:gd name="T25" fmla="*/ 2147483646 h 157"/>
              <a:gd name="T26" fmla="*/ 2147483646 w 113"/>
              <a:gd name="T27" fmla="*/ 2147483646 h 157"/>
              <a:gd name="T28" fmla="*/ 2147483646 w 113"/>
              <a:gd name="T29" fmla="*/ 2147483646 h 157"/>
              <a:gd name="T30" fmla="*/ 2147483646 w 113"/>
              <a:gd name="T31" fmla="*/ 2147483646 h 157"/>
              <a:gd name="T32" fmla="*/ 2147483646 w 113"/>
              <a:gd name="T33" fmla="*/ 2147483646 h 157"/>
              <a:gd name="T34" fmla="*/ 2147483646 w 113"/>
              <a:gd name="T35" fmla="*/ 2147483646 h 157"/>
              <a:gd name="T36" fmla="*/ 2147483646 w 113"/>
              <a:gd name="T37" fmla="*/ 2147483646 h 157"/>
              <a:gd name="T38" fmla="*/ 2147483646 w 113"/>
              <a:gd name="T39" fmla="*/ 2147483646 h 157"/>
              <a:gd name="T40" fmla="*/ 2147483646 w 113"/>
              <a:gd name="T41" fmla="*/ 2147483646 h 157"/>
              <a:gd name="T42" fmla="*/ 2147483646 w 113"/>
              <a:gd name="T43" fmla="*/ 2147483646 h 157"/>
              <a:gd name="T44" fmla="*/ 2147483646 w 113"/>
              <a:gd name="T45" fmla="*/ 2147483646 h 157"/>
              <a:gd name="T46" fmla="*/ 2147483646 w 113"/>
              <a:gd name="T47" fmla="*/ 2147483646 h 157"/>
              <a:gd name="T48" fmla="*/ 2147483646 w 113"/>
              <a:gd name="T49" fmla="*/ 2147483646 h 157"/>
              <a:gd name="T50" fmla="*/ 2147483646 w 113"/>
              <a:gd name="T51" fmla="*/ 2147483646 h 157"/>
              <a:gd name="T52" fmla="*/ 2147483646 w 113"/>
              <a:gd name="T53" fmla="*/ 2147483646 h 157"/>
              <a:gd name="T54" fmla="*/ 2147483646 w 113"/>
              <a:gd name="T55" fmla="*/ 2147483646 h 157"/>
              <a:gd name="T56" fmla="*/ 2147483646 w 113"/>
              <a:gd name="T57" fmla="*/ 2147483646 h 157"/>
              <a:gd name="T58" fmla="*/ 2147483646 w 113"/>
              <a:gd name="T59" fmla="*/ 2147483646 h 157"/>
              <a:gd name="T60" fmla="*/ 2147483646 w 113"/>
              <a:gd name="T61" fmla="*/ 2147483646 h 157"/>
              <a:gd name="T62" fmla="*/ 2147483646 w 113"/>
              <a:gd name="T63" fmla="*/ 2147483646 h 157"/>
              <a:gd name="T64" fmla="*/ 2147483646 w 113"/>
              <a:gd name="T65" fmla="*/ 2147483646 h 157"/>
              <a:gd name="T66" fmla="*/ 2147483646 w 113"/>
              <a:gd name="T67" fmla="*/ 2147483646 h 157"/>
              <a:gd name="T68" fmla="*/ 2147483646 w 113"/>
              <a:gd name="T69" fmla="*/ 2147483646 h 157"/>
              <a:gd name="T70" fmla="*/ 2147483646 w 113"/>
              <a:gd name="T71" fmla="*/ 2147483646 h 157"/>
              <a:gd name="T72" fmla="*/ 2147483646 w 113"/>
              <a:gd name="T73" fmla="*/ 2147483646 h 157"/>
              <a:gd name="T74" fmla="*/ 2147483646 w 113"/>
              <a:gd name="T75" fmla="*/ 0 h 157"/>
              <a:gd name="T76" fmla="*/ 2147483646 w 113"/>
              <a:gd name="T77" fmla="*/ 0 h 15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13"/>
              <a:gd name="T118" fmla="*/ 0 h 157"/>
              <a:gd name="T119" fmla="*/ 113 w 113"/>
              <a:gd name="T120" fmla="*/ 157 h 15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13" h="157">
                <a:moveTo>
                  <a:pt x="23" y="0"/>
                </a:moveTo>
                <a:lnTo>
                  <a:pt x="18" y="30"/>
                </a:lnTo>
                <a:lnTo>
                  <a:pt x="10" y="55"/>
                </a:lnTo>
                <a:lnTo>
                  <a:pt x="4" y="78"/>
                </a:lnTo>
                <a:lnTo>
                  <a:pt x="0" y="100"/>
                </a:lnTo>
                <a:lnTo>
                  <a:pt x="0" y="112"/>
                </a:lnTo>
                <a:lnTo>
                  <a:pt x="8" y="121"/>
                </a:lnTo>
                <a:lnTo>
                  <a:pt x="16" y="123"/>
                </a:lnTo>
                <a:lnTo>
                  <a:pt x="23" y="121"/>
                </a:lnTo>
                <a:lnTo>
                  <a:pt x="31" y="121"/>
                </a:lnTo>
                <a:lnTo>
                  <a:pt x="38" y="116"/>
                </a:lnTo>
                <a:lnTo>
                  <a:pt x="37" y="131"/>
                </a:lnTo>
                <a:lnTo>
                  <a:pt x="38" y="144"/>
                </a:lnTo>
                <a:lnTo>
                  <a:pt x="44" y="152"/>
                </a:lnTo>
                <a:lnTo>
                  <a:pt x="50" y="155"/>
                </a:lnTo>
                <a:lnTo>
                  <a:pt x="59" y="157"/>
                </a:lnTo>
                <a:lnTo>
                  <a:pt x="67" y="152"/>
                </a:lnTo>
                <a:lnTo>
                  <a:pt x="78" y="148"/>
                </a:lnTo>
                <a:lnTo>
                  <a:pt x="90" y="146"/>
                </a:lnTo>
                <a:lnTo>
                  <a:pt x="97" y="146"/>
                </a:lnTo>
                <a:lnTo>
                  <a:pt x="109" y="152"/>
                </a:lnTo>
                <a:lnTo>
                  <a:pt x="113" y="142"/>
                </a:lnTo>
                <a:lnTo>
                  <a:pt x="101" y="133"/>
                </a:lnTo>
                <a:lnTo>
                  <a:pt x="86" y="129"/>
                </a:lnTo>
                <a:lnTo>
                  <a:pt x="75" y="131"/>
                </a:lnTo>
                <a:lnTo>
                  <a:pt x="65" y="133"/>
                </a:lnTo>
                <a:lnTo>
                  <a:pt x="67" y="117"/>
                </a:lnTo>
                <a:lnTo>
                  <a:pt x="65" y="102"/>
                </a:lnTo>
                <a:lnTo>
                  <a:pt x="61" y="95"/>
                </a:lnTo>
                <a:lnTo>
                  <a:pt x="54" y="87"/>
                </a:lnTo>
                <a:lnTo>
                  <a:pt x="42" y="93"/>
                </a:lnTo>
                <a:lnTo>
                  <a:pt x="31" y="98"/>
                </a:lnTo>
                <a:lnTo>
                  <a:pt x="23" y="97"/>
                </a:lnTo>
                <a:lnTo>
                  <a:pt x="29" y="83"/>
                </a:lnTo>
                <a:lnTo>
                  <a:pt x="35" y="57"/>
                </a:lnTo>
                <a:lnTo>
                  <a:pt x="40" y="34"/>
                </a:lnTo>
                <a:lnTo>
                  <a:pt x="50" y="1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Freeform 54">
            <a:extLst>
              <a:ext uri="{FF2B5EF4-FFF2-40B4-BE49-F238E27FC236}">
                <a16:creationId xmlns:a16="http://schemas.microsoft.com/office/drawing/2014/main" id="{2B1F22B6-F346-752C-C28E-AC16246726B5}"/>
              </a:ext>
            </a:extLst>
          </p:cNvPr>
          <p:cNvSpPr>
            <a:spLocks/>
          </p:cNvSpPr>
          <p:nvPr/>
        </p:nvSpPr>
        <p:spPr bwMode="auto">
          <a:xfrm>
            <a:off x="6526213" y="5511800"/>
            <a:ext cx="889000" cy="244475"/>
          </a:xfrm>
          <a:custGeom>
            <a:avLst/>
            <a:gdLst>
              <a:gd name="T0" fmla="*/ 2147483646 w 1119"/>
              <a:gd name="T1" fmla="*/ 2147483646 h 308"/>
              <a:gd name="T2" fmla="*/ 2147483646 w 1119"/>
              <a:gd name="T3" fmla="*/ 2147483646 h 308"/>
              <a:gd name="T4" fmla="*/ 2147483646 w 1119"/>
              <a:gd name="T5" fmla="*/ 2147483646 h 308"/>
              <a:gd name="T6" fmla="*/ 2147483646 w 1119"/>
              <a:gd name="T7" fmla="*/ 2147483646 h 308"/>
              <a:gd name="T8" fmla="*/ 2147483646 w 1119"/>
              <a:gd name="T9" fmla="*/ 2147483646 h 308"/>
              <a:gd name="T10" fmla="*/ 2147483646 w 1119"/>
              <a:gd name="T11" fmla="*/ 2147483646 h 308"/>
              <a:gd name="T12" fmla="*/ 2147483646 w 1119"/>
              <a:gd name="T13" fmla="*/ 2147483646 h 308"/>
              <a:gd name="T14" fmla="*/ 2147483646 w 1119"/>
              <a:gd name="T15" fmla="*/ 2147483646 h 308"/>
              <a:gd name="T16" fmla="*/ 2147483646 w 1119"/>
              <a:gd name="T17" fmla="*/ 2147483646 h 308"/>
              <a:gd name="T18" fmla="*/ 2147483646 w 1119"/>
              <a:gd name="T19" fmla="*/ 2147483646 h 308"/>
              <a:gd name="T20" fmla="*/ 2147483646 w 1119"/>
              <a:gd name="T21" fmla="*/ 2147483646 h 308"/>
              <a:gd name="T22" fmla="*/ 2147483646 w 1119"/>
              <a:gd name="T23" fmla="*/ 2147483646 h 308"/>
              <a:gd name="T24" fmla="*/ 2147483646 w 1119"/>
              <a:gd name="T25" fmla="*/ 2147483646 h 308"/>
              <a:gd name="T26" fmla="*/ 2147483646 w 1119"/>
              <a:gd name="T27" fmla="*/ 2147483646 h 308"/>
              <a:gd name="T28" fmla="*/ 2147483646 w 1119"/>
              <a:gd name="T29" fmla="*/ 2147483646 h 308"/>
              <a:gd name="T30" fmla="*/ 2147483646 w 1119"/>
              <a:gd name="T31" fmla="*/ 2147483646 h 308"/>
              <a:gd name="T32" fmla="*/ 2147483646 w 1119"/>
              <a:gd name="T33" fmla="*/ 2147483646 h 308"/>
              <a:gd name="T34" fmla="*/ 2147483646 w 1119"/>
              <a:gd name="T35" fmla="*/ 2147483646 h 308"/>
              <a:gd name="T36" fmla="*/ 2147483646 w 1119"/>
              <a:gd name="T37" fmla="*/ 2147483646 h 308"/>
              <a:gd name="T38" fmla="*/ 2147483646 w 1119"/>
              <a:gd name="T39" fmla="*/ 2147483646 h 308"/>
              <a:gd name="T40" fmla="*/ 2147483646 w 1119"/>
              <a:gd name="T41" fmla="*/ 2147483646 h 308"/>
              <a:gd name="T42" fmla="*/ 2147483646 w 1119"/>
              <a:gd name="T43" fmla="*/ 2147483646 h 308"/>
              <a:gd name="T44" fmla="*/ 0 w 1119"/>
              <a:gd name="T45" fmla="*/ 2147483646 h 308"/>
              <a:gd name="T46" fmla="*/ 2147483646 w 1119"/>
              <a:gd name="T47" fmla="*/ 2147483646 h 308"/>
              <a:gd name="T48" fmla="*/ 2147483646 w 1119"/>
              <a:gd name="T49" fmla="*/ 2147483646 h 308"/>
              <a:gd name="T50" fmla="*/ 2147483646 w 1119"/>
              <a:gd name="T51" fmla="*/ 2147483646 h 308"/>
              <a:gd name="T52" fmla="*/ 2147483646 w 1119"/>
              <a:gd name="T53" fmla="*/ 2147483646 h 308"/>
              <a:gd name="T54" fmla="*/ 2147483646 w 1119"/>
              <a:gd name="T55" fmla="*/ 2147483646 h 308"/>
              <a:gd name="T56" fmla="*/ 2147483646 w 1119"/>
              <a:gd name="T57" fmla="*/ 2147483646 h 308"/>
              <a:gd name="T58" fmla="*/ 2147483646 w 1119"/>
              <a:gd name="T59" fmla="*/ 2147483646 h 308"/>
              <a:gd name="T60" fmla="*/ 2147483646 w 1119"/>
              <a:gd name="T61" fmla="*/ 2147483646 h 308"/>
              <a:gd name="T62" fmla="*/ 2147483646 w 1119"/>
              <a:gd name="T63" fmla="*/ 2147483646 h 308"/>
              <a:gd name="T64" fmla="*/ 2147483646 w 1119"/>
              <a:gd name="T65" fmla="*/ 2147483646 h 308"/>
              <a:gd name="T66" fmla="*/ 2147483646 w 1119"/>
              <a:gd name="T67" fmla="*/ 2147483646 h 308"/>
              <a:gd name="T68" fmla="*/ 2147483646 w 1119"/>
              <a:gd name="T69" fmla="*/ 2147483646 h 308"/>
              <a:gd name="T70" fmla="*/ 2147483646 w 1119"/>
              <a:gd name="T71" fmla="*/ 2147483646 h 308"/>
              <a:gd name="T72" fmla="*/ 2147483646 w 1119"/>
              <a:gd name="T73" fmla="*/ 2147483646 h 308"/>
              <a:gd name="T74" fmla="*/ 2147483646 w 1119"/>
              <a:gd name="T75" fmla="*/ 2147483646 h 308"/>
              <a:gd name="T76" fmla="*/ 2147483646 w 1119"/>
              <a:gd name="T77" fmla="*/ 2147483646 h 308"/>
              <a:gd name="T78" fmla="*/ 2147483646 w 1119"/>
              <a:gd name="T79" fmla="*/ 2147483646 h 308"/>
              <a:gd name="T80" fmla="*/ 2147483646 w 1119"/>
              <a:gd name="T81" fmla="*/ 2147483646 h 308"/>
              <a:gd name="T82" fmla="*/ 2147483646 w 1119"/>
              <a:gd name="T83" fmla="*/ 2147483646 h 308"/>
              <a:gd name="T84" fmla="*/ 2147483646 w 1119"/>
              <a:gd name="T85" fmla="*/ 2147483646 h 308"/>
              <a:gd name="T86" fmla="*/ 2147483646 w 1119"/>
              <a:gd name="T87" fmla="*/ 2147483646 h 308"/>
              <a:gd name="T88" fmla="*/ 2147483646 w 1119"/>
              <a:gd name="T89" fmla="*/ 2147483646 h 308"/>
              <a:gd name="T90" fmla="*/ 2147483646 w 1119"/>
              <a:gd name="T91" fmla="*/ 2147483646 h 308"/>
              <a:gd name="T92" fmla="*/ 2147483646 w 1119"/>
              <a:gd name="T93" fmla="*/ 2147483646 h 308"/>
              <a:gd name="T94" fmla="*/ 2147483646 w 1119"/>
              <a:gd name="T95" fmla="*/ 2147483646 h 308"/>
              <a:gd name="T96" fmla="*/ 2147483646 w 1119"/>
              <a:gd name="T97" fmla="*/ 2147483646 h 308"/>
              <a:gd name="T98" fmla="*/ 2147483646 w 1119"/>
              <a:gd name="T99" fmla="*/ 2147483646 h 308"/>
              <a:gd name="T100" fmla="*/ 2147483646 w 1119"/>
              <a:gd name="T101" fmla="*/ 2147483646 h 308"/>
              <a:gd name="T102" fmla="*/ 2147483646 w 1119"/>
              <a:gd name="T103" fmla="*/ 2147483646 h 308"/>
              <a:gd name="T104" fmla="*/ 2147483646 w 1119"/>
              <a:gd name="T105" fmla="*/ 0 h 308"/>
              <a:gd name="T106" fmla="*/ 2147483646 w 1119"/>
              <a:gd name="T107" fmla="*/ 2147483646 h 30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119"/>
              <a:gd name="T163" fmla="*/ 0 h 308"/>
              <a:gd name="T164" fmla="*/ 1119 w 1119"/>
              <a:gd name="T165" fmla="*/ 308 h 30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119" h="308">
                <a:moveTo>
                  <a:pt x="885" y="8"/>
                </a:moveTo>
                <a:lnTo>
                  <a:pt x="885" y="23"/>
                </a:lnTo>
                <a:lnTo>
                  <a:pt x="881" y="44"/>
                </a:lnTo>
                <a:lnTo>
                  <a:pt x="876" y="61"/>
                </a:lnTo>
                <a:lnTo>
                  <a:pt x="870" y="74"/>
                </a:lnTo>
                <a:lnTo>
                  <a:pt x="862" y="90"/>
                </a:lnTo>
                <a:lnTo>
                  <a:pt x="862" y="101"/>
                </a:lnTo>
                <a:lnTo>
                  <a:pt x="866" y="118"/>
                </a:lnTo>
                <a:lnTo>
                  <a:pt x="874" y="139"/>
                </a:lnTo>
                <a:lnTo>
                  <a:pt x="880" y="160"/>
                </a:lnTo>
                <a:lnTo>
                  <a:pt x="889" y="179"/>
                </a:lnTo>
                <a:lnTo>
                  <a:pt x="897" y="196"/>
                </a:lnTo>
                <a:lnTo>
                  <a:pt x="906" y="213"/>
                </a:lnTo>
                <a:lnTo>
                  <a:pt x="912" y="230"/>
                </a:lnTo>
                <a:lnTo>
                  <a:pt x="920" y="249"/>
                </a:lnTo>
                <a:lnTo>
                  <a:pt x="921" y="261"/>
                </a:lnTo>
                <a:lnTo>
                  <a:pt x="921" y="268"/>
                </a:lnTo>
                <a:lnTo>
                  <a:pt x="910" y="272"/>
                </a:lnTo>
                <a:lnTo>
                  <a:pt x="887" y="276"/>
                </a:lnTo>
                <a:lnTo>
                  <a:pt x="870" y="280"/>
                </a:lnTo>
                <a:lnTo>
                  <a:pt x="843" y="274"/>
                </a:lnTo>
                <a:lnTo>
                  <a:pt x="826" y="272"/>
                </a:lnTo>
                <a:lnTo>
                  <a:pt x="796" y="272"/>
                </a:lnTo>
                <a:lnTo>
                  <a:pt x="764" y="270"/>
                </a:lnTo>
                <a:lnTo>
                  <a:pt x="728" y="272"/>
                </a:lnTo>
                <a:lnTo>
                  <a:pt x="680" y="272"/>
                </a:lnTo>
                <a:lnTo>
                  <a:pt x="650" y="272"/>
                </a:lnTo>
                <a:lnTo>
                  <a:pt x="572" y="274"/>
                </a:lnTo>
                <a:lnTo>
                  <a:pt x="517" y="276"/>
                </a:lnTo>
                <a:lnTo>
                  <a:pt x="452" y="285"/>
                </a:lnTo>
                <a:lnTo>
                  <a:pt x="427" y="282"/>
                </a:lnTo>
                <a:lnTo>
                  <a:pt x="391" y="282"/>
                </a:lnTo>
                <a:lnTo>
                  <a:pt x="365" y="280"/>
                </a:lnTo>
                <a:lnTo>
                  <a:pt x="344" y="272"/>
                </a:lnTo>
                <a:lnTo>
                  <a:pt x="332" y="268"/>
                </a:lnTo>
                <a:lnTo>
                  <a:pt x="313" y="274"/>
                </a:lnTo>
                <a:lnTo>
                  <a:pt x="289" y="276"/>
                </a:lnTo>
                <a:lnTo>
                  <a:pt x="262" y="278"/>
                </a:lnTo>
                <a:lnTo>
                  <a:pt x="213" y="282"/>
                </a:lnTo>
                <a:lnTo>
                  <a:pt x="173" y="276"/>
                </a:lnTo>
                <a:lnTo>
                  <a:pt x="119" y="270"/>
                </a:lnTo>
                <a:lnTo>
                  <a:pt x="83" y="264"/>
                </a:lnTo>
                <a:lnTo>
                  <a:pt x="53" y="261"/>
                </a:lnTo>
                <a:lnTo>
                  <a:pt x="28" y="251"/>
                </a:lnTo>
                <a:lnTo>
                  <a:pt x="7" y="243"/>
                </a:lnTo>
                <a:lnTo>
                  <a:pt x="0" y="251"/>
                </a:lnTo>
                <a:lnTo>
                  <a:pt x="2" y="261"/>
                </a:lnTo>
                <a:lnTo>
                  <a:pt x="13" y="268"/>
                </a:lnTo>
                <a:lnTo>
                  <a:pt x="41" y="278"/>
                </a:lnTo>
                <a:lnTo>
                  <a:pt x="83" y="285"/>
                </a:lnTo>
                <a:lnTo>
                  <a:pt x="119" y="291"/>
                </a:lnTo>
                <a:lnTo>
                  <a:pt x="154" y="297"/>
                </a:lnTo>
                <a:lnTo>
                  <a:pt x="180" y="301"/>
                </a:lnTo>
                <a:lnTo>
                  <a:pt x="213" y="304"/>
                </a:lnTo>
                <a:lnTo>
                  <a:pt x="247" y="304"/>
                </a:lnTo>
                <a:lnTo>
                  <a:pt x="277" y="302"/>
                </a:lnTo>
                <a:lnTo>
                  <a:pt x="306" y="297"/>
                </a:lnTo>
                <a:lnTo>
                  <a:pt x="327" y="295"/>
                </a:lnTo>
                <a:lnTo>
                  <a:pt x="349" y="297"/>
                </a:lnTo>
                <a:lnTo>
                  <a:pt x="385" y="302"/>
                </a:lnTo>
                <a:lnTo>
                  <a:pt x="425" y="304"/>
                </a:lnTo>
                <a:lnTo>
                  <a:pt x="463" y="308"/>
                </a:lnTo>
                <a:lnTo>
                  <a:pt x="496" y="304"/>
                </a:lnTo>
                <a:lnTo>
                  <a:pt x="534" y="302"/>
                </a:lnTo>
                <a:lnTo>
                  <a:pt x="570" y="299"/>
                </a:lnTo>
                <a:lnTo>
                  <a:pt x="634" y="299"/>
                </a:lnTo>
                <a:lnTo>
                  <a:pt x="672" y="297"/>
                </a:lnTo>
                <a:lnTo>
                  <a:pt x="697" y="299"/>
                </a:lnTo>
                <a:lnTo>
                  <a:pt x="729" y="299"/>
                </a:lnTo>
                <a:lnTo>
                  <a:pt x="756" y="299"/>
                </a:lnTo>
                <a:lnTo>
                  <a:pt x="769" y="299"/>
                </a:lnTo>
                <a:lnTo>
                  <a:pt x="779" y="308"/>
                </a:lnTo>
                <a:lnTo>
                  <a:pt x="792" y="302"/>
                </a:lnTo>
                <a:lnTo>
                  <a:pt x="821" y="304"/>
                </a:lnTo>
                <a:lnTo>
                  <a:pt x="859" y="304"/>
                </a:lnTo>
                <a:lnTo>
                  <a:pt x="897" y="302"/>
                </a:lnTo>
                <a:lnTo>
                  <a:pt x="935" y="302"/>
                </a:lnTo>
                <a:lnTo>
                  <a:pt x="971" y="301"/>
                </a:lnTo>
                <a:lnTo>
                  <a:pt x="1013" y="297"/>
                </a:lnTo>
                <a:lnTo>
                  <a:pt x="1045" y="295"/>
                </a:lnTo>
                <a:lnTo>
                  <a:pt x="1068" y="289"/>
                </a:lnTo>
                <a:lnTo>
                  <a:pt x="1089" y="285"/>
                </a:lnTo>
                <a:lnTo>
                  <a:pt x="1100" y="291"/>
                </a:lnTo>
                <a:lnTo>
                  <a:pt x="1113" y="283"/>
                </a:lnTo>
                <a:lnTo>
                  <a:pt x="1119" y="276"/>
                </a:lnTo>
                <a:lnTo>
                  <a:pt x="1111" y="268"/>
                </a:lnTo>
                <a:lnTo>
                  <a:pt x="1094" y="263"/>
                </a:lnTo>
                <a:lnTo>
                  <a:pt x="1062" y="261"/>
                </a:lnTo>
                <a:lnTo>
                  <a:pt x="1035" y="257"/>
                </a:lnTo>
                <a:lnTo>
                  <a:pt x="1007" y="253"/>
                </a:lnTo>
                <a:lnTo>
                  <a:pt x="986" y="249"/>
                </a:lnTo>
                <a:lnTo>
                  <a:pt x="959" y="247"/>
                </a:lnTo>
                <a:lnTo>
                  <a:pt x="950" y="243"/>
                </a:lnTo>
                <a:lnTo>
                  <a:pt x="942" y="234"/>
                </a:lnTo>
                <a:lnTo>
                  <a:pt x="929" y="209"/>
                </a:lnTo>
                <a:lnTo>
                  <a:pt x="920" y="188"/>
                </a:lnTo>
                <a:lnTo>
                  <a:pt x="910" y="169"/>
                </a:lnTo>
                <a:lnTo>
                  <a:pt x="902" y="150"/>
                </a:lnTo>
                <a:lnTo>
                  <a:pt x="899" y="131"/>
                </a:lnTo>
                <a:lnTo>
                  <a:pt x="897" y="110"/>
                </a:lnTo>
                <a:lnTo>
                  <a:pt x="897" y="90"/>
                </a:lnTo>
                <a:lnTo>
                  <a:pt x="902" y="67"/>
                </a:lnTo>
                <a:lnTo>
                  <a:pt x="906" y="46"/>
                </a:lnTo>
                <a:lnTo>
                  <a:pt x="910" y="23"/>
                </a:lnTo>
                <a:lnTo>
                  <a:pt x="908" y="8"/>
                </a:lnTo>
                <a:lnTo>
                  <a:pt x="899" y="0"/>
                </a:lnTo>
                <a:lnTo>
                  <a:pt x="88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Freeform 55">
            <a:extLst>
              <a:ext uri="{FF2B5EF4-FFF2-40B4-BE49-F238E27FC236}">
                <a16:creationId xmlns:a16="http://schemas.microsoft.com/office/drawing/2014/main" id="{4D5CDF2D-25D7-1E95-15F9-43373220CB32}"/>
              </a:ext>
            </a:extLst>
          </p:cNvPr>
          <p:cNvSpPr>
            <a:spLocks/>
          </p:cNvSpPr>
          <p:nvPr/>
        </p:nvSpPr>
        <p:spPr bwMode="auto">
          <a:xfrm>
            <a:off x="6831013" y="5597525"/>
            <a:ext cx="128587" cy="98425"/>
          </a:xfrm>
          <a:custGeom>
            <a:avLst/>
            <a:gdLst>
              <a:gd name="T0" fmla="*/ 0 w 161"/>
              <a:gd name="T1" fmla="*/ 2147483646 h 125"/>
              <a:gd name="T2" fmla="*/ 2147483646 w 161"/>
              <a:gd name="T3" fmla="*/ 2147483646 h 125"/>
              <a:gd name="T4" fmla="*/ 2147483646 w 161"/>
              <a:gd name="T5" fmla="*/ 2147483646 h 125"/>
              <a:gd name="T6" fmla="*/ 2147483646 w 161"/>
              <a:gd name="T7" fmla="*/ 2147483646 h 125"/>
              <a:gd name="T8" fmla="*/ 2147483646 w 161"/>
              <a:gd name="T9" fmla="*/ 2147483646 h 125"/>
              <a:gd name="T10" fmla="*/ 2147483646 w 161"/>
              <a:gd name="T11" fmla="*/ 2147483646 h 125"/>
              <a:gd name="T12" fmla="*/ 2147483646 w 161"/>
              <a:gd name="T13" fmla="*/ 2147483646 h 125"/>
              <a:gd name="T14" fmla="*/ 2147483646 w 161"/>
              <a:gd name="T15" fmla="*/ 2147483646 h 125"/>
              <a:gd name="T16" fmla="*/ 2147483646 w 161"/>
              <a:gd name="T17" fmla="*/ 2147483646 h 125"/>
              <a:gd name="T18" fmla="*/ 2147483646 w 161"/>
              <a:gd name="T19" fmla="*/ 2147483646 h 125"/>
              <a:gd name="T20" fmla="*/ 2147483646 w 161"/>
              <a:gd name="T21" fmla="*/ 2147483646 h 125"/>
              <a:gd name="T22" fmla="*/ 2147483646 w 161"/>
              <a:gd name="T23" fmla="*/ 2147483646 h 125"/>
              <a:gd name="T24" fmla="*/ 2147483646 w 161"/>
              <a:gd name="T25" fmla="*/ 2147483646 h 125"/>
              <a:gd name="T26" fmla="*/ 2147483646 w 161"/>
              <a:gd name="T27" fmla="*/ 2147483646 h 125"/>
              <a:gd name="T28" fmla="*/ 2147483646 w 161"/>
              <a:gd name="T29" fmla="*/ 2147483646 h 125"/>
              <a:gd name="T30" fmla="*/ 2147483646 w 161"/>
              <a:gd name="T31" fmla="*/ 2147483646 h 125"/>
              <a:gd name="T32" fmla="*/ 2147483646 w 161"/>
              <a:gd name="T33" fmla="*/ 2147483646 h 125"/>
              <a:gd name="T34" fmla="*/ 2147483646 w 161"/>
              <a:gd name="T35" fmla="*/ 2147483646 h 125"/>
              <a:gd name="T36" fmla="*/ 2147483646 w 161"/>
              <a:gd name="T37" fmla="*/ 2147483646 h 125"/>
              <a:gd name="T38" fmla="*/ 2147483646 w 161"/>
              <a:gd name="T39" fmla="*/ 2147483646 h 125"/>
              <a:gd name="T40" fmla="*/ 2147483646 w 161"/>
              <a:gd name="T41" fmla="*/ 2147483646 h 125"/>
              <a:gd name="T42" fmla="*/ 2147483646 w 161"/>
              <a:gd name="T43" fmla="*/ 2147483646 h 125"/>
              <a:gd name="T44" fmla="*/ 2147483646 w 161"/>
              <a:gd name="T45" fmla="*/ 2147483646 h 125"/>
              <a:gd name="T46" fmla="*/ 2147483646 w 161"/>
              <a:gd name="T47" fmla="*/ 0 h 125"/>
              <a:gd name="T48" fmla="*/ 2147483646 w 161"/>
              <a:gd name="T49" fmla="*/ 2147483646 h 125"/>
              <a:gd name="T50" fmla="*/ 2147483646 w 161"/>
              <a:gd name="T51" fmla="*/ 2147483646 h 125"/>
              <a:gd name="T52" fmla="*/ 2147483646 w 161"/>
              <a:gd name="T53" fmla="*/ 2147483646 h 125"/>
              <a:gd name="T54" fmla="*/ 2147483646 w 161"/>
              <a:gd name="T55" fmla="*/ 2147483646 h 125"/>
              <a:gd name="T56" fmla="*/ 2147483646 w 161"/>
              <a:gd name="T57" fmla="*/ 2147483646 h 125"/>
              <a:gd name="T58" fmla="*/ 2147483646 w 161"/>
              <a:gd name="T59" fmla="*/ 2147483646 h 125"/>
              <a:gd name="T60" fmla="*/ 2147483646 w 161"/>
              <a:gd name="T61" fmla="*/ 2147483646 h 125"/>
              <a:gd name="T62" fmla="*/ 2147483646 w 161"/>
              <a:gd name="T63" fmla="*/ 2147483646 h 125"/>
              <a:gd name="T64" fmla="*/ 2147483646 w 161"/>
              <a:gd name="T65" fmla="*/ 2147483646 h 125"/>
              <a:gd name="T66" fmla="*/ 2147483646 w 161"/>
              <a:gd name="T67" fmla="*/ 2147483646 h 125"/>
              <a:gd name="T68" fmla="*/ 2147483646 w 161"/>
              <a:gd name="T69" fmla="*/ 2147483646 h 125"/>
              <a:gd name="T70" fmla="*/ 2147483646 w 161"/>
              <a:gd name="T71" fmla="*/ 2147483646 h 125"/>
              <a:gd name="T72" fmla="*/ 2147483646 w 161"/>
              <a:gd name="T73" fmla="*/ 2147483646 h 125"/>
              <a:gd name="T74" fmla="*/ 2147483646 w 161"/>
              <a:gd name="T75" fmla="*/ 2147483646 h 125"/>
              <a:gd name="T76" fmla="*/ 2147483646 w 161"/>
              <a:gd name="T77" fmla="*/ 2147483646 h 125"/>
              <a:gd name="T78" fmla="*/ 2147483646 w 161"/>
              <a:gd name="T79" fmla="*/ 2147483646 h 125"/>
              <a:gd name="T80" fmla="*/ 2147483646 w 161"/>
              <a:gd name="T81" fmla="*/ 2147483646 h 125"/>
              <a:gd name="T82" fmla="*/ 2147483646 w 161"/>
              <a:gd name="T83" fmla="*/ 2147483646 h 125"/>
              <a:gd name="T84" fmla="*/ 1528372303 w 161"/>
              <a:gd name="T85" fmla="*/ 2147483646 h 125"/>
              <a:gd name="T86" fmla="*/ 0 w 161"/>
              <a:gd name="T87" fmla="*/ 2147483646 h 125"/>
              <a:gd name="T88" fmla="*/ 0 w 161"/>
              <a:gd name="T89" fmla="*/ 2147483646 h 12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61"/>
              <a:gd name="T136" fmla="*/ 0 h 125"/>
              <a:gd name="T137" fmla="*/ 161 w 161"/>
              <a:gd name="T138" fmla="*/ 125 h 12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61" h="125">
                <a:moveTo>
                  <a:pt x="0" y="20"/>
                </a:moveTo>
                <a:lnTo>
                  <a:pt x="7" y="32"/>
                </a:lnTo>
                <a:lnTo>
                  <a:pt x="15" y="41"/>
                </a:lnTo>
                <a:lnTo>
                  <a:pt x="20" y="55"/>
                </a:lnTo>
                <a:lnTo>
                  <a:pt x="26" y="64"/>
                </a:lnTo>
                <a:lnTo>
                  <a:pt x="36" y="70"/>
                </a:lnTo>
                <a:lnTo>
                  <a:pt x="47" y="70"/>
                </a:lnTo>
                <a:lnTo>
                  <a:pt x="58" y="66"/>
                </a:lnTo>
                <a:lnTo>
                  <a:pt x="68" y="62"/>
                </a:lnTo>
                <a:lnTo>
                  <a:pt x="77" y="70"/>
                </a:lnTo>
                <a:lnTo>
                  <a:pt x="83" y="81"/>
                </a:lnTo>
                <a:lnTo>
                  <a:pt x="91" y="93"/>
                </a:lnTo>
                <a:lnTo>
                  <a:pt x="98" y="106"/>
                </a:lnTo>
                <a:lnTo>
                  <a:pt x="106" y="115"/>
                </a:lnTo>
                <a:lnTo>
                  <a:pt x="115" y="121"/>
                </a:lnTo>
                <a:lnTo>
                  <a:pt x="127" y="125"/>
                </a:lnTo>
                <a:lnTo>
                  <a:pt x="136" y="121"/>
                </a:lnTo>
                <a:lnTo>
                  <a:pt x="142" y="110"/>
                </a:lnTo>
                <a:lnTo>
                  <a:pt x="150" y="93"/>
                </a:lnTo>
                <a:lnTo>
                  <a:pt x="154" y="76"/>
                </a:lnTo>
                <a:lnTo>
                  <a:pt x="155" y="55"/>
                </a:lnTo>
                <a:lnTo>
                  <a:pt x="157" y="38"/>
                </a:lnTo>
                <a:lnTo>
                  <a:pt x="161" y="19"/>
                </a:lnTo>
                <a:lnTo>
                  <a:pt x="157" y="0"/>
                </a:lnTo>
                <a:lnTo>
                  <a:pt x="150" y="7"/>
                </a:lnTo>
                <a:lnTo>
                  <a:pt x="142" y="19"/>
                </a:lnTo>
                <a:lnTo>
                  <a:pt x="140" y="32"/>
                </a:lnTo>
                <a:lnTo>
                  <a:pt x="135" y="49"/>
                </a:lnTo>
                <a:lnTo>
                  <a:pt x="129" y="66"/>
                </a:lnTo>
                <a:lnTo>
                  <a:pt x="127" y="81"/>
                </a:lnTo>
                <a:lnTo>
                  <a:pt x="125" y="91"/>
                </a:lnTo>
                <a:lnTo>
                  <a:pt x="115" y="87"/>
                </a:lnTo>
                <a:lnTo>
                  <a:pt x="108" y="72"/>
                </a:lnTo>
                <a:lnTo>
                  <a:pt x="98" y="57"/>
                </a:lnTo>
                <a:lnTo>
                  <a:pt x="85" y="47"/>
                </a:lnTo>
                <a:lnTo>
                  <a:pt x="76" y="43"/>
                </a:lnTo>
                <a:lnTo>
                  <a:pt x="62" y="41"/>
                </a:lnTo>
                <a:lnTo>
                  <a:pt x="53" y="47"/>
                </a:lnTo>
                <a:lnTo>
                  <a:pt x="43" y="43"/>
                </a:lnTo>
                <a:lnTo>
                  <a:pt x="38" y="32"/>
                </a:lnTo>
                <a:lnTo>
                  <a:pt x="26" y="19"/>
                </a:lnTo>
                <a:lnTo>
                  <a:pt x="11" y="11"/>
                </a:lnTo>
                <a:lnTo>
                  <a:pt x="3" y="7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Freeform 56">
            <a:extLst>
              <a:ext uri="{FF2B5EF4-FFF2-40B4-BE49-F238E27FC236}">
                <a16:creationId xmlns:a16="http://schemas.microsoft.com/office/drawing/2014/main" id="{E5FA5651-E5EE-5AA6-EDEE-D7043418C4F7}"/>
              </a:ext>
            </a:extLst>
          </p:cNvPr>
          <p:cNvSpPr>
            <a:spLocks/>
          </p:cNvSpPr>
          <p:nvPr/>
        </p:nvSpPr>
        <p:spPr bwMode="auto">
          <a:xfrm>
            <a:off x="7159625" y="5530850"/>
            <a:ext cx="39688" cy="42863"/>
          </a:xfrm>
          <a:custGeom>
            <a:avLst/>
            <a:gdLst>
              <a:gd name="T0" fmla="*/ 2147483646 w 49"/>
              <a:gd name="T1" fmla="*/ 1057604897 h 53"/>
              <a:gd name="T2" fmla="*/ 2147483646 w 49"/>
              <a:gd name="T3" fmla="*/ 0 h 53"/>
              <a:gd name="T4" fmla="*/ 2147483646 w 49"/>
              <a:gd name="T5" fmla="*/ 2147483646 h 53"/>
              <a:gd name="T6" fmla="*/ 2147483646 w 49"/>
              <a:gd name="T7" fmla="*/ 2147483646 h 53"/>
              <a:gd name="T8" fmla="*/ 0 w 49"/>
              <a:gd name="T9" fmla="*/ 2147483646 h 53"/>
              <a:gd name="T10" fmla="*/ 0 w 49"/>
              <a:gd name="T11" fmla="*/ 2147483646 h 53"/>
              <a:gd name="T12" fmla="*/ 2147483646 w 49"/>
              <a:gd name="T13" fmla="*/ 2147483646 h 53"/>
              <a:gd name="T14" fmla="*/ 2147483646 w 49"/>
              <a:gd name="T15" fmla="*/ 2147483646 h 53"/>
              <a:gd name="T16" fmla="*/ 2147483646 w 49"/>
              <a:gd name="T17" fmla="*/ 2147483646 h 53"/>
              <a:gd name="T18" fmla="*/ 2147483646 w 49"/>
              <a:gd name="T19" fmla="*/ 2147483646 h 53"/>
              <a:gd name="T20" fmla="*/ 2147483646 w 49"/>
              <a:gd name="T21" fmla="*/ 2147483646 h 53"/>
              <a:gd name="T22" fmla="*/ 2147483646 w 49"/>
              <a:gd name="T23" fmla="*/ 2147483646 h 53"/>
              <a:gd name="T24" fmla="*/ 2147483646 w 49"/>
              <a:gd name="T25" fmla="*/ 2147483646 h 53"/>
              <a:gd name="T26" fmla="*/ 2147483646 w 49"/>
              <a:gd name="T27" fmla="*/ 2147483646 h 53"/>
              <a:gd name="T28" fmla="*/ 2147483646 w 49"/>
              <a:gd name="T29" fmla="*/ 2147483646 h 53"/>
              <a:gd name="T30" fmla="*/ 2147483646 w 49"/>
              <a:gd name="T31" fmla="*/ 2147483646 h 53"/>
              <a:gd name="T32" fmla="*/ 2147483646 w 49"/>
              <a:gd name="T33" fmla="*/ 2147483646 h 53"/>
              <a:gd name="T34" fmla="*/ 2147483646 w 49"/>
              <a:gd name="T35" fmla="*/ 2147483646 h 53"/>
              <a:gd name="T36" fmla="*/ 2147483646 w 49"/>
              <a:gd name="T37" fmla="*/ 2147483646 h 53"/>
              <a:gd name="T38" fmla="*/ 2147483646 w 49"/>
              <a:gd name="T39" fmla="*/ 2147483646 h 53"/>
              <a:gd name="T40" fmla="*/ 2147483646 w 49"/>
              <a:gd name="T41" fmla="*/ 2147483646 h 53"/>
              <a:gd name="T42" fmla="*/ 2147483646 w 49"/>
              <a:gd name="T43" fmla="*/ 1057604897 h 53"/>
              <a:gd name="T44" fmla="*/ 2147483646 w 49"/>
              <a:gd name="T45" fmla="*/ 1057604897 h 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9"/>
              <a:gd name="T70" fmla="*/ 0 h 53"/>
              <a:gd name="T71" fmla="*/ 49 w 49"/>
              <a:gd name="T72" fmla="*/ 53 h 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9" h="53">
                <a:moveTo>
                  <a:pt x="36" y="2"/>
                </a:moveTo>
                <a:lnTo>
                  <a:pt x="25" y="0"/>
                </a:lnTo>
                <a:lnTo>
                  <a:pt x="15" y="6"/>
                </a:lnTo>
                <a:lnTo>
                  <a:pt x="6" y="13"/>
                </a:lnTo>
                <a:lnTo>
                  <a:pt x="0" y="23"/>
                </a:lnTo>
                <a:lnTo>
                  <a:pt x="0" y="32"/>
                </a:lnTo>
                <a:lnTo>
                  <a:pt x="7" y="42"/>
                </a:lnTo>
                <a:lnTo>
                  <a:pt x="21" y="49"/>
                </a:lnTo>
                <a:lnTo>
                  <a:pt x="30" y="53"/>
                </a:lnTo>
                <a:lnTo>
                  <a:pt x="42" y="53"/>
                </a:lnTo>
                <a:lnTo>
                  <a:pt x="47" y="44"/>
                </a:lnTo>
                <a:lnTo>
                  <a:pt x="47" y="34"/>
                </a:lnTo>
                <a:lnTo>
                  <a:pt x="49" y="27"/>
                </a:lnTo>
                <a:lnTo>
                  <a:pt x="40" y="19"/>
                </a:lnTo>
                <a:lnTo>
                  <a:pt x="30" y="19"/>
                </a:lnTo>
                <a:lnTo>
                  <a:pt x="28" y="28"/>
                </a:lnTo>
                <a:lnTo>
                  <a:pt x="21" y="34"/>
                </a:lnTo>
                <a:lnTo>
                  <a:pt x="17" y="23"/>
                </a:lnTo>
                <a:lnTo>
                  <a:pt x="23" y="17"/>
                </a:lnTo>
                <a:lnTo>
                  <a:pt x="28" y="11"/>
                </a:lnTo>
                <a:lnTo>
                  <a:pt x="36" y="11"/>
                </a:lnTo>
                <a:lnTo>
                  <a:pt x="36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Freeform 57">
            <a:extLst>
              <a:ext uri="{FF2B5EF4-FFF2-40B4-BE49-F238E27FC236}">
                <a16:creationId xmlns:a16="http://schemas.microsoft.com/office/drawing/2014/main" id="{286EA538-817D-745F-953C-978467691370}"/>
              </a:ext>
            </a:extLst>
          </p:cNvPr>
          <p:cNvSpPr>
            <a:spLocks/>
          </p:cNvSpPr>
          <p:nvPr/>
        </p:nvSpPr>
        <p:spPr bwMode="auto">
          <a:xfrm>
            <a:off x="6884988" y="5643563"/>
            <a:ext cx="28575" cy="58737"/>
          </a:xfrm>
          <a:custGeom>
            <a:avLst/>
            <a:gdLst>
              <a:gd name="T0" fmla="*/ 0 w 34"/>
              <a:gd name="T1" fmla="*/ 0 h 75"/>
              <a:gd name="T2" fmla="*/ 0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0 w 34"/>
              <a:gd name="T23" fmla="*/ 0 h 75"/>
              <a:gd name="T24" fmla="*/ 0 w 34"/>
              <a:gd name="T25" fmla="*/ 0 h 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75"/>
              <a:gd name="T41" fmla="*/ 34 w 34"/>
              <a:gd name="T42" fmla="*/ 75 h 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75">
                <a:moveTo>
                  <a:pt x="0" y="0"/>
                </a:moveTo>
                <a:lnTo>
                  <a:pt x="0" y="14"/>
                </a:lnTo>
                <a:lnTo>
                  <a:pt x="6" y="29"/>
                </a:lnTo>
                <a:lnTo>
                  <a:pt x="15" y="46"/>
                </a:lnTo>
                <a:lnTo>
                  <a:pt x="21" y="59"/>
                </a:lnTo>
                <a:lnTo>
                  <a:pt x="27" y="71"/>
                </a:lnTo>
                <a:lnTo>
                  <a:pt x="32" y="75"/>
                </a:lnTo>
                <a:lnTo>
                  <a:pt x="34" y="69"/>
                </a:lnTo>
                <a:lnTo>
                  <a:pt x="32" y="59"/>
                </a:lnTo>
                <a:lnTo>
                  <a:pt x="32" y="42"/>
                </a:lnTo>
                <a:lnTo>
                  <a:pt x="15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Freeform 58">
            <a:extLst>
              <a:ext uri="{FF2B5EF4-FFF2-40B4-BE49-F238E27FC236}">
                <a16:creationId xmlns:a16="http://schemas.microsoft.com/office/drawing/2014/main" id="{EB2822C3-73C9-3F35-3531-64EED0ADB73C}"/>
              </a:ext>
            </a:extLst>
          </p:cNvPr>
          <p:cNvSpPr>
            <a:spLocks/>
          </p:cNvSpPr>
          <p:nvPr/>
        </p:nvSpPr>
        <p:spPr bwMode="auto">
          <a:xfrm>
            <a:off x="7042150" y="5375275"/>
            <a:ext cx="203200" cy="138113"/>
          </a:xfrm>
          <a:custGeom>
            <a:avLst/>
            <a:gdLst>
              <a:gd name="T0" fmla="*/ 2147483646 w 254"/>
              <a:gd name="T1" fmla="*/ 2147483646 h 173"/>
              <a:gd name="T2" fmla="*/ 2147483646 w 254"/>
              <a:gd name="T3" fmla="*/ 2147483646 h 173"/>
              <a:gd name="T4" fmla="*/ 2147483646 w 254"/>
              <a:gd name="T5" fmla="*/ 2147483646 h 173"/>
              <a:gd name="T6" fmla="*/ 2147483646 w 254"/>
              <a:gd name="T7" fmla="*/ 2147483646 h 173"/>
              <a:gd name="T8" fmla="*/ 2147483646 w 254"/>
              <a:gd name="T9" fmla="*/ 2147483646 h 173"/>
              <a:gd name="T10" fmla="*/ 2147483646 w 254"/>
              <a:gd name="T11" fmla="*/ 2147483646 h 173"/>
              <a:gd name="T12" fmla="*/ 2147483646 w 254"/>
              <a:gd name="T13" fmla="*/ 2147483646 h 173"/>
              <a:gd name="T14" fmla="*/ 2147483646 w 254"/>
              <a:gd name="T15" fmla="*/ 2147483646 h 173"/>
              <a:gd name="T16" fmla="*/ 2147483646 w 254"/>
              <a:gd name="T17" fmla="*/ 2147483646 h 173"/>
              <a:gd name="T18" fmla="*/ 2147483646 w 254"/>
              <a:gd name="T19" fmla="*/ 2147483646 h 173"/>
              <a:gd name="T20" fmla="*/ 2147483646 w 254"/>
              <a:gd name="T21" fmla="*/ 2147483646 h 173"/>
              <a:gd name="T22" fmla="*/ 2147483646 w 254"/>
              <a:gd name="T23" fmla="*/ 2147483646 h 173"/>
              <a:gd name="T24" fmla="*/ 2147483646 w 254"/>
              <a:gd name="T25" fmla="*/ 2147483646 h 173"/>
              <a:gd name="T26" fmla="*/ 2147483646 w 254"/>
              <a:gd name="T27" fmla="*/ 2147483646 h 173"/>
              <a:gd name="T28" fmla="*/ 2147483646 w 254"/>
              <a:gd name="T29" fmla="*/ 2147483646 h 173"/>
              <a:gd name="T30" fmla="*/ 2147483646 w 254"/>
              <a:gd name="T31" fmla="*/ 2147483646 h 173"/>
              <a:gd name="T32" fmla="*/ 2147483646 w 254"/>
              <a:gd name="T33" fmla="*/ 2147483646 h 173"/>
              <a:gd name="T34" fmla="*/ 2147483646 w 254"/>
              <a:gd name="T35" fmla="*/ 2147483646 h 173"/>
              <a:gd name="T36" fmla="*/ 2147483646 w 254"/>
              <a:gd name="T37" fmla="*/ 2147483646 h 173"/>
              <a:gd name="T38" fmla="*/ 2147483646 w 254"/>
              <a:gd name="T39" fmla="*/ 2147483646 h 173"/>
              <a:gd name="T40" fmla="*/ 2147483646 w 254"/>
              <a:gd name="T41" fmla="*/ 2147483646 h 173"/>
              <a:gd name="T42" fmla="*/ 2147483646 w 254"/>
              <a:gd name="T43" fmla="*/ 2147483646 h 173"/>
              <a:gd name="T44" fmla="*/ 2147483646 w 254"/>
              <a:gd name="T45" fmla="*/ 1017845708 h 173"/>
              <a:gd name="T46" fmla="*/ 2147483646 w 254"/>
              <a:gd name="T47" fmla="*/ 0 h 173"/>
              <a:gd name="T48" fmla="*/ 2147483646 w 254"/>
              <a:gd name="T49" fmla="*/ 2147483646 h 173"/>
              <a:gd name="T50" fmla="*/ 2147483646 w 254"/>
              <a:gd name="T51" fmla="*/ 2147483646 h 173"/>
              <a:gd name="T52" fmla="*/ 2147483646 w 254"/>
              <a:gd name="T53" fmla="*/ 2147483646 h 173"/>
              <a:gd name="T54" fmla="*/ 2147483646 w 254"/>
              <a:gd name="T55" fmla="*/ 2147483646 h 173"/>
              <a:gd name="T56" fmla="*/ 2147483646 w 254"/>
              <a:gd name="T57" fmla="*/ 2147483646 h 173"/>
              <a:gd name="T58" fmla="*/ 2147483646 w 254"/>
              <a:gd name="T59" fmla="*/ 2147483646 h 173"/>
              <a:gd name="T60" fmla="*/ 2147483646 w 254"/>
              <a:gd name="T61" fmla="*/ 2147483646 h 173"/>
              <a:gd name="T62" fmla="*/ 2147483646 w 254"/>
              <a:gd name="T63" fmla="*/ 2147483646 h 173"/>
              <a:gd name="T64" fmla="*/ 2147483646 w 254"/>
              <a:gd name="T65" fmla="*/ 2147483646 h 173"/>
              <a:gd name="T66" fmla="*/ 2147483646 w 254"/>
              <a:gd name="T67" fmla="*/ 2147483646 h 173"/>
              <a:gd name="T68" fmla="*/ 2147483646 w 254"/>
              <a:gd name="T69" fmla="*/ 2147483646 h 173"/>
              <a:gd name="T70" fmla="*/ 2147483646 w 254"/>
              <a:gd name="T71" fmla="*/ 2147483646 h 173"/>
              <a:gd name="T72" fmla="*/ 0 w 254"/>
              <a:gd name="T73" fmla="*/ 2147483646 h 173"/>
              <a:gd name="T74" fmla="*/ 2147483646 w 254"/>
              <a:gd name="T75" fmla="*/ 2147483646 h 173"/>
              <a:gd name="T76" fmla="*/ 2147483646 w 254"/>
              <a:gd name="T77" fmla="*/ 2147483646 h 1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54"/>
              <a:gd name="T118" fmla="*/ 0 h 173"/>
              <a:gd name="T119" fmla="*/ 254 w 254"/>
              <a:gd name="T120" fmla="*/ 173 h 17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54" h="173">
                <a:moveTo>
                  <a:pt x="15" y="118"/>
                </a:moveTo>
                <a:lnTo>
                  <a:pt x="41" y="131"/>
                </a:lnTo>
                <a:lnTo>
                  <a:pt x="66" y="145"/>
                </a:lnTo>
                <a:lnTo>
                  <a:pt x="97" y="156"/>
                </a:lnTo>
                <a:lnTo>
                  <a:pt x="127" y="166"/>
                </a:lnTo>
                <a:lnTo>
                  <a:pt x="161" y="171"/>
                </a:lnTo>
                <a:lnTo>
                  <a:pt x="184" y="173"/>
                </a:lnTo>
                <a:lnTo>
                  <a:pt x="207" y="173"/>
                </a:lnTo>
                <a:lnTo>
                  <a:pt x="224" y="169"/>
                </a:lnTo>
                <a:lnTo>
                  <a:pt x="243" y="167"/>
                </a:lnTo>
                <a:lnTo>
                  <a:pt x="254" y="162"/>
                </a:lnTo>
                <a:lnTo>
                  <a:pt x="252" y="150"/>
                </a:lnTo>
                <a:lnTo>
                  <a:pt x="243" y="146"/>
                </a:lnTo>
                <a:lnTo>
                  <a:pt x="216" y="137"/>
                </a:lnTo>
                <a:lnTo>
                  <a:pt x="197" y="129"/>
                </a:lnTo>
                <a:lnTo>
                  <a:pt x="176" y="120"/>
                </a:lnTo>
                <a:lnTo>
                  <a:pt x="161" y="110"/>
                </a:lnTo>
                <a:lnTo>
                  <a:pt x="148" y="103"/>
                </a:lnTo>
                <a:lnTo>
                  <a:pt x="142" y="91"/>
                </a:lnTo>
                <a:lnTo>
                  <a:pt x="133" y="67"/>
                </a:lnTo>
                <a:lnTo>
                  <a:pt x="127" y="38"/>
                </a:lnTo>
                <a:lnTo>
                  <a:pt x="123" y="17"/>
                </a:lnTo>
                <a:lnTo>
                  <a:pt x="117" y="2"/>
                </a:lnTo>
                <a:lnTo>
                  <a:pt x="110" y="0"/>
                </a:lnTo>
                <a:lnTo>
                  <a:pt x="102" y="8"/>
                </a:lnTo>
                <a:lnTo>
                  <a:pt x="102" y="23"/>
                </a:lnTo>
                <a:lnTo>
                  <a:pt x="108" y="53"/>
                </a:lnTo>
                <a:lnTo>
                  <a:pt x="112" y="76"/>
                </a:lnTo>
                <a:lnTo>
                  <a:pt x="117" y="103"/>
                </a:lnTo>
                <a:lnTo>
                  <a:pt x="121" y="120"/>
                </a:lnTo>
                <a:lnTo>
                  <a:pt x="131" y="143"/>
                </a:lnTo>
                <a:lnTo>
                  <a:pt x="114" y="139"/>
                </a:lnTo>
                <a:lnTo>
                  <a:pt x="87" y="129"/>
                </a:lnTo>
                <a:lnTo>
                  <a:pt x="66" y="122"/>
                </a:lnTo>
                <a:lnTo>
                  <a:pt x="43" y="112"/>
                </a:lnTo>
                <a:lnTo>
                  <a:pt x="30" y="101"/>
                </a:lnTo>
                <a:lnTo>
                  <a:pt x="0" y="80"/>
                </a:lnTo>
                <a:lnTo>
                  <a:pt x="15" y="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Freeform 59">
            <a:extLst>
              <a:ext uri="{FF2B5EF4-FFF2-40B4-BE49-F238E27FC236}">
                <a16:creationId xmlns:a16="http://schemas.microsoft.com/office/drawing/2014/main" id="{E842F701-E118-8BDE-0727-A0CB039E70E5}"/>
              </a:ext>
            </a:extLst>
          </p:cNvPr>
          <p:cNvSpPr>
            <a:spLocks/>
          </p:cNvSpPr>
          <p:nvPr/>
        </p:nvSpPr>
        <p:spPr bwMode="auto">
          <a:xfrm>
            <a:off x="7297738" y="5214938"/>
            <a:ext cx="85725" cy="95250"/>
          </a:xfrm>
          <a:custGeom>
            <a:avLst/>
            <a:gdLst>
              <a:gd name="T0" fmla="*/ 2147483646 w 108"/>
              <a:gd name="T1" fmla="*/ 2147483646 h 119"/>
              <a:gd name="T2" fmla="*/ 2147483646 w 108"/>
              <a:gd name="T3" fmla="*/ 2147483646 h 119"/>
              <a:gd name="T4" fmla="*/ 2147483646 w 108"/>
              <a:gd name="T5" fmla="*/ 2147483646 h 119"/>
              <a:gd name="T6" fmla="*/ 2147483646 w 108"/>
              <a:gd name="T7" fmla="*/ 2147483646 h 119"/>
              <a:gd name="T8" fmla="*/ 2147483646 w 108"/>
              <a:gd name="T9" fmla="*/ 2147483646 h 119"/>
              <a:gd name="T10" fmla="*/ 2147483646 w 108"/>
              <a:gd name="T11" fmla="*/ 2147483646 h 119"/>
              <a:gd name="T12" fmla="*/ 2147483646 w 108"/>
              <a:gd name="T13" fmla="*/ 2147483646 h 119"/>
              <a:gd name="T14" fmla="*/ 2147483646 w 108"/>
              <a:gd name="T15" fmla="*/ 2147483646 h 119"/>
              <a:gd name="T16" fmla="*/ 2147483646 w 108"/>
              <a:gd name="T17" fmla="*/ 2147483646 h 119"/>
              <a:gd name="T18" fmla="*/ 2147483646 w 108"/>
              <a:gd name="T19" fmla="*/ 2147483646 h 119"/>
              <a:gd name="T20" fmla="*/ 2147483646 w 108"/>
              <a:gd name="T21" fmla="*/ 1025716834 h 119"/>
              <a:gd name="T22" fmla="*/ 2147483646 w 108"/>
              <a:gd name="T23" fmla="*/ 0 h 119"/>
              <a:gd name="T24" fmla="*/ 2147483646 w 108"/>
              <a:gd name="T25" fmla="*/ 1538254683 h 119"/>
              <a:gd name="T26" fmla="*/ 2147483646 w 108"/>
              <a:gd name="T27" fmla="*/ 2147483646 h 119"/>
              <a:gd name="T28" fmla="*/ 2147483646 w 108"/>
              <a:gd name="T29" fmla="*/ 2147483646 h 119"/>
              <a:gd name="T30" fmla="*/ 2147483646 w 108"/>
              <a:gd name="T31" fmla="*/ 2147483646 h 119"/>
              <a:gd name="T32" fmla="*/ 2147483646 w 108"/>
              <a:gd name="T33" fmla="*/ 2147483646 h 119"/>
              <a:gd name="T34" fmla="*/ 2147483646 w 108"/>
              <a:gd name="T35" fmla="*/ 2147483646 h 119"/>
              <a:gd name="T36" fmla="*/ 2147483646 w 108"/>
              <a:gd name="T37" fmla="*/ 2147483646 h 119"/>
              <a:gd name="T38" fmla="*/ 2147483646 w 108"/>
              <a:gd name="T39" fmla="*/ 2147483646 h 119"/>
              <a:gd name="T40" fmla="*/ 2147483646 w 108"/>
              <a:gd name="T41" fmla="*/ 2147483646 h 119"/>
              <a:gd name="T42" fmla="*/ 2147483646 w 108"/>
              <a:gd name="T43" fmla="*/ 2147483646 h 119"/>
              <a:gd name="T44" fmla="*/ 2147483646 w 108"/>
              <a:gd name="T45" fmla="*/ 2147483646 h 119"/>
              <a:gd name="T46" fmla="*/ 2147483646 w 108"/>
              <a:gd name="T47" fmla="*/ 2147483646 h 119"/>
              <a:gd name="T48" fmla="*/ 2147483646 w 108"/>
              <a:gd name="T49" fmla="*/ 2147483646 h 119"/>
              <a:gd name="T50" fmla="*/ 0 w 108"/>
              <a:gd name="T51" fmla="*/ 2147483646 h 119"/>
              <a:gd name="T52" fmla="*/ 2147483646 w 108"/>
              <a:gd name="T53" fmla="*/ 2147483646 h 119"/>
              <a:gd name="T54" fmla="*/ 2147483646 w 108"/>
              <a:gd name="T55" fmla="*/ 2147483646 h 11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08"/>
              <a:gd name="T85" fmla="*/ 0 h 119"/>
              <a:gd name="T86" fmla="*/ 108 w 108"/>
              <a:gd name="T87" fmla="*/ 119 h 11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08" h="119">
                <a:moveTo>
                  <a:pt x="9" y="119"/>
                </a:moveTo>
                <a:lnTo>
                  <a:pt x="25" y="102"/>
                </a:lnTo>
                <a:lnTo>
                  <a:pt x="42" y="83"/>
                </a:lnTo>
                <a:lnTo>
                  <a:pt x="59" y="64"/>
                </a:lnTo>
                <a:lnTo>
                  <a:pt x="76" y="51"/>
                </a:lnTo>
                <a:lnTo>
                  <a:pt x="91" y="38"/>
                </a:lnTo>
                <a:lnTo>
                  <a:pt x="102" y="30"/>
                </a:lnTo>
                <a:lnTo>
                  <a:pt x="108" y="19"/>
                </a:lnTo>
                <a:lnTo>
                  <a:pt x="106" y="11"/>
                </a:lnTo>
                <a:lnTo>
                  <a:pt x="104" y="5"/>
                </a:lnTo>
                <a:lnTo>
                  <a:pt x="97" y="2"/>
                </a:lnTo>
                <a:lnTo>
                  <a:pt x="85" y="0"/>
                </a:lnTo>
                <a:lnTo>
                  <a:pt x="76" y="3"/>
                </a:lnTo>
                <a:lnTo>
                  <a:pt x="66" y="9"/>
                </a:lnTo>
                <a:lnTo>
                  <a:pt x="59" y="22"/>
                </a:lnTo>
                <a:lnTo>
                  <a:pt x="74" y="19"/>
                </a:lnTo>
                <a:lnTo>
                  <a:pt x="83" y="15"/>
                </a:lnTo>
                <a:lnTo>
                  <a:pt x="91" y="17"/>
                </a:lnTo>
                <a:lnTo>
                  <a:pt x="80" y="26"/>
                </a:lnTo>
                <a:lnTo>
                  <a:pt x="66" y="38"/>
                </a:lnTo>
                <a:lnTo>
                  <a:pt x="53" y="49"/>
                </a:lnTo>
                <a:lnTo>
                  <a:pt x="44" y="60"/>
                </a:lnTo>
                <a:lnTo>
                  <a:pt x="30" y="72"/>
                </a:lnTo>
                <a:lnTo>
                  <a:pt x="17" y="89"/>
                </a:lnTo>
                <a:lnTo>
                  <a:pt x="6" y="104"/>
                </a:lnTo>
                <a:lnTo>
                  <a:pt x="0" y="119"/>
                </a:lnTo>
                <a:lnTo>
                  <a:pt x="9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Freeform 60">
            <a:extLst>
              <a:ext uri="{FF2B5EF4-FFF2-40B4-BE49-F238E27FC236}">
                <a16:creationId xmlns:a16="http://schemas.microsoft.com/office/drawing/2014/main" id="{B4F37E33-0882-AFDA-7BDD-C7584CC7555C}"/>
              </a:ext>
            </a:extLst>
          </p:cNvPr>
          <p:cNvSpPr>
            <a:spLocks/>
          </p:cNvSpPr>
          <p:nvPr/>
        </p:nvSpPr>
        <p:spPr bwMode="auto">
          <a:xfrm>
            <a:off x="7034213" y="5299075"/>
            <a:ext cx="219075" cy="171450"/>
          </a:xfrm>
          <a:custGeom>
            <a:avLst/>
            <a:gdLst>
              <a:gd name="T0" fmla="*/ 2147483646 w 278"/>
              <a:gd name="T1" fmla="*/ 2147483646 h 217"/>
              <a:gd name="T2" fmla="*/ 2147483646 w 278"/>
              <a:gd name="T3" fmla="*/ 2147483646 h 217"/>
              <a:gd name="T4" fmla="*/ 2147483646 w 278"/>
              <a:gd name="T5" fmla="*/ 2147483646 h 217"/>
              <a:gd name="T6" fmla="*/ 2147483646 w 278"/>
              <a:gd name="T7" fmla="*/ 2147483646 h 217"/>
              <a:gd name="T8" fmla="*/ 2147483646 w 278"/>
              <a:gd name="T9" fmla="*/ 2147483646 h 217"/>
              <a:gd name="T10" fmla="*/ 2147483646 w 278"/>
              <a:gd name="T11" fmla="*/ 2147483646 h 217"/>
              <a:gd name="T12" fmla="*/ 2147483646 w 278"/>
              <a:gd name="T13" fmla="*/ 2147483646 h 217"/>
              <a:gd name="T14" fmla="*/ 2147483646 w 278"/>
              <a:gd name="T15" fmla="*/ 2147483646 h 217"/>
              <a:gd name="T16" fmla="*/ 2147483646 w 278"/>
              <a:gd name="T17" fmla="*/ 2147483646 h 217"/>
              <a:gd name="T18" fmla="*/ 2147483646 w 278"/>
              <a:gd name="T19" fmla="*/ 2147483646 h 217"/>
              <a:gd name="T20" fmla="*/ 2147483646 w 278"/>
              <a:gd name="T21" fmla="*/ 2147483646 h 217"/>
              <a:gd name="T22" fmla="*/ 2147483646 w 278"/>
              <a:gd name="T23" fmla="*/ 2147483646 h 217"/>
              <a:gd name="T24" fmla="*/ 2147483646 w 278"/>
              <a:gd name="T25" fmla="*/ 2147483646 h 217"/>
              <a:gd name="T26" fmla="*/ 2147483646 w 278"/>
              <a:gd name="T27" fmla="*/ 2147483646 h 217"/>
              <a:gd name="T28" fmla="*/ 2147483646 w 278"/>
              <a:gd name="T29" fmla="*/ 2147483646 h 217"/>
              <a:gd name="T30" fmla="*/ 2147483646 w 278"/>
              <a:gd name="T31" fmla="*/ 2147483646 h 217"/>
              <a:gd name="T32" fmla="*/ 2147483646 w 278"/>
              <a:gd name="T33" fmla="*/ 2147483646 h 217"/>
              <a:gd name="T34" fmla="*/ 2147483646 w 278"/>
              <a:gd name="T35" fmla="*/ 2147483646 h 217"/>
              <a:gd name="T36" fmla="*/ 2147483646 w 278"/>
              <a:gd name="T37" fmla="*/ 2147483646 h 217"/>
              <a:gd name="T38" fmla="*/ 2147483646 w 278"/>
              <a:gd name="T39" fmla="*/ 0 h 217"/>
              <a:gd name="T40" fmla="*/ 2147483646 w 278"/>
              <a:gd name="T41" fmla="*/ 0 h 217"/>
              <a:gd name="T42" fmla="*/ 2147483646 w 278"/>
              <a:gd name="T43" fmla="*/ 0 h 217"/>
              <a:gd name="T44" fmla="*/ 2147483646 w 278"/>
              <a:gd name="T45" fmla="*/ 1972616000 h 217"/>
              <a:gd name="T46" fmla="*/ 2147483646 w 278"/>
              <a:gd name="T47" fmla="*/ 2147483646 h 217"/>
              <a:gd name="T48" fmla="*/ 2147483646 w 278"/>
              <a:gd name="T49" fmla="*/ 2147483646 h 217"/>
              <a:gd name="T50" fmla="*/ 2147483646 w 278"/>
              <a:gd name="T51" fmla="*/ 2147483646 h 217"/>
              <a:gd name="T52" fmla="*/ 2147483646 w 278"/>
              <a:gd name="T53" fmla="*/ 2147483646 h 217"/>
              <a:gd name="T54" fmla="*/ 2147483646 w 278"/>
              <a:gd name="T55" fmla="*/ 2147483646 h 217"/>
              <a:gd name="T56" fmla="*/ 2147483646 w 278"/>
              <a:gd name="T57" fmla="*/ 2147483646 h 217"/>
              <a:gd name="T58" fmla="*/ 978705742 w 278"/>
              <a:gd name="T59" fmla="*/ 2147483646 h 217"/>
              <a:gd name="T60" fmla="*/ 0 w 278"/>
              <a:gd name="T61" fmla="*/ 2147483646 h 217"/>
              <a:gd name="T62" fmla="*/ 1957411484 w 278"/>
              <a:gd name="T63" fmla="*/ 2147483646 h 217"/>
              <a:gd name="T64" fmla="*/ 2147483646 w 278"/>
              <a:gd name="T65" fmla="*/ 2147483646 h 217"/>
              <a:gd name="T66" fmla="*/ 2147483646 w 278"/>
              <a:gd name="T67" fmla="*/ 2147483646 h 217"/>
              <a:gd name="T68" fmla="*/ 2147483646 w 278"/>
              <a:gd name="T69" fmla="*/ 2147483646 h 217"/>
              <a:gd name="T70" fmla="*/ 2147483646 w 278"/>
              <a:gd name="T71" fmla="*/ 2147483646 h 217"/>
              <a:gd name="T72" fmla="*/ 2147483646 w 278"/>
              <a:gd name="T73" fmla="*/ 2147483646 h 2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78"/>
              <a:gd name="T112" fmla="*/ 0 h 217"/>
              <a:gd name="T113" fmla="*/ 278 w 278"/>
              <a:gd name="T114" fmla="*/ 217 h 21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78" h="217">
                <a:moveTo>
                  <a:pt x="46" y="217"/>
                </a:moveTo>
                <a:lnTo>
                  <a:pt x="34" y="190"/>
                </a:lnTo>
                <a:lnTo>
                  <a:pt x="27" y="162"/>
                </a:lnTo>
                <a:lnTo>
                  <a:pt x="25" y="137"/>
                </a:lnTo>
                <a:lnTo>
                  <a:pt x="23" y="107"/>
                </a:lnTo>
                <a:lnTo>
                  <a:pt x="19" y="82"/>
                </a:lnTo>
                <a:lnTo>
                  <a:pt x="23" y="65"/>
                </a:lnTo>
                <a:lnTo>
                  <a:pt x="29" y="48"/>
                </a:lnTo>
                <a:lnTo>
                  <a:pt x="46" y="42"/>
                </a:lnTo>
                <a:lnTo>
                  <a:pt x="69" y="36"/>
                </a:lnTo>
                <a:lnTo>
                  <a:pt x="93" y="31"/>
                </a:lnTo>
                <a:lnTo>
                  <a:pt x="120" y="27"/>
                </a:lnTo>
                <a:lnTo>
                  <a:pt x="145" y="23"/>
                </a:lnTo>
                <a:lnTo>
                  <a:pt x="177" y="23"/>
                </a:lnTo>
                <a:lnTo>
                  <a:pt x="205" y="21"/>
                </a:lnTo>
                <a:lnTo>
                  <a:pt x="226" y="17"/>
                </a:lnTo>
                <a:lnTo>
                  <a:pt x="245" y="19"/>
                </a:lnTo>
                <a:lnTo>
                  <a:pt x="261" y="17"/>
                </a:lnTo>
                <a:lnTo>
                  <a:pt x="278" y="6"/>
                </a:lnTo>
                <a:lnTo>
                  <a:pt x="268" y="0"/>
                </a:lnTo>
                <a:lnTo>
                  <a:pt x="243" y="0"/>
                </a:lnTo>
                <a:lnTo>
                  <a:pt x="200" y="0"/>
                </a:lnTo>
                <a:lnTo>
                  <a:pt x="160" y="4"/>
                </a:lnTo>
                <a:lnTo>
                  <a:pt x="112" y="10"/>
                </a:lnTo>
                <a:lnTo>
                  <a:pt x="88" y="12"/>
                </a:lnTo>
                <a:lnTo>
                  <a:pt x="63" y="15"/>
                </a:lnTo>
                <a:lnTo>
                  <a:pt x="40" y="23"/>
                </a:lnTo>
                <a:lnTo>
                  <a:pt x="19" y="31"/>
                </a:lnTo>
                <a:lnTo>
                  <a:pt x="8" y="40"/>
                </a:lnTo>
                <a:lnTo>
                  <a:pt x="2" y="55"/>
                </a:lnTo>
                <a:lnTo>
                  <a:pt x="0" y="74"/>
                </a:lnTo>
                <a:lnTo>
                  <a:pt x="4" y="97"/>
                </a:lnTo>
                <a:lnTo>
                  <a:pt x="6" y="126"/>
                </a:lnTo>
                <a:lnTo>
                  <a:pt x="8" y="148"/>
                </a:lnTo>
                <a:lnTo>
                  <a:pt x="15" y="185"/>
                </a:lnTo>
                <a:lnTo>
                  <a:pt x="46" y="2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Freeform 61">
            <a:extLst>
              <a:ext uri="{FF2B5EF4-FFF2-40B4-BE49-F238E27FC236}">
                <a16:creationId xmlns:a16="http://schemas.microsoft.com/office/drawing/2014/main" id="{A8E6F401-9E99-DC1D-8E1C-5E0A7A6C90AB}"/>
              </a:ext>
            </a:extLst>
          </p:cNvPr>
          <p:cNvSpPr>
            <a:spLocks/>
          </p:cNvSpPr>
          <p:nvPr/>
        </p:nvSpPr>
        <p:spPr bwMode="auto">
          <a:xfrm>
            <a:off x="7129463" y="5224463"/>
            <a:ext cx="284162" cy="177800"/>
          </a:xfrm>
          <a:custGeom>
            <a:avLst/>
            <a:gdLst>
              <a:gd name="T0" fmla="*/ 2147483646 w 357"/>
              <a:gd name="T1" fmla="*/ 2147483646 h 224"/>
              <a:gd name="T2" fmla="*/ 2147483646 w 357"/>
              <a:gd name="T3" fmla="*/ 2147483646 h 224"/>
              <a:gd name="T4" fmla="*/ 2147483646 w 357"/>
              <a:gd name="T5" fmla="*/ 2147483646 h 224"/>
              <a:gd name="T6" fmla="*/ 2147483646 w 357"/>
              <a:gd name="T7" fmla="*/ 2147483646 h 224"/>
              <a:gd name="T8" fmla="*/ 2147483646 w 357"/>
              <a:gd name="T9" fmla="*/ 2147483646 h 224"/>
              <a:gd name="T10" fmla="*/ 2147483646 w 357"/>
              <a:gd name="T11" fmla="*/ 2147483646 h 224"/>
              <a:gd name="T12" fmla="*/ 2147483646 w 357"/>
              <a:gd name="T13" fmla="*/ 2147483646 h 224"/>
              <a:gd name="T14" fmla="*/ 2147483646 w 357"/>
              <a:gd name="T15" fmla="*/ 2147483646 h 224"/>
              <a:gd name="T16" fmla="*/ 2147483646 w 357"/>
              <a:gd name="T17" fmla="*/ 2147483646 h 224"/>
              <a:gd name="T18" fmla="*/ 2147483646 w 357"/>
              <a:gd name="T19" fmla="*/ 2147483646 h 224"/>
              <a:gd name="T20" fmla="*/ 2147483646 w 357"/>
              <a:gd name="T21" fmla="*/ 2147483646 h 224"/>
              <a:gd name="T22" fmla="*/ 2147483646 w 357"/>
              <a:gd name="T23" fmla="*/ 2147483646 h 224"/>
              <a:gd name="T24" fmla="*/ 2147483646 w 357"/>
              <a:gd name="T25" fmla="*/ 2147483646 h 224"/>
              <a:gd name="T26" fmla="*/ 2147483646 w 357"/>
              <a:gd name="T27" fmla="*/ 2147483646 h 224"/>
              <a:gd name="T28" fmla="*/ 2147483646 w 357"/>
              <a:gd name="T29" fmla="*/ 2147483646 h 224"/>
              <a:gd name="T30" fmla="*/ 2147483646 w 357"/>
              <a:gd name="T31" fmla="*/ 2147483646 h 224"/>
              <a:gd name="T32" fmla="*/ 2147483646 w 357"/>
              <a:gd name="T33" fmla="*/ 2147483646 h 224"/>
              <a:gd name="T34" fmla="*/ 2147483646 w 357"/>
              <a:gd name="T35" fmla="*/ 2147483646 h 224"/>
              <a:gd name="T36" fmla="*/ 2147483646 w 357"/>
              <a:gd name="T37" fmla="*/ 2147483646 h 224"/>
              <a:gd name="T38" fmla="*/ 2147483646 w 357"/>
              <a:gd name="T39" fmla="*/ 2147483646 h 224"/>
              <a:gd name="T40" fmla="*/ 2147483646 w 357"/>
              <a:gd name="T41" fmla="*/ 2000373825 h 224"/>
              <a:gd name="T42" fmla="*/ 2147483646 w 357"/>
              <a:gd name="T43" fmla="*/ 0 h 224"/>
              <a:gd name="T44" fmla="*/ 2147483646 w 357"/>
              <a:gd name="T45" fmla="*/ 2000373825 h 224"/>
              <a:gd name="T46" fmla="*/ 2147483646 w 357"/>
              <a:gd name="T47" fmla="*/ 2147483646 h 224"/>
              <a:gd name="T48" fmla="*/ 2147483646 w 357"/>
              <a:gd name="T49" fmla="*/ 2147483646 h 224"/>
              <a:gd name="T50" fmla="*/ 2147483646 w 357"/>
              <a:gd name="T51" fmla="*/ 2147483646 h 224"/>
              <a:gd name="T52" fmla="*/ 2147483646 w 357"/>
              <a:gd name="T53" fmla="*/ 2147483646 h 224"/>
              <a:gd name="T54" fmla="*/ 2147483646 w 357"/>
              <a:gd name="T55" fmla="*/ 2147483646 h 224"/>
              <a:gd name="T56" fmla="*/ 2147483646 w 357"/>
              <a:gd name="T57" fmla="*/ 2147483646 h 224"/>
              <a:gd name="T58" fmla="*/ 2147483646 w 357"/>
              <a:gd name="T59" fmla="*/ 2147483646 h 224"/>
              <a:gd name="T60" fmla="*/ 2147483646 w 357"/>
              <a:gd name="T61" fmla="*/ 2147483646 h 224"/>
              <a:gd name="T62" fmla="*/ 2147483646 w 357"/>
              <a:gd name="T63" fmla="*/ 2147483646 h 224"/>
              <a:gd name="T64" fmla="*/ 2147483646 w 357"/>
              <a:gd name="T65" fmla="*/ 2147483646 h 224"/>
              <a:gd name="T66" fmla="*/ 2147483646 w 357"/>
              <a:gd name="T67" fmla="*/ 2147483646 h 224"/>
              <a:gd name="T68" fmla="*/ 2147483646 w 357"/>
              <a:gd name="T69" fmla="*/ 2147483646 h 224"/>
              <a:gd name="T70" fmla="*/ 2147483646 w 357"/>
              <a:gd name="T71" fmla="*/ 2147483646 h 224"/>
              <a:gd name="T72" fmla="*/ 2147483646 w 357"/>
              <a:gd name="T73" fmla="*/ 2147483646 h 224"/>
              <a:gd name="T74" fmla="*/ 2147483646 w 357"/>
              <a:gd name="T75" fmla="*/ 2147483646 h 224"/>
              <a:gd name="T76" fmla="*/ 2147483646 w 357"/>
              <a:gd name="T77" fmla="*/ 2147483646 h 224"/>
              <a:gd name="T78" fmla="*/ 0 w 357"/>
              <a:gd name="T79" fmla="*/ 2147483646 h 224"/>
              <a:gd name="T80" fmla="*/ 2147483646 w 357"/>
              <a:gd name="T81" fmla="*/ 2147483646 h 224"/>
              <a:gd name="T82" fmla="*/ 2147483646 w 357"/>
              <a:gd name="T83" fmla="*/ 2147483646 h 2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57"/>
              <a:gd name="T127" fmla="*/ 0 h 224"/>
              <a:gd name="T128" fmla="*/ 357 w 357"/>
              <a:gd name="T129" fmla="*/ 224 h 2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57" h="224">
                <a:moveTo>
                  <a:pt x="6" y="224"/>
                </a:moveTo>
                <a:lnTo>
                  <a:pt x="30" y="213"/>
                </a:lnTo>
                <a:lnTo>
                  <a:pt x="59" y="202"/>
                </a:lnTo>
                <a:lnTo>
                  <a:pt x="91" y="190"/>
                </a:lnTo>
                <a:lnTo>
                  <a:pt x="125" y="183"/>
                </a:lnTo>
                <a:lnTo>
                  <a:pt x="156" y="175"/>
                </a:lnTo>
                <a:lnTo>
                  <a:pt x="180" y="169"/>
                </a:lnTo>
                <a:lnTo>
                  <a:pt x="201" y="165"/>
                </a:lnTo>
                <a:lnTo>
                  <a:pt x="222" y="165"/>
                </a:lnTo>
                <a:lnTo>
                  <a:pt x="239" y="158"/>
                </a:lnTo>
                <a:lnTo>
                  <a:pt x="249" y="146"/>
                </a:lnTo>
                <a:lnTo>
                  <a:pt x="256" y="129"/>
                </a:lnTo>
                <a:lnTo>
                  <a:pt x="274" y="108"/>
                </a:lnTo>
                <a:lnTo>
                  <a:pt x="293" y="88"/>
                </a:lnTo>
                <a:lnTo>
                  <a:pt x="308" y="67"/>
                </a:lnTo>
                <a:lnTo>
                  <a:pt x="329" y="49"/>
                </a:lnTo>
                <a:lnTo>
                  <a:pt x="342" y="36"/>
                </a:lnTo>
                <a:lnTo>
                  <a:pt x="353" y="23"/>
                </a:lnTo>
                <a:lnTo>
                  <a:pt x="357" y="15"/>
                </a:lnTo>
                <a:lnTo>
                  <a:pt x="357" y="8"/>
                </a:lnTo>
                <a:lnTo>
                  <a:pt x="353" y="4"/>
                </a:lnTo>
                <a:lnTo>
                  <a:pt x="348" y="0"/>
                </a:lnTo>
                <a:lnTo>
                  <a:pt x="338" y="4"/>
                </a:lnTo>
                <a:lnTo>
                  <a:pt x="325" y="21"/>
                </a:lnTo>
                <a:lnTo>
                  <a:pt x="310" y="32"/>
                </a:lnTo>
                <a:lnTo>
                  <a:pt x="291" y="51"/>
                </a:lnTo>
                <a:lnTo>
                  <a:pt x="270" y="68"/>
                </a:lnTo>
                <a:lnTo>
                  <a:pt x="255" y="88"/>
                </a:lnTo>
                <a:lnTo>
                  <a:pt x="239" y="107"/>
                </a:lnTo>
                <a:lnTo>
                  <a:pt x="228" y="124"/>
                </a:lnTo>
                <a:lnTo>
                  <a:pt x="215" y="137"/>
                </a:lnTo>
                <a:lnTo>
                  <a:pt x="199" y="145"/>
                </a:lnTo>
                <a:lnTo>
                  <a:pt x="177" y="146"/>
                </a:lnTo>
                <a:lnTo>
                  <a:pt x="154" y="148"/>
                </a:lnTo>
                <a:lnTo>
                  <a:pt x="133" y="154"/>
                </a:lnTo>
                <a:lnTo>
                  <a:pt x="110" y="162"/>
                </a:lnTo>
                <a:lnTo>
                  <a:pt x="82" y="169"/>
                </a:lnTo>
                <a:lnTo>
                  <a:pt x="59" y="175"/>
                </a:lnTo>
                <a:lnTo>
                  <a:pt x="34" y="188"/>
                </a:lnTo>
                <a:lnTo>
                  <a:pt x="0" y="202"/>
                </a:lnTo>
                <a:lnTo>
                  <a:pt x="6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Freeform 62">
            <a:extLst>
              <a:ext uri="{FF2B5EF4-FFF2-40B4-BE49-F238E27FC236}">
                <a16:creationId xmlns:a16="http://schemas.microsoft.com/office/drawing/2014/main" id="{AEF04168-9754-9E1B-38B6-2498CF5B1550}"/>
              </a:ext>
            </a:extLst>
          </p:cNvPr>
          <p:cNvSpPr>
            <a:spLocks/>
          </p:cNvSpPr>
          <p:nvPr/>
        </p:nvSpPr>
        <p:spPr bwMode="auto">
          <a:xfrm>
            <a:off x="7273925" y="5210175"/>
            <a:ext cx="77788" cy="100013"/>
          </a:xfrm>
          <a:custGeom>
            <a:avLst/>
            <a:gdLst>
              <a:gd name="T0" fmla="*/ 0 w 99"/>
              <a:gd name="T1" fmla="*/ 2147483646 h 125"/>
              <a:gd name="T2" fmla="*/ 2147483646 w 99"/>
              <a:gd name="T3" fmla="*/ 2147483646 h 125"/>
              <a:gd name="T4" fmla="*/ 2147483646 w 99"/>
              <a:gd name="T5" fmla="*/ 2147483646 h 125"/>
              <a:gd name="T6" fmla="*/ 2147483646 w 99"/>
              <a:gd name="T7" fmla="*/ 2147483646 h 125"/>
              <a:gd name="T8" fmla="*/ 2147483646 w 99"/>
              <a:gd name="T9" fmla="*/ 2147483646 h 125"/>
              <a:gd name="T10" fmla="*/ 2147483646 w 99"/>
              <a:gd name="T11" fmla="*/ 2147483646 h 125"/>
              <a:gd name="T12" fmla="*/ 2147483646 w 99"/>
              <a:gd name="T13" fmla="*/ 2147483646 h 125"/>
              <a:gd name="T14" fmla="*/ 2147483646 w 99"/>
              <a:gd name="T15" fmla="*/ 0 h 125"/>
              <a:gd name="T16" fmla="*/ 2147483646 w 99"/>
              <a:gd name="T17" fmla="*/ 1024265937 h 125"/>
              <a:gd name="T18" fmla="*/ 2147483646 w 99"/>
              <a:gd name="T19" fmla="*/ 2147483646 h 125"/>
              <a:gd name="T20" fmla="*/ 2147483646 w 99"/>
              <a:gd name="T21" fmla="*/ 2147483646 h 125"/>
              <a:gd name="T22" fmla="*/ 2147483646 w 99"/>
              <a:gd name="T23" fmla="*/ 2147483646 h 125"/>
              <a:gd name="T24" fmla="*/ 2147483646 w 99"/>
              <a:gd name="T25" fmla="*/ 2147483646 h 125"/>
              <a:gd name="T26" fmla="*/ 2147483646 w 99"/>
              <a:gd name="T27" fmla="*/ 2147483646 h 125"/>
              <a:gd name="T28" fmla="*/ 2147483646 w 99"/>
              <a:gd name="T29" fmla="*/ 2147483646 h 125"/>
              <a:gd name="T30" fmla="*/ 2147483646 w 99"/>
              <a:gd name="T31" fmla="*/ 2147483646 h 125"/>
              <a:gd name="T32" fmla="*/ 0 w 99"/>
              <a:gd name="T33" fmla="*/ 2147483646 h 125"/>
              <a:gd name="T34" fmla="*/ 0 w 99"/>
              <a:gd name="T35" fmla="*/ 2147483646 h 125"/>
              <a:gd name="T36" fmla="*/ 0 w 99"/>
              <a:gd name="T37" fmla="*/ 2147483646 h 1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9"/>
              <a:gd name="T58" fmla="*/ 0 h 125"/>
              <a:gd name="T59" fmla="*/ 99 w 99"/>
              <a:gd name="T60" fmla="*/ 125 h 12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9" h="125">
                <a:moveTo>
                  <a:pt x="0" y="114"/>
                </a:moveTo>
                <a:lnTo>
                  <a:pt x="18" y="89"/>
                </a:lnTo>
                <a:lnTo>
                  <a:pt x="31" y="70"/>
                </a:lnTo>
                <a:lnTo>
                  <a:pt x="46" y="49"/>
                </a:lnTo>
                <a:lnTo>
                  <a:pt x="61" y="32"/>
                </a:lnTo>
                <a:lnTo>
                  <a:pt x="73" y="21"/>
                </a:lnTo>
                <a:lnTo>
                  <a:pt x="84" y="11"/>
                </a:lnTo>
                <a:lnTo>
                  <a:pt x="94" y="0"/>
                </a:lnTo>
                <a:lnTo>
                  <a:pt x="99" y="2"/>
                </a:lnTo>
                <a:lnTo>
                  <a:pt x="94" y="13"/>
                </a:lnTo>
                <a:lnTo>
                  <a:pt x="80" y="30"/>
                </a:lnTo>
                <a:lnTo>
                  <a:pt x="61" y="55"/>
                </a:lnTo>
                <a:lnTo>
                  <a:pt x="44" y="78"/>
                </a:lnTo>
                <a:lnTo>
                  <a:pt x="25" y="97"/>
                </a:lnTo>
                <a:lnTo>
                  <a:pt x="14" y="114"/>
                </a:lnTo>
                <a:lnTo>
                  <a:pt x="10" y="125"/>
                </a:lnTo>
                <a:lnTo>
                  <a:pt x="0" y="125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Freeform 63">
            <a:extLst>
              <a:ext uri="{FF2B5EF4-FFF2-40B4-BE49-F238E27FC236}">
                <a16:creationId xmlns:a16="http://schemas.microsoft.com/office/drawing/2014/main" id="{23136C35-6833-33FE-284F-A0D4F64E4867}"/>
              </a:ext>
            </a:extLst>
          </p:cNvPr>
          <p:cNvSpPr>
            <a:spLocks/>
          </p:cNvSpPr>
          <p:nvPr/>
        </p:nvSpPr>
        <p:spPr bwMode="auto">
          <a:xfrm>
            <a:off x="7245350" y="5205413"/>
            <a:ext cx="95250" cy="96837"/>
          </a:xfrm>
          <a:custGeom>
            <a:avLst/>
            <a:gdLst>
              <a:gd name="T0" fmla="*/ 2147483646 w 120"/>
              <a:gd name="T1" fmla="*/ 2147483646 h 122"/>
              <a:gd name="T2" fmla="*/ 2147483646 w 120"/>
              <a:gd name="T3" fmla="*/ 2147483646 h 122"/>
              <a:gd name="T4" fmla="*/ 2147483646 w 120"/>
              <a:gd name="T5" fmla="*/ 2147483646 h 122"/>
              <a:gd name="T6" fmla="*/ 2147483646 w 120"/>
              <a:gd name="T7" fmla="*/ 2147483646 h 122"/>
              <a:gd name="T8" fmla="*/ 2147483646 w 120"/>
              <a:gd name="T9" fmla="*/ 2147483646 h 122"/>
              <a:gd name="T10" fmla="*/ 2147483646 w 120"/>
              <a:gd name="T11" fmla="*/ 2147483646 h 122"/>
              <a:gd name="T12" fmla="*/ 2147483646 w 120"/>
              <a:gd name="T13" fmla="*/ 2147483646 h 122"/>
              <a:gd name="T14" fmla="*/ 2147483646 w 120"/>
              <a:gd name="T15" fmla="*/ 2147483646 h 122"/>
              <a:gd name="T16" fmla="*/ 2147483646 w 120"/>
              <a:gd name="T17" fmla="*/ 0 h 122"/>
              <a:gd name="T18" fmla="*/ 2147483646 w 120"/>
              <a:gd name="T19" fmla="*/ 2000353178 h 122"/>
              <a:gd name="T20" fmla="*/ 2147483646 w 120"/>
              <a:gd name="T21" fmla="*/ 2147483646 h 122"/>
              <a:gd name="T22" fmla="*/ 2147483646 w 120"/>
              <a:gd name="T23" fmla="*/ 2147483646 h 122"/>
              <a:gd name="T24" fmla="*/ 2147483646 w 120"/>
              <a:gd name="T25" fmla="*/ 2147483646 h 122"/>
              <a:gd name="T26" fmla="*/ 2147483646 w 120"/>
              <a:gd name="T27" fmla="*/ 2147483646 h 122"/>
              <a:gd name="T28" fmla="*/ 2147483646 w 120"/>
              <a:gd name="T29" fmla="*/ 2147483646 h 122"/>
              <a:gd name="T30" fmla="*/ 2147483646 w 120"/>
              <a:gd name="T31" fmla="*/ 2147483646 h 122"/>
              <a:gd name="T32" fmla="*/ 2147483646 w 120"/>
              <a:gd name="T33" fmla="*/ 2147483646 h 122"/>
              <a:gd name="T34" fmla="*/ 0 w 120"/>
              <a:gd name="T35" fmla="*/ 2147483646 h 122"/>
              <a:gd name="T36" fmla="*/ 2147483646 w 120"/>
              <a:gd name="T37" fmla="*/ 2147483646 h 122"/>
              <a:gd name="T38" fmla="*/ 2147483646 w 120"/>
              <a:gd name="T39" fmla="*/ 2147483646 h 1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0"/>
              <a:gd name="T61" fmla="*/ 0 h 122"/>
              <a:gd name="T62" fmla="*/ 120 w 120"/>
              <a:gd name="T63" fmla="*/ 122 h 1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0" h="122">
                <a:moveTo>
                  <a:pt x="14" y="113"/>
                </a:moveTo>
                <a:lnTo>
                  <a:pt x="25" y="105"/>
                </a:lnTo>
                <a:lnTo>
                  <a:pt x="42" y="84"/>
                </a:lnTo>
                <a:lnTo>
                  <a:pt x="57" y="61"/>
                </a:lnTo>
                <a:lnTo>
                  <a:pt x="78" y="38"/>
                </a:lnTo>
                <a:lnTo>
                  <a:pt x="97" y="25"/>
                </a:lnTo>
                <a:lnTo>
                  <a:pt x="112" y="21"/>
                </a:lnTo>
                <a:lnTo>
                  <a:pt x="120" y="12"/>
                </a:lnTo>
                <a:lnTo>
                  <a:pt x="120" y="0"/>
                </a:lnTo>
                <a:lnTo>
                  <a:pt x="107" y="4"/>
                </a:lnTo>
                <a:lnTo>
                  <a:pt x="90" y="14"/>
                </a:lnTo>
                <a:lnTo>
                  <a:pt x="71" y="27"/>
                </a:lnTo>
                <a:lnTo>
                  <a:pt x="55" y="38"/>
                </a:lnTo>
                <a:lnTo>
                  <a:pt x="38" y="57"/>
                </a:lnTo>
                <a:lnTo>
                  <a:pt x="21" y="74"/>
                </a:lnTo>
                <a:lnTo>
                  <a:pt x="16" y="92"/>
                </a:lnTo>
                <a:lnTo>
                  <a:pt x="6" y="105"/>
                </a:lnTo>
                <a:lnTo>
                  <a:pt x="0" y="122"/>
                </a:lnTo>
                <a:lnTo>
                  <a:pt x="14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Freeform 64">
            <a:extLst>
              <a:ext uri="{FF2B5EF4-FFF2-40B4-BE49-F238E27FC236}">
                <a16:creationId xmlns:a16="http://schemas.microsoft.com/office/drawing/2014/main" id="{9A7FC151-B14B-3A66-4AC9-358614451C03}"/>
              </a:ext>
            </a:extLst>
          </p:cNvPr>
          <p:cNvSpPr>
            <a:spLocks/>
          </p:cNvSpPr>
          <p:nvPr/>
        </p:nvSpPr>
        <p:spPr bwMode="auto">
          <a:xfrm>
            <a:off x="7218363" y="4940300"/>
            <a:ext cx="28575" cy="33338"/>
          </a:xfrm>
          <a:custGeom>
            <a:avLst/>
            <a:gdLst>
              <a:gd name="T0" fmla="*/ 0 w 34"/>
              <a:gd name="T1" fmla="*/ 2147483646 h 42"/>
              <a:gd name="T2" fmla="*/ 2147483646 w 34"/>
              <a:gd name="T3" fmla="*/ 2147483646 h 42"/>
              <a:gd name="T4" fmla="*/ 2147483646 w 34"/>
              <a:gd name="T5" fmla="*/ 1000532118 h 42"/>
              <a:gd name="T6" fmla="*/ 2147483646 w 34"/>
              <a:gd name="T7" fmla="*/ 0 h 42"/>
              <a:gd name="T8" fmla="*/ 2147483646 w 34"/>
              <a:gd name="T9" fmla="*/ 2147483646 h 42"/>
              <a:gd name="T10" fmla="*/ 2147483646 w 34"/>
              <a:gd name="T11" fmla="*/ 2147483646 h 42"/>
              <a:gd name="T12" fmla="*/ 2147483646 w 34"/>
              <a:gd name="T13" fmla="*/ 2147483646 h 42"/>
              <a:gd name="T14" fmla="*/ 2147483646 w 34"/>
              <a:gd name="T15" fmla="*/ 2147483646 h 42"/>
              <a:gd name="T16" fmla="*/ 2147483646 w 34"/>
              <a:gd name="T17" fmla="*/ 2147483646 h 42"/>
              <a:gd name="T18" fmla="*/ 2147483646 w 34"/>
              <a:gd name="T19" fmla="*/ 2147483646 h 42"/>
              <a:gd name="T20" fmla="*/ 0 w 34"/>
              <a:gd name="T21" fmla="*/ 2147483646 h 42"/>
              <a:gd name="T22" fmla="*/ 0 w 34"/>
              <a:gd name="T23" fmla="*/ 2147483646 h 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"/>
              <a:gd name="T37" fmla="*/ 0 h 42"/>
              <a:gd name="T38" fmla="*/ 34 w 34"/>
              <a:gd name="T39" fmla="*/ 42 h 4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" h="42">
                <a:moveTo>
                  <a:pt x="0" y="21"/>
                </a:moveTo>
                <a:lnTo>
                  <a:pt x="6" y="11"/>
                </a:lnTo>
                <a:lnTo>
                  <a:pt x="11" y="2"/>
                </a:lnTo>
                <a:lnTo>
                  <a:pt x="21" y="0"/>
                </a:lnTo>
                <a:lnTo>
                  <a:pt x="30" y="7"/>
                </a:lnTo>
                <a:lnTo>
                  <a:pt x="34" y="13"/>
                </a:lnTo>
                <a:lnTo>
                  <a:pt x="34" y="21"/>
                </a:lnTo>
                <a:lnTo>
                  <a:pt x="25" y="26"/>
                </a:lnTo>
                <a:lnTo>
                  <a:pt x="21" y="42"/>
                </a:lnTo>
                <a:lnTo>
                  <a:pt x="8" y="34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33" name="Picture 65" descr="bd00028_">
            <a:extLst>
              <a:ext uri="{FF2B5EF4-FFF2-40B4-BE49-F238E27FC236}">
                <a16:creationId xmlns:a16="http://schemas.microsoft.com/office/drawing/2014/main" id="{6C093DBB-4EC5-F406-CEE1-3844FB74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434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4" name="Line 66">
            <a:extLst>
              <a:ext uri="{FF2B5EF4-FFF2-40B4-BE49-F238E27FC236}">
                <a16:creationId xmlns:a16="http://schemas.microsoft.com/office/drawing/2014/main" id="{4640F3B3-898B-FBDA-7FD0-6F56EA7CD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7">
            <a:extLst>
              <a:ext uri="{FF2B5EF4-FFF2-40B4-BE49-F238E27FC236}">
                <a16:creationId xmlns:a16="http://schemas.microsoft.com/office/drawing/2014/main" id="{71D8A21A-0C2C-A7D1-604C-AACD9DE70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8">
            <a:extLst>
              <a:ext uri="{FF2B5EF4-FFF2-40B4-BE49-F238E27FC236}">
                <a16:creationId xmlns:a16="http://schemas.microsoft.com/office/drawing/2014/main" id="{18D98530-028B-E237-1733-58F6F26A5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05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69">
            <a:extLst>
              <a:ext uri="{FF2B5EF4-FFF2-40B4-BE49-F238E27FC236}">
                <a16:creationId xmlns:a16="http://schemas.microsoft.com/office/drawing/2014/main" id="{E27AC9D8-38A4-DC14-90B8-4513442C87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581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Text Box 70">
            <a:extLst>
              <a:ext uri="{FF2B5EF4-FFF2-40B4-BE49-F238E27FC236}">
                <a16:creationId xmlns:a16="http://schemas.microsoft.com/office/drawing/2014/main" id="{8B42BAD3-DAB4-6DA3-DD6F-5A1C8603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05200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7239" name="Text Box 71">
            <a:extLst>
              <a:ext uri="{FF2B5EF4-FFF2-40B4-BE49-F238E27FC236}">
                <a16:creationId xmlns:a16="http://schemas.microsoft.com/office/drawing/2014/main" id="{069820F4-A5DA-57F7-357C-972EAD47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338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777777"/>
                </a:solidFill>
              </a:rPr>
              <a:t>Answers</a:t>
            </a:r>
          </a:p>
        </p:txBody>
      </p:sp>
      <p:sp>
        <p:nvSpPr>
          <p:cNvPr id="7240" name="Text Box 72">
            <a:extLst>
              <a:ext uri="{FF2B5EF4-FFF2-40B4-BE49-F238E27FC236}">
                <a16:creationId xmlns:a16="http://schemas.microsoft.com/office/drawing/2014/main" id="{67EB08C3-90B7-725B-A91F-31E75384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4808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777777"/>
                </a:solidFill>
              </a:rPr>
              <a:t>Answers</a:t>
            </a:r>
            <a:endParaRPr lang="en-US" altLang="en-US" sz="2400">
              <a:solidFill>
                <a:srgbClr val="777777"/>
              </a:solidFill>
            </a:endParaRPr>
          </a:p>
        </p:txBody>
      </p:sp>
      <p:sp>
        <p:nvSpPr>
          <p:cNvPr id="7241" name="Text Box 73">
            <a:extLst>
              <a:ext uri="{FF2B5EF4-FFF2-40B4-BE49-F238E27FC236}">
                <a16:creationId xmlns:a16="http://schemas.microsoft.com/office/drawing/2014/main" id="{837F63D4-816E-B3DE-4836-0218B69B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908675"/>
            <a:ext cx="3082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3300"/>
                </a:solidFill>
              </a:rPr>
              <a:t>Which is the person?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3300"/>
                </a:solidFill>
              </a:rPr>
              <a:t>Which is the computer?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B8AC4E-52A1-EAD3-4FA9-A807DE30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924800" cy="1143000"/>
          </a:xfrm>
        </p:spPr>
        <p:txBody>
          <a:bodyPr/>
          <a:lstStyle/>
          <a:p>
            <a:r>
              <a:rPr lang="en-US" altLang="en-US"/>
              <a:t>Solving the Turing Test:  Eliza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2C254E-FCD8-B85B-6B64-18E838C3AB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8534400" cy="5715000"/>
          </a:xfrm>
        </p:spPr>
        <p:txBody>
          <a:bodyPr/>
          <a:lstStyle/>
          <a:p>
            <a:r>
              <a:rPr lang="en-US" altLang="en-US"/>
              <a:t>Created by Joseph Weizenbaum</a:t>
            </a:r>
          </a:p>
          <a:p>
            <a:r>
              <a:rPr lang="en-US" altLang="en-US"/>
              <a:t>This system would act like a Rogerian psychoanalyst by holding a dialog with a person</a:t>
            </a:r>
          </a:p>
          <a:p>
            <a:pPr lvl="1"/>
            <a:r>
              <a:rPr lang="en-US" altLang="en-US"/>
              <a:t>the dialog would be consist of the doctor (Eliza) asking questions, the human responding, and the doctor using the response to ask another question</a:t>
            </a:r>
          </a:p>
          <a:p>
            <a:r>
              <a:rPr lang="en-US" altLang="en-US"/>
              <a:t>Weizenbaum wrote the program so that it would generate an English response/question based on a group of patterns</a:t>
            </a:r>
          </a:p>
          <a:p>
            <a:pPr lvl="1"/>
            <a:r>
              <a:rPr lang="en-US" altLang="en-US"/>
              <a:t>If the user sentence matched a pattern, this pattern would be used to generate the next sentence/question</a:t>
            </a:r>
          </a:p>
          <a:p>
            <a:pPr lvl="1"/>
            <a:r>
              <a:rPr lang="en-US" altLang="en-US"/>
              <a:t>A more recent, and much superior version is called A.L.I.C.E, see </a:t>
            </a:r>
            <a:r>
              <a:rPr lang="en-US" altLang="en-US">
                <a:hlinkClick r:id="rId2"/>
              </a:rPr>
              <a:t>http://alicebot.blogspot.com/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click on “chat with A.L.I.C.E.”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F39E701-8533-533F-A5EB-315D38AB5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4600" y="1905000"/>
            <a:ext cx="2438400" cy="1143000"/>
          </a:xfrm>
        </p:spPr>
        <p:txBody>
          <a:bodyPr/>
          <a:lstStyle/>
          <a:p>
            <a:r>
              <a:rPr lang="en-US" altLang="en-US" sz="4000"/>
              <a:t>Example Eliza Dialog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739F7908-61E0-61F1-D89D-E401718B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7086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7663" indent="-231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200"/>
              <a:t>H:  Men are all alike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In what way?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They’re always bugging us about something or another.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Can you be more specific?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Well, my boyfriend made me come here.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Your boyfriend made you come here?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He says I’m depressed much of the time.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I am sorry to hear you are depressed.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It’s true.  I am unhappy.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Do you think coming here will help you not to be unhappy?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I need some help, that much seems certain.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What would it mean to you if you got some help?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H:  Perhaps I could learn to get along with my mother.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E:  Tell me more about your family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1313</TotalTime>
  <Pages>10</Pages>
  <Words>910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Arial</vt:lpstr>
      <vt:lpstr>Blank Presentation</vt:lpstr>
      <vt:lpstr>AI Definitions</vt:lpstr>
      <vt:lpstr>So What Is AI?</vt:lpstr>
      <vt:lpstr>What is Intelligence?</vt:lpstr>
      <vt:lpstr>Physical Symbol System Hypothesis</vt:lpstr>
      <vt:lpstr>The Turing Test</vt:lpstr>
      <vt:lpstr>Solving the Turing Test:  Eliza</vt:lpstr>
      <vt:lpstr>Example Eliza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Introduction</dc:title>
  <dc:subject>AI overhead notes for chapter 1</dc:subject>
  <dc:creator>Authorized Gateway Customer</dc:creator>
  <cp:keywords/>
  <dc:description/>
  <cp:lastModifiedBy>HP 840</cp:lastModifiedBy>
  <cp:revision>54</cp:revision>
  <cp:lastPrinted>1601-01-01T00:00:00Z</cp:lastPrinted>
  <dcterms:created xsi:type="dcterms:W3CDTF">1996-12-10T11:52:26Z</dcterms:created>
  <dcterms:modified xsi:type="dcterms:W3CDTF">2024-04-12T11:46:58Z</dcterms:modified>
</cp:coreProperties>
</file>