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FB521-AE98-447F-A29A-BA0081C2CF5E}" v="1" dt="2022-05-24T04:20:1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pa Dhondup" userId="d545e727c277e9af" providerId="LiveId" clId="{F7C3C6F8-B97A-4CD3-BF55-EF3100660803}"/>
    <pc:docChg chg="undo custSel addSld delSld modSld">
      <pc:chgData name="Jampa Dhondup" userId="d545e727c277e9af" providerId="LiveId" clId="{F7C3C6F8-B97A-4CD3-BF55-EF3100660803}" dt="2021-10-10T15:05:57.298" v="2018" actId="47"/>
      <pc:docMkLst>
        <pc:docMk/>
      </pc:docMkLst>
      <pc:sldChg chg="addSp delSp modSp new mod setBg addAnim">
        <pc:chgData name="Jampa Dhondup" userId="d545e727c277e9af" providerId="LiveId" clId="{F7C3C6F8-B97A-4CD3-BF55-EF3100660803}" dt="2021-10-07T03:18:48.301" v="16"/>
        <pc:sldMkLst>
          <pc:docMk/>
          <pc:sldMk cId="74336687" sldId="271"/>
        </pc:sldMkLst>
        <pc:spChg chg="mod">
          <ac:chgData name="Jampa Dhondup" userId="d545e727c277e9af" providerId="LiveId" clId="{F7C3C6F8-B97A-4CD3-BF55-EF3100660803}" dt="2021-10-07T03:18:48.300" v="15" actId="26606"/>
          <ac:spMkLst>
            <pc:docMk/>
            <pc:sldMk cId="74336687" sldId="271"/>
            <ac:spMk id="2" creationId="{F78BA81D-E0F0-488F-886E-92A5E0D0179E}"/>
          </ac:spMkLst>
        </pc:spChg>
        <pc:spChg chg="del">
          <ac:chgData name="Jampa Dhondup" userId="d545e727c277e9af" providerId="LiveId" clId="{F7C3C6F8-B97A-4CD3-BF55-EF3100660803}" dt="2021-10-07T03:18:32.394" v="12" actId="478"/>
          <ac:spMkLst>
            <pc:docMk/>
            <pc:sldMk cId="74336687" sldId="271"/>
            <ac:spMk id="3" creationId="{CB474AA5-4DCE-4B0F-A6E0-F3141E1289AE}"/>
          </ac:spMkLst>
        </pc:spChg>
        <pc:spChg chg="add">
          <ac:chgData name="Jampa Dhondup" userId="d545e727c277e9af" providerId="LiveId" clId="{F7C3C6F8-B97A-4CD3-BF55-EF3100660803}" dt="2021-10-07T03:18:48.300" v="15" actId="26606"/>
          <ac:spMkLst>
            <pc:docMk/>
            <pc:sldMk cId="74336687" sldId="271"/>
            <ac:spMk id="7" creationId="{943CAA20-3569-4189-9E48-239A229A86CA}"/>
          </ac:spMkLst>
        </pc:spChg>
        <pc:spChg chg="add">
          <ac:chgData name="Jampa Dhondup" userId="d545e727c277e9af" providerId="LiveId" clId="{F7C3C6F8-B97A-4CD3-BF55-EF3100660803}" dt="2021-10-07T03:18:48.300" v="15" actId="26606"/>
          <ac:spMkLst>
            <pc:docMk/>
            <pc:sldMk cId="74336687" sldId="271"/>
            <ac:spMk id="9" creationId="{DA542B6D-E775-4832-91DC-2D20F857813A}"/>
          </ac:spMkLst>
        </pc:spChg>
      </pc:sldChg>
      <pc:sldChg chg="addSp delSp modSp new mod modClrScheme chgLayout">
        <pc:chgData name="Jampa Dhondup" userId="d545e727c277e9af" providerId="LiveId" clId="{F7C3C6F8-B97A-4CD3-BF55-EF3100660803}" dt="2021-10-08T06:14:43.482" v="669" actId="20577"/>
        <pc:sldMkLst>
          <pc:docMk/>
          <pc:sldMk cId="3082316202" sldId="272"/>
        </pc:sldMkLst>
        <pc:spChg chg="mod ord">
          <ac:chgData name="Jampa Dhondup" userId="d545e727c277e9af" providerId="LiveId" clId="{F7C3C6F8-B97A-4CD3-BF55-EF3100660803}" dt="2021-10-08T06:10:38.863" v="57" actId="700"/>
          <ac:spMkLst>
            <pc:docMk/>
            <pc:sldMk cId="3082316202" sldId="272"/>
            <ac:spMk id="2" creationId="{433D9112-B032-47FE-8D13-E3933AC9B270}"/>
          </ac:spMkLst>
        </pc:spChg>
        <pc:spChg chg="del mod ord">
          <ac:chgData name="Jampa Dhondup" userId="d545e727c277e9af" providerId="LiveId" clId="{F7C3C6F8-B97A-4CD3-BF55-EF3100660803}" dt="2021-10-08T06:10:38.863" v="57" actId="700"/>
          <ac:spMkLst>
            <pc:docMk/>
            <pc:sldMk cId="3082316202" sldId="272"/>
            <ac:spMk id="3" creationId="{67AB1A43-5EE5-40F2-A520-822F3949DC4F}"/>
          </ac:spMkLst>
        </pc:spChg>
        <pc:spChg chg="add mod ord">
          <ac:chgData name="Jampa Dhondup" userId="d545e727c277e9af" providerId="LiveId" clId="{F7C3C6F8-B97A-4CD3-BF55-EF3100660803}" dt="2021-10-08T06:10:49.670" v="68" actId="20577"/>
          <ac:spMkLst>
            <pc:docMk/>
            <pc:sldMk cId="3082316202" sldId="272"/>
            <ac:spMk id="4" creationId="{EAC146E6-F953-41E5-94F6-59D535BB5380}"/>
          </ac:spMkLst>
        </pc:spChg>
        <pc:spChg chg="add mod ord">
          <ac:chgData name="Jampa Dhondup" userId="d545e727c277e9af" providerId="LiveId" clId="{F7C3C6F8-B97A-4CD3-BF55-EF3100660803}" dt="2021-10-08T06:14:43.482" v="669" actId="20577"/>
          <ac:spMkLst>
            <pc:docMk/>
            <pc:sldMk cId="3082316202" sldId="272"/>
            <ac:spMk id="5" creationId="{B90E3B81-D0CD-4920-BCC4-2FBB6692E074}"/>
          </ac:spMkLst>
        </pc:spChg>
        <pc:spChg chg="add mod ord">
          <ac:chgData name="Jampa Dhondup" userId="d545e727c277e9af" providerId="LiveId" clId="{F7C3C6F8-B97A-4CD3-BF55-EF3100660803}" dt="2021-10-08T06:10:46.317" v="65" actId="20577"/>
          <ac:spMkLst>
            <pc:docMk/>
            <pc:sldMk cId="3082316202" sldId="272"/>
            <ac:spMk id="6" creationId="{9E632723-25D5-47BB-B1C7-9394A3732DD3}"/>
          </ac:spMkLst>
        </pc:spChg>
        <pc:spChg chg="add mod ord">
          <ac:chgData name="Jampa Dhondup" userId="d545e727c277e9af" providerId="LiveId" clId="{F7C3C6F8-B97A-4CD3-BF55-EF3100660803}" dt="2021-10-08T06:13:24.991" v="511" actId="20577"/>
          <ac:spMkLst>
            <pc:docMk/>
            <pc:sldMk cId="3082316202" sldId="272"/>
            <ac:spMk id="7" creationId="{A7E7F7BD-944C-4DC1-A667-5506A0F3DCF1}"/>
          </ac:spMkLst>
        </pc:spChg>
      </pc:sldChg>
      <pc:sldChg chg="new del">
        <pc:chgData name="Jampa Dhondup" userId="d545e727c277e9af" providerId="LiveId" clId="{F7C3C6F8-B97A-4CD3-BF55-EF3100660803}" dt="2021-10-07T04:34:36.874" v="18" actId="47"/>
        <pc:sldMkLst>
          <pc:docMk/>
          <pc:sldMk cId="3289798469" sldId="272"/>
        </pc:sldMkLst>
      </pc:sldChg>
      <pc:sldChg chg="addSp delSp modSp new mod modClrScheme chgLayout">
        <pc:chgData name="Jampa Dhondup" userId="d545e727c277e9af" providerId="LiveId" clId="{F7C3C6F8-B97A-4CD3-BF55-EF3100660803}" dt="2021-10-08T06:20:31.087" v="1186" actId="33524"/>
        <pc:sldMkLst>
          <pc:docMk/>
          <pc:sldMk cId="4224631046" sldId="273"/>
        </pc:sldMkLst>
        <pc:spChg chg="del mod ord">
          <ac:chgData name="Jampa Dhondup" userId="d545e727c277e9af" providerId="LiveId" clId="{F7C3C6F8-B97A-4CD3-BF55-EF3100660803}" dt="2021-10-08T06:16:23.521" v="670" actId="700"/>
          <ac:spMkLst>
            <pc:docMk/>
            <pc:sldMk cId="4224631046" sldId="273"/>
            <ac:spMk id="2" creationId="{E1740869-3F8D-4B13-8722-232A21C947F3}"/>
          </ac:spMkLst>
        </pc:spChg>
        <pc:spChg chg="del mod ord">
          <ac:chgData name="Jampa Dhondup" userId="d545e727c277e9af" providerId="LiveId" clId="{F7C3C6F8-B97A-4CD3-BF55-EF3100660803}" dt="2021-10-08T06:16:23.521" v="670" actId="700"/>
          <ac:spMkLst>
            <pc:docMk/>
            <pc:sldMk cId="4224631046" sldId="273"/>
            <ac:spMk id="3" creationId="{9BD94D77-CF8D-4F68-9477-00E5B362C92D}"/>
          </ac:spMkLst>
        </pc:spChg>
        <pc:spChg chg="add del mod ord">
          <ac:chgData name="Jampa Dhondup" userId="d545e727c277e9af" providerId="LiveId" clId="{F7C3C6F8-B97A-4CD3-BF55-EF3100660803}" dt="2021-10-08T06:16:26.270" v="671" actId="478"/>
          <ac:spMkLst>
            <pc:docMk/>
            <pc:sldMk cId="4224631046" sldId="273"/>
            <ac:spMk id="4" creationId="{1929D6F7-7CC1-4006-8A97-146850883A52}"/>
          </ac:spMkLst>
        </pc:spChg>
        <pc:spChg chg="add mod ord">
          <ac:chgData name="Jampa Dhondup" userId="d545e727c277e9af" providerId="LiveId" clId="{F7C3C6F8-B97A-4CD3-BF55-EF3100660803}" dt="2021-10-08T06:18:45.969" v="937" actId="14100"/>
          <ac:spMkLst>
            <pc:docMk/>
            <pc:sldMk cId="4224631046" sldId="273"/>
            <ac:spMk id="5" creationId="{A6AF7CDA-3DA7-4913-9787-CA6536B4759E}"/>
          </ac:spMkLst>
        </pc:spChg>
        <pc:spChg chg="add mod ord">
          <ac:chgData name="Jampa Dhondup" userId="d545e727c277e9af" providerId="LiveId" clId="{F7C3C6F8-B97A-4CD3-BF55-EF3100660803}" dt="2021-10-08T06:20:16.491" v="1185" actId="20577"/>
          <ac:spMkLst>
            <pc:docMk/>
            <pc:sldMk cId="4224631046" sldId="273"/>
            <ac:spMk id="6" creationId="{E2CF9CA5-E052-4547-89DF-0B95E7E26B17}"/>
          </ac:spMkLst>
        </pc:spChg>
        <pc:spChg chg="add mod ord">
          <ac:chgData name="Jampa Dhondup" userId="d545e727c277e9af" providerId="LiveId" clId="{F7C3C6F8-B97A-4CD3-BF55-EF3100660803}" dt="2021-10-08T06:17:03.498" v="687" actId="20577"/>
          <ac:spMkLst>
            <pc:docMk/>
            <pc:sldMk cId="4224631046" sldId="273"/>
            <ac:spMk id="7" creationId="{F390633C-4A88-4561-AB42-2EDA95BECF33}"/>
          </ac:spMkLst>
        </pc:spChg>
        <pc:spChg chg="add mod ord">
          <ac:chgData name="Jampa Dhondup" userId="d545e727c277e9af" providerId="LiveId" clId="{F7C3C6F8-B97A-4CD3-BF55-EF3100660803}" dt="2021-10-08T06:20:31.087" v="1186" actId="33524"/>
          <ac:spMkLst>
            <pc:docMk/>
            <pc:sldMk cId="4224631046" sldId="273"/>
            <ac:spMk id="8" creationId="{2D1562C7-C0F9-41F6-BB02-926524994C15}"/>
          </ac:spMkLst>
        </pc:spChg>
      </pc:sldChg>
      <pc:sldChg chg="addSp delSp modSp new mod modClrScheme chgLayout">
        <pc:chgData name="Jampa Dhondup" userId="d545e727c277e9af" providerId="LiveId" clId="{F7C3C6F8-B97A-4CD3-BF55-EF3100660803}" dt="2021-10-08T06:22:00.681" v="1207"/>
        <pc:sldMkLst>
          <pc:docMk/>
          <pc:sldMk cId="1020790831" sldId="274"/>
        </pc:sldMkLst>
        <pc:spChg chg="del mod ord">
          <ac:chgData name="Jampa Dhondup" userId="d545e727c277e9af" providerId="LiveId" clId="{F7C3C6F8-B97A-4CD3-BF55-EF3100660803}" dt="2021-10-08T06:20:38.024" v="1187" actId="700"/>
          <ac:spMkLst>
            <pc:docMk/>
            <pc:sldMk cId="1020790831" sldId="274"/>
            <ac:spMk id="2" creationId="{41AF7D9B-C74B-44BC-ACF1-F26D9D0FD23F}"/>
          </ac:spMkLst>
        </pc:spChg>
        <pc:spChg chg="del mod ord">
          <ac:chgData name="Jampa Dhondup" userId="d545e727c277e9af" providerId="LiveId" clId="{F7C3C6F8-B97A-4CD3-BF55-EF3100660803}" dt="2021-10-08T06:20:38.024" v="1187" actId="700"/>
          <ac:spMkLst>
            <pc:docMk/>
            <pc:sldMk cId="1020790831" sldId="274"/>
            <ac:spMk id="3" creationId="{FA37998A-1AF0-4CD7-8BD7-74F048063E49}"/>
          </ac:spMkLst>
        </pc:spChg>
        <pc:spChg chg="add del mod ord">
          <ac:chgData name="Jampa Dhondup" userId="d545e727c277e9af" providerId="LiveId" clId="{F7C3C6F8-B97A-4CD3-BF55-EF3100660803}" dt="2021-10-08T06:20:41.415" v="1188" actId="478"/>
          <ac:spMkLst>
            <pc:docMk/>
            <pc:sldMk cId="1020790831" sldId="274"/>
            <ac:spMk id="4" creationId="{1251426F-048A-42C1-81CD-278212374BD6}"/>
          </ac:spMkLst>
        </pc:spChg>
        <pc:spChg chg="add mod ord">
          <ac:chgData name="Jampa Dhondup" userId="d545e727c277e9af" providerId="LiveId" clId="{F7C3C6F8-B97A-4CD3-BF55-EF3100660803}" dt="2021-10-08T06:20:57.783" v="1196" actId="20577"/>
          <ac:spMkLst>
            <pc:docMk/>
            <pc:sldMk cId="1020790831" sldId="274"/>
            <ac:spMk id="5" creationId="{4D552150-3FAA-4149-B8A7-712B650C908E}"/>
          </ac:spMkLst>
        </pc:spChg>
        <pc:spChg chg="add mod ord">
          <ac:chgData name="Jampa Dhondup" userId="d545e727c277e9af" providerId="LiveId" clId="{F7C3C6F8-B97A-4CD3-BF55-EF3100660803}" dt="2021-10-08T06:21:32.300" v="1206" actId="20577"/>
          <ac:spMkLst>
            <pc:docMk/>
            <pc:sldMk cId="1020790831" sldId="274"/>
            <ac:spMk id="6" creationId="{3D0636AB-6DDA-4AB2-ACC9-6F0488F24FA1}"/>
          </ac:spMkLst>
        </pc:spChg>
        <pc:spChg chg="add mod ord">
          <ac:chgData name="Jampa Dhondup" userId="d545e727c277e9af" providerId="LiveId" clId="{F7C3C6F8-B97A-4CD3-BF55-EF3100660803}" dt="2021-10-08T06:21:00.914" v="1201" actId="20577"/>
          <ac:spMkLst>
            <pc:docMk/>
            <pc:sldMk cId="1020790831" sldId="274"/>
            <ac:spMk id="7" creationId="{456ABC17-E803-4E70-B901-F48A6CBA7FB3}"/>
          </ac:spMkLst>
        </pc:spChg>
        <pc:spChg chg="add mod ord">
          <ac:chgData name="Jampa Dhondup" userId="d545e727c277e9af" providerId="LiveId" clId="{F7C3C6F8-B97A-4CD3-BF55-EF3100660803}" dt="2021-10-08T06:22:00.681" v="1207"/>
          <ac:spMkLst>
            <pc:docMk/>
            <pc:sldMk cId="1020790831" sldId="274"/>
            <ac:spMk id="8" creationId="{1204C395-6656-4AFE-9E7E-2E8414DF058F}"/>
          </ac:spMkLst>
        </pc:spChg>
      </pc:sldChg>
      <pc:sldChg chg="addSp delSp modSp new mod modClrScheme chgLayout">
        <pc:chgData name="Jampa Dhondup" userId="d545e727c277e9af" providerId="LiveId" clId="{F7C3C6F8-B97A-4CD3-BF55-EF3100660803}" dt="2021-10-08T06:36:01.209" v="1684" actId="20577"/>
        <pc:sldMkLst>
          <pc:docMk/>
          <pc:sldMk cId="3215603225" sldId="275"/>
        </pc:sldMkLst>
        <pc:spChg chg="del mod ord">
          <ac:chgData name="Jampa Dhondup" userId="d545e727c277e9af" providerId="LiveId" clId="{F7C3C6F8-B97A-4CD3-BF55-EF3100660803}" dt="2021-10-08T06:32:30.933" v="1208" actId="700"/>
          <ac:spMkLst>
            <pc:docMk/>
            <pc:sldMk cId="3215603225" sldId="275"/>
            <ac:spMk id="2" creationId="{D81DA438-D423-4B8F-92B7-70F91EF74D40}"/>
          </ac:spMkLst>
        </pc:spChg>
        <pc:spChg chg="del mod ord">
          <ac:chgData name="Jampa Dhondup" userId="d545e727c277e9af" providerId="LiveId" clId="{F7C3C6F8-B97A-4CD3-BF55-EF3100660803}" dt="2021-10-08T06:32:30.933" v="1208" actId="700"/>
          <ac:spMkLst>
            <pc:docMk/>
            <pc:sldMk cId="3215603225" sldId="275"/>
            <ac:spMk id="3" creationId="{7EC3FEAE-852A-4148-93D8-F5C5F298A915}"/>
          </ac:spMkLst>
        </pc:spChg>
        <pc:spChg chg="add del mod ord">
          <ac:chgData name="Jampa Dhondup" userId="d545e727c277e9af" providerId="LiveId" clId="{F7C3C6F8-B97A-4CD3-BF55-EF3100660803}" dt="2021-10-08T06:32:41.766" v="1218" actId="478"/>
          <ac:spMkLst>
            <pc:docMk/>
            <pc:sldMk cId="3215603225" sldId="275"/>
            <ac:spMk id="4" creationId="{423BCDC5-E0F3-4867-A533-79AB67DCE443}"/>
          </ac:spMkLst>
        </pc:spChg>
        <pc:spChg chg="add mod ord">
          <ac:chgData name="Jampa Dhondup" userId="d545e727c277e9af" providerId="LiveId" clId="{F7C3C6F8-B97A-4CD3-BF55-EF3100660803}" dt="2021-10-08T06:32:54.276" v="1220" actId="1076"/>
          <ac:spMkLst>
            <pc:docMk/>
            <pc:sldMk cId="3215603225" sldId="275"/>
            <ac:spMk id="5" creationId="{A6FF3A0F-CA8A-4D71-B5D8-DE939CB29BE0}"/>
          </ac:spMkLst>
        </pc:spChg>
        <pc:spChg chg="add mod ord">
          <ac:chgData name="Jampa Dhondup" userId="d545e727c277e9af" providerId="LiveId" clId="{F7C3C6F8-B97A-4CD3-BF55-EF3100660803}" dt="2021-10-08T06:35:38.606" v="1631" actId="20577"/>
          <ac:spMkLst>
            <pc:docMk/>
            <pc:sldMk cId="3215603225" sldId="275"/>
            <ac:spMk id="6" creationId="{BC8B02D7-780A-41E8-ABB0-36DD94DD93BA}"/>
          </ac:spMkLst>
        </pc:spChg>
        <pc:spChg chg="add mod ord">
          <ac:chgData name="Jampa Dhondup" userId="d545e727c277e9af" providerId="LiveId" clId="{F7C3C6F8-B97A-4CD3-BF55-EF3100660803}" dt="2021-10-08T06:33:17.877" v="1224" actId="1076"/>
          <ac:spMkLst>
            <pc:docMk/>
            <pc:sldMk cId="3215603225" sldId="275"/>
            <ac:spMk id="7" creationId="{6FEDA573-5C1A-4879-B2CA-B7E68F1E0CE8}"/>
          </ac:spMkLst>
        </pc:spChg>
        <pc:spChg chg="add mod ord">
          <ac:chgData name="Jampa Dhondup" userId="d545e727c277e9af" providerId="LiveId" clId="{F7C3C6F8-B97A-4CD3-BF55-EF3100660803}" dt="2021-10-08T06:36:01.209" v="1684" actId="20577"/>
          <ac:spMkLst>
            <pc:docMk/>
            <pc:sldMk cId="3215603225" sldId="275"/>
            <ac:spMk id="8" creationId="{B622E1A1-FBDF-4448-89B5-C21DD42AB244}"/>
          </ac:spMkLst>
        </pc:spChg>
      </pc:sldChg>
      <pc:sldChg chg="delSp modSp new mod">
        <pc:chgData name="Jampa Dhondup" userId="d545e727c277e9af" providerId="LiveId" clId="{F7C3C6F8-B97A-4CD3-BF55-EF3100660803}" dt="2021-10-08T06:39:26.493" v="2015" actId="20577"/>
        <pc:sldMkLst>
          <pc:docMk/>
          <pc:sldMk cId="1555220525" sldId="276"/>
        </pc:sldMkLst>
        <pc:spChg chg="del">
          <ac:chgData name="Jampa Dhondup" userId="d545e727c277e9af" providerId="LiveId" clId="{F7C3C6F8-B97A-4CD3-BF55-EF3100660803}" dt="2021-10-08T06:36:14.094" v="1686" actId="478"/>
          <ac:spMkLst>
            <pc:docMk/>
            <pc:sldMk cId="1555220525" sldId="276"/>
            <ac:spMk id="2" creationId="{E0193564-D4AD-48AE-B074-FD6732C99783}"/>
          </ac:spMkLst>
        </pc:spChg>
        <pc:spChg chg="mod">
          <ac:chgData name="Jampa Dhondup" userId="d545e727c277e9af" providerId="LiveId" clId="{F7C3C6F8-B97A-4CD3-BF55-EF3100660803}" dt="2021-10-08T06:36:29.384" v="1693" actId="20577"/>
          <ac:spMkLst>
            <pc:docMk/>
            <pc:sldMk cId="1555220525" sldId="276"/>
            <ac:spMk id="3" creationId="{E66D9452-030C-4767-8863-1BD14C26A2AA}"/>
          </ac:spMkLst>
        </pc:spChg>
        <pc:spChg chg="mod">
          <ac:chgData name="Jampa Dhondup" userId="d545e727c277e9af" providerId="LiveId" clId="{F7C3C6F8-B97A-4CD3-BF55-EF3100660803}" dt="2021-10-08T06:38:52.605" v="1920" actId="20577"/>
          <ac:spMkLst>
            <pc:docMk/>
            <pc:sldMk cId="1555220525" sldId="276"/>
            <ac:spMk id="4" creationId="{63937551-4E24-47DD-B35F-E6ED226BDF0C}"/>
          </ac:spMkLst>
        </pc:spChg>
        <pc:spChg chg="mod">
          <ac:chgData name="Jampa Dhondup" userId="d545e727c277e9af" providerId="LiveId" clId="{F7C3C6F8-B97A-4CD3-BF55-EF3100660803}" dt="2021-10-08T06:36:33.063" v="1697" actId="20577"/>
          <ac:spMkLst>
            <pc:docMk/>
            <pc:sldMk cId="1555220525" sldId="276"/>
            <ac:spMk id="5" creationId="{B5CDF6B8-441D-4934-952F-0552DFCF0D81}"/>
          </ac:spMkLst>
        </pc:spChg>
        <pc:spChg chg="mod">
          <ac:chgData name="Jampa Dhondup" userId="d545e727c277e9af" providerId="LiveId" clId="{F7C3C6F8-B97A-4CD3-BF55-EF3100660803}" dt="2021-10-08T06:39:26.493" v="2015" actId="20577"/>
          <ac:spMkLst>
            <pc:docMk/>
            <pc:sldMk cId="1555220525" sldId="276"/>
            <ac:spMk id="6" creationId="{610EAE79-4713-4F7C-BEFD-3D746D1F39F8}"/>
          </ac:spMkLst>
        </pc:spChg>
      </pc:sldChg>
      <pc:sldChg chg="addSp delSp modSp new del mod modClrScheme chgLayout">
        <pc:chgData name="Jampa Dhondup" userId="d545e727c277e9af" providerId="LiveId" clId="{F7C3C6F8-B97A-4CD3-BF55-EF3100660803}" dt="2021-10-10T15:05:57.298" v="2018" actId="47"/>
        <pc:sldMkLst>
          <pc:docMk/>
          <pc:sldMk cId="708931034" sldId="277"/>
        </pc:sldMkLst>
        <pc:spChg chg="del mod ord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2" creationId="{013FEBCB-DC61-4264-922F-E4E450A4F07F}"/>
          </ac:spMkLst>
        </pc:spChg>
        <pc:spChg chg="del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3" creationId="{01A1B77A-A3CA-4882-BC2E-E3572875FEB8}"/>
          </ac:spMkLst>
        </pc:spChg>
        <pc:spChg chg="del mod ord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4" creationId="{36049F45-A4FC-471D-8C6B-04B214F60A0B}"/>
          </ac:spMkLst>
        </pc:spChg>
        <pc:spChg chg="del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5" creationId="{F1AA9F37-DFC6-483B-903E-C1D83A37C58B}"/>
          </ac:spMkLst>
        </pc:spChg>
        <pc:spChg chg="del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6" creationId="{6F7ACF65-E257-443A-8C74-EC26C4AAA7AB}"/>
          </ac:spMkLst>
        </pc:spChg>
        <pc:spChg chg="add mod ord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7" creationId="{565982FE-A07E-4B2F-B0FB-3D3355B956D4}"/>
          </ac:spMkLst>
        </pc:spChg>
        <pc:spChg chg="add mod ord">
          <ac:chgData name="Jampa Dhondup" userId="d545e727c277e9af" providerId="LiveId" clId="{F7C3C6F8-B97A-4CD3-BF55-EF3100660803}" dt="2021-10-10T15:05:14.793" v="2017" actId="700"/>
          <ac:spMkLst>
            <pc:docMk/>
            <pc:sldMk cId="708931034" sldId="277"/>
            <ac:spMk id="8" creationId="{EF69E990-3037-4CA6-8582-FA887103C32F}"/>
          </ac:spMkLst>
        </pc:spChg>
      </pc:sldChg>
    </pc:docChg>
  </pc:docChgLst>
  <pc:docChgLst>
    <pc:chgData name="Jampa Dhondup" userId="d545e727c277e9af" providerId="LiveId" clId="{BA6FB521-AE98-447F-A29A-BA0081C2CF5E}"/>
    <pc:docChg chg="undo custSel modSld sldOrd">
      <pc:chgData name="Jampa Dhondup" userId="d545e727c277e9af" providerId="LiveId" clId="{BA6FB521-AE98-447F-A29A-BA0081C2CF5E}" dt="2022-05-24T04:20:51.068" v="16" actId="20577"/>
      <pc:docMkLst>
        <pc:docMk/>
      </pc:docMkLst>
      <pc:sldChg chg="ord">
        <pc:chgData name="Jampa Dhondup" userId="d545e727c277e9af" providerId="LiveId" clId="{BA6FB521-AE98-447F-A29A-BA0081C2CF5E}" dt="2022-05-24T04:18:27.431" v="1"/>
        <pc:sldMkLst>
          <pc:docMk/>
          <pc:sldMk cId="635165500" sldId="258"/>
        </pc:sldMkLst>
      </pc:sldChg>
      <pc:sldChg chg="addSp delSp modSp mod">
        <pc:chgData name="Jampa Dhondup" userId="d545e727c277e9af" providerId="LiveId" clId="{BA6FB521-AE98-447F-A29A-BA0081C2CF5E}" dt="2022-05-24T04:20:31.332" v="6" actId="27614"/>
        <pc:sldMkLst>
          <pc:docMk/>
          <pc:sldMk cId="4191924701" sldId="260"/>
        </pc:sldMkLst>
        <pc:spChg chg="mo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2" creationId="{4E0432F7-6F44-4B88-A952-48B562F3774D}"/>
          </ac:spMkLst>
        </pc:spChg>
        <pc:spChg chg="mo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3" creationId="{327B06EE-EED2-4EC3-94FD-71EE2E6A993C}"/>
          </ac:spMkLst>
        </pc:spChg>
        <pc:spChg chg="add del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2" creationId="{142DCE2C-2863-46FA-9BE7-24365A24D9BA}"/>
          </ac:spMkLst>
        </pc:spChg>
        <pc:spChg chg="add del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3" creationId="{C9A36457-A5F4-4103-A443-02581C09185B}"/>
          </ac:spMkLst>
        </pc:spChg>
        <pc:spChg chg="add del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4" creationId="{DC5FB7E8-B636-40FA-BE8D-48145C0F5C57}"/>
          </ac:spMkLst>
        </pc:spChg>
        <pc:spChg chg="add del">
          <ac:chgData name="Jampa Dhondup" userId="d545e727c277e9af" providerId="LiveId" clId="{BA6FB521-AE98-447F-A29A-BA0081C2CF5E}" dt="2022-05-24T04:20:26.377" v="4" actId="26606"/>
          <ac:spMkLst>
            <pc:docMk/>
            <pc:sldMk cId="4191924701" sldId="260"/>
            <ac:spMk id="71" creationId="{2B566528-1B12-4246-9431-5C2D7D081168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81" creationId="{B91ECDA9-56DC-4270-8F33-01C5637B8CEB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83" creationId="{75F47824-961D-465D-84F9-EAE11BC6173B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85" creationId="{FEC9DA3E-C1D7-472D-B7C0-F71AE41FBA23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028" creationId="{1CD81A2A-6ED4-4EF4-A14C-912D31E14800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029" creationId="{1661932C-CA15-4E17-B115-FAE7CBEE4789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030" creationId="{8590ADD5-9383-4D3D-9047-3DA2593CCB5D}"/>
          </ac:spMkLst>
        </pc:spChg>
        <pc:spChg chg="add">
          <ac:chgData name="Jampa Dhondup" userId="d545e727c277e9af" providerId="LiveId" clId="{BA6FB521-AE98-447F-A29A-BA0081C2CF5E}" dt="2022-05-24T04:20:26.415" v="5" actId="26606"/>
          <ac:spMkLst>
            <pc:docMk/>
            <pc:sldMk cId="4191924701" sldId="260"/>
            <ac:spMk id="1031" creationId="{DABE3E45-88CF-45D8-8D40-C773324D93F6}"/>
          </ac:spMkLst>
        </pc:spChg>
        <pc:grpChg chg="add del">
          <ac:chgData name="Jampa Dhondup" userId="d545e727c277e9af" providerId="LiveId" clId="{BA6FB521-AE98-447F-A29A-BA0081C2CF5E}" dt="2022-05-24T04:20:26.377" v="4" actId="26606"/>
          <ac:grpSpMkLst>
            <pc:docMk/>
            <pc:sldMk cId="4191924701" sldId="260"/>
            <ac:grpSpMk id="73" creationId="{828A5161-06F1-46CF-8AD7-844680A59E13}"/>
          </ac:grpSpMkLst>
        </pc:grpChg>
        <pc:grpChg chg="add del">
          <ac:chgData name="Jampa Dhondup" userId="d545e727c277e9af" providerId="LiveId" clId="{BA6FB521-AE98-447F-A29A-BA0081C2CF5E}" dt="2022-05-24T04:20:26.377" v="4" actId="26606"/>
          <ac:grpSpMkLst>
            <pc:docMk/>
            <pc:sldMk cId="4191924701" sldId="260"/>
            <ac:grpSpMk id="77" creationId="{5995D10D-E9C9-47DB-AE7E-801FEF38F5C9}"/>
          </ac:grpSpMkLst>
        </pc:grpChg>
        <pc:picChg chg="add mod">
          <ac:chgData name="Jampa Dhondup" userId="d545e727c277e9af" providerId="LiveId" clId="{BA6FB521-AE98-447F-A29A-BA0081C2CF5E}" dt="2022-05-24T04:20:31.332" v="6" actId="27614"/>
          <ac:picMkLst>
            <pc:docMk/>
            <pc:sldMk cId="4191924701" sldId="260"/>
            <ac:picMk id="1026" creationId="{6340462F-4626-A794-B87E-D58E8AD24566}"/>
          </ac:picMkLst>
        </pc:picChg>
        <pc:cxnChg chg="add">
          <ac:chgData name="Jampa Dhondup" userId="d545e727c277e9af" providerId="LiveId" clId="{BA6FB521-AE98-447F-A29A-BA0081C2CF5E}" dt="2022-05-24T04:20:26.415" v="5" actId="26606"/>
          <ac:cxnSpMkLst>
            <pc:docMk/>
            <pc:sldMk cId="4191924701" sldId="260"/>
            <ac:cxnSpMk id="1032" creationId="{49CD1692-827B-4C8D-B4A1-134FD04CF45C}"/>
          </ac:cxnSpMkLst>
        </pc:cxnChg>
      </pc:sldChg>
      <pc:sldChg chg="modSp mod">
        <pc:chgData name="Jampa Dhondup" userId="d545e727c277e9af" providerId="LiveId" clId="{BA6FB521-AE98-447F-A29A-BA0081C2CF5E}" dt="2022-05-24T04:20:51.068" v="16" actId="20577"/>
        <pc:sldMkLst>
          <pc:docMk/>
          <pc:sldMk cId="2326087717" sldId="262"/>
        </pc:sldMkLst>
        <pc:spChg chg="mod">
          <ac:chgData name="Jampa Dhondup" userId="d545e727c277e9af" providerId="LiveId" clId="{BA6FB521-AE98-447F-A29A-BA0081C2CF5E}" dt="2022-05-24T04:20:51.068" v="16" actId="20577"/>
          <ac:spMkLst>
            <pc:docMk/>
            <pc:sldMk cId="2326087717" sldId="262"/>
            <ac:spMk id="3" creationId="{AD9070E9-EB51-48C1-AB0B-CB50B681B4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962C-9A4D-45C2-8519-B728627A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B98F-BF64-43D2-A32D-07B1E9DE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F31F-DB51-4570-ABA9-D86EE6B7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9991-0DE5-4BB9-B5F0-F1F5ABA7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98ED-2829-446C-9207-D6C0EC03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08FA-34C1-492B-BF1B-CC86E00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BCD5-5412-4494-92D7-2E2C984E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CA96-94F5-4748-AE9D-DC95BBE1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861E-DAD7-487F-AF26-B5585125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535F-CBFA-47BE-938D-E066BCD4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9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BA2EB-5EBF-4817-9663-200606429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E0000-E34C-406B-B583-E82BB4C7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6375-5666-47CB-800F-9C7E547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0572-E8B1-4CF5-8CA5-54AF178B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F222-8F61-469C-9812-36483793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FBEC-8048-4A76-97F1-DAAC76A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2558-7222-4CDD-8427-F0643D4D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838C-AB65-432B-B42F-71B4381F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6A45-72C3-47F7-9623-BCB5E3D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EC3-F80F-49B9-A11B-BF134FFD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6F3E-2C2B-4C41-8C3A-63A1F90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825E-5965-4B85-B38D-8BBD0E57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E220-836C-4967-A8C3-21BF6085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36EE-6567-4A2C-8970-D1AAE126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F2E8-351B-4D03-BE21-EED3774B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AB6-55F3-4C65-A8EC-9D441B1D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A461-B812-43D5-8C55-5692C589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5EF6-6819-453D-BA91-7F55DF66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BE56-8E36-4822-A5FF-487069A1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5F93-1673-4AAD-9CD4-EADF449A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F76CE-A338-4BA8-A6BF-98E5C84E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541C-A342-4AE5-8E99-80D9C583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15F7-70D0-4A52-91E2-970D2186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1A81-E607-4647-AC9B-A0F4F893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17FB5-BC24-4C52-BCFC-1C415D65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14825-41BE-422C-9051-25134824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A1723-0833-42EE-A8BB-2AE06DF6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3EF6-74CC-46FA-B253-32E90BB9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D752E-8AA6-44B7-AC31-DC7B11AC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4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97EB-E1A4-447F-9E14-0B761E3B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D33EE-D576-4D63-B4F3-BDFFF70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8D25-AF74-4AD5-8850-E977575B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C0845-4FBF-4FDE-8889-372C193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5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B9648-42CD-4030-8138-F89CF26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C68A7-DC05-44D8-B321-A1D8CAA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129F-06D1-467D-973E-6241FED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6173-B868-46EE-A36E-143259FA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81FF-8709-4449-A47F-37B496C8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80B95-10F5-4C7C-888A-6DB7F095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FED8-876E-4884-B049-F741DD86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C47A-E44C-4AFC-B1C9-5BB007E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619D-14DE-409E-95A7-15E23F63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8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F795-AF0B-4D8B-A77B-C7F72FE4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43C3-8C08-4697-83EB-96F3F9FD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D5E0D-44B0-4579-B5B7-5E6869F71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BA544-B5DB-4E35-9B5A-FB7D8E0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3518-F8F5-4269-BD2D-497D53B6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DF92-2716-44EA-9E83-41AE99C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C460-DC62-47A2-881C-21CCFB2A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4148-DDC5-4D3F-9D38-2380813F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5B8F-77D4-4B29-9E9D-86B8CCD25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54C4-C14F-4847-890B-E9D8D43826AA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90A9-19A6-427C-8BDF-8248FD6C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34CD-AD36-4EB6-965D-28C51A7A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9F6A-EFDB-42FB-919C-024280FE7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D02-3365-4BF2-818C-46A295F49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776A-8564-4132-B5CD-E701120F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35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04383-DA75-43B8-9C6F-9BA2FF55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Secure 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2050" name="Picture 2" descr="how Java is secured">
            <a:extLst>
              <a:ext uri="{FF2B5EF4-FFF2-40B4-BE49-F238E27FC236}">
                <a16:creationId xmlns:a16="http://schemas.microsoft.com/office/drawing/2014/main" id="{1051727F-C24F-4A41-9F8E-D8795FB07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r="1" b="1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CC37-1361-4C5D-B8E2-41639DBC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Java is best known for its security. With Java, we can develop virus free systems. </a:t>
            </a:r>
          </a:p>
          <a:p>
            <a:r>
              <a:rPr lang="en-US" sz="2000">
                <a:solidFill>
                  <a:srgbClr val="FFFFFF"/>
                </a:solidFill>
              </a:rPr>
              <a:t>It is secure because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No explicit pointer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Java programs run inside a virtual machine sandbox. 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4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4FE-8B0D-4E94-BD23-87C8C3D6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Robust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D6FF-1DED-49C1-9687-07245D4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English meaning of robust is strong. Java is robust because </a:t>
            </a:r>
          </a:p>
          <a:p>
            <a:pPr lvl="1"/>
            <a:r>
              <a:rPr lang="en-US" sz="2000" dirty="0"/>
              <a:t>It uses strong memory management.</a:t>
            </a:r>
          </a:p>
          <a:p>
            <a:pPr lvl="1"/>
            <a:r>
              <a:rPr lang="en-US" sz="2000" dirty="0"/>
              <a:t>There is a lack of pointers that avoids security problems.</a:t>
            </a:r>
          </a:p>
          <a:p>
            <a:pPr lvl="1"/>
            <a:r>
              <a:rPr lang="en-US" sz="2000" dirty="0"/>
              <a:t>Java provides automatic garbage collection which runs on the Java Virtual Machine to get rid of objects which are not being used by a Java application anymore.</a:t>
            </a:r>
          </a:p>
          <a:p>
            <a:pPr lvl="1"/>
            <a:r>
              <a:rPr lang="en-US" sz="2000" dirty="0"/>
              <a:t>There are exception handling and the type checking mechanism in Java. All these points make Java robust.</a:t>
            </a:r>
            <a:endParaRPr lang="en-GB" sz="2000" dirty="0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49761818-88EC-4D4B-B06D-777DEDAB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0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BFFC5-5B6F-4EFA-8A19-B874ED55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Architecture Neutral 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4AB9-E997-4921-9367-A1A09169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Java is architecture neutral because there are no implementation dependent features, for example, the size of primitive types is fixed.</a:t>
            </a:r>
          </a:p>
          <a:p>
            <a:r>
              <a:rPr lang="en-US" sz="2200" dirty="0"/>
              <a:t> </a:t>
            </a:r>
            <a:r>
              <a:rPr lang="en-US" sz="2200" b="0" i="0" dirty="0">
                <a:effectLst/>
                <a:latin typeface="inter-regular"/>
              </a:rPr>
              <a:t>In C programming, int data type occupies 2 bytes of memory for 32-bit architecture and 4 bytes of memory for 64-bit architecture. However, it occupies 4 bytes of memory for both 32 and 64-bit architectures in Java.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3030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5314-308C-4392-9523-AC51C63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Portable </a:t>
            </a:r>
            <a:endParaRPr lang="en-GB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E112-451F-4EB5-9D89-6A504ED7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effectLst/>
                <a:latin typeface="inter-regular"/>
              </a:rPr>
              <a:t>Java is portable because it facilitates you to carry the Java bytecode to any platform. It doesn't require any implementation.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345120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FB5F-A4D8-4021-87CC-AF14227C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High-performance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7514-370C-49B6-9DDD-0F4F7BDC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inter-regular"/>
              </a:rPr>
              <a:t>Java is faster than other traditional interpreted programming languages because Java bytecode is "close" to native code. </a:t>
            </a:r>
          </a:p>
          <a:p>
            <a:r>
              <a:rPr lang="en-US" sz="2000" b="0" i="0">
                <a:effectLst/>
                <a:latin typeface="inter-regular"/>
              </a:rPr>
              <a:t>It is still a little bit slower than a compiled language (e.g., C++). Java is an interpreted language that is why it is slower than compiled languages, e.g., C, C++, etc.</a:t>
            </a:r>
            <a:endParaRPr lang="en-GB" sz="200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6956EA9-BB28-4646-A042-408E1FF2F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4188E-DDFF-4FC0-98C9-28DDD80D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Multi-threading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59A5-F067-45C6-8D9F-636270BB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b="0" i="0" dirty="0">
                <a:effectLst/>
                <a:latin typeface="inter-regular"/>
              </a:rPr>
              <a:t>We can write Java programs that deal with many tasks at once by defining multiple threads. </a:t>
            </a:r>
          </a:p>
          <a:p>
            <a:r>
              <a:rPr lang="en-US" sz="2700" b="0" i="0" dirty="0">
                <a:effectLst/>
                <a:latin typeface="inter-regular"/>
              </a:rPr>
              <a:t>The main advantage of multi-threading is that it doesn't occupy memory for each thread. </a:t>
            </a:r>
          </a:p>
          <a:p>
            <a:r>
              <a:rPr lang="en-US" sz="2700" b="0" i="0" dirty="0">
                <a:effectLst/>
                <a:latin typeface="inter-regular"/>
              </a:rPr>
              <a:t>It shares a common memory area. Threads are important for multi-media, Web applications, etc.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71635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9112-B032-47FE-8D13-E3933AC9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Java &amp; C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146E6-F953-41E5-94F6-59D535BB5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E3B81-D0CD-4920-BCC4-2FBB6692E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is a platform-dependent 	</a:t>
            </a:r>
          </a:p>
          <a:p>
            <a:r>
              <a:rPr lang="en-US" dirty="0"/>
              <a:t>It is mainly used for system programming 	</a:t>
            </a:r>
          </a:p>
          <a:p>
            <a:r>
              <a:rPr lang="en-US" dirty="0"/>
              <a:t>It was designed for programming.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32723-25D5-47BB-B1C7-9394A3732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E7F7BD-944C-4DC1-A667-5506A0F3DC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platform independent </a:t>
            </a:r>
          </a:p>
          <a:p>
            <a:r>
              <a:rPr lang="en-US" dirty="0"/>
              <a:t>It is mainly used for application programming and widely used in windows-based, web-based, enterprise and mobile applications </a:t>
            </a:r>
          </a:p>
          <a:p>
            <a:r>
              <a:rPr lang="en-US" dirty="0"/>
              <a:t>It was designed and created as an interpreter for printing but later extended as a support network computing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31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BA81D-E0F0-488F-886E-92A5E0D0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18B86-E94A-435C-BBE2-B3743BDD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Java History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8702-19EF-46E4-907D-A5CC8E50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Java was originally designed for interactive television, but it was too advanced technology for the digital cable television industry at the time. </a:t>
            </a:r>
          </a:p>
          <a:p>
            <a:r>
              <a:rPr lang="en-US" sz="2000"/>
              <a:t>It started with a green Team (Java Team), initiate this project to develop a language for digital devices such as set-top boxes, television. </a:t>
            </a:r>
          </a:p>
          <a:p>
            <a:r>
              <a:rPr lang="en-US" sz="2000"/>
              <a:t>However, it is best suited for internet programming. Later, Java technology was incorporated by Netscape </a:t>
            </a:r>
          </a:p>
          <a:p>
            <a:endParaRPr lang="en-GB" sz="2000"/>
          </a:p>
        </p:txBody>
      </p:sp>
      <p:pic>
        <p:nvPicPr>
          <p:cNvPr id="1026" name="Picture 2" descr="James Gosling - founder of java">
            <a:extLst>
              <a:ext uri="{FF2B5EF4-FFF2-40B4-BE49-F238E27FC236}">
                <a16:creationId xmlns:a16="http://schemas.microsoft.com/office/drawing/2014/main" id="{B2D36D47-3A0A-43AE-A004-B6F2783B3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r="119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1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A6AC-4E02-497D-B178-60A7687D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F4A2-4936-4AB6-9E76-E33AFF22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developed by </a:t>
            </a:r>
            <a:r>
              <a:rPr lang="en-US" b="1" dirty="0"/>
              <a:t>James</a:t>
            </a:r>
            <a:r>
              <a:rPr lang="en-US" dirty="0"/>
              <a:t> </a:t>
            </a:r>
            <a:r>
              <a:rPr lang="en-US" b="1" dirty="0"/>
              <a:t>Gosling</a:t>
            </a:r>
            <a:r>
              <a:rPr lang="en-US" dirty="0"/>
              <a:t>, who is known as the </a:t>
            </a:r>
            <a:r>
              <a:rPr lang="en-US" b="1" dirty="0"/>
              <a:t>father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Java</a:t>
            </a:r>
            <a:r>
              <a:rPr lang="en-US" dirty="0"/>
              <a:t>, in 1995, where his team members started the project in 1990s.</a:t>
            </a:r>
          </a:p>
          <a:p>
            <a:r>
              <a:rPr lang="en-US" dirty="0"/>
              <a:t>Initially it was designed for small, </a:t>
            </a:r>
            <a:r>
              <a:rPr lang="en-US" b="1" dirty="0"/>
              <a:t>embedded</a:t>
            </a:r>
            <a:r>
              <a:rPr lang="en-US" dirty="0"/>
              <a:t> system in electronic appliances like set-top boxes. </a:t>
            </a:r>
          </a:p>
          <a:p>
            <a:r>
              <a:rPr lang="en-US" dirty="0"/>
              <a:t>Firstly, it was called </a:t>
            </a:r>
            <a:r>
              <a:rPr lang="en-US" b="1" dirty="0" err="1"/>
              <a:t>GreenTalk</a:t>
            </a:r>
            <a:r>
              <a:rPr lang="en-US" dirty="0"/>
              <a:t> by James Gosling and the file extension was .</a:t>
            </a:r>
            <a:r>
              <a:rPr lang="en-US" dirty="0" err="1"/>
              <a:t>gt.</a:t>
            </a:r>
            <a:endParaRPr lang="en-US" dirty="0"/>
          </a:p>
          <a:p>
            <a:r>
              <a:rPr lang="en-US" dirty="0"/>
              <a:t>After that it was called </a:t>
            </a:r>
            <a:r>
              <a:rPr lang="en-US" b="1" dirty="0"/>
              <a:t>Oak</a:t>
            </a:r>
            <a:r>
              <a:rPr lang="en-US" dirty="0"/>
              <a:t> and was developed as a part of the Green project. </a:t>
            </a:r>
          </a:p>
        </p:txBody>
      </p:sp>
    </p:spTree>
    <p:extLst>
      <p:ext uri="{BB962C8B-B14F-4D97-AF65-F5344CB8AC3E}">
        <p14:creationId xmlns:p14="http://schemas.microsoft.com/office/powerpoint/2010/main" val="6351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459C4-B0D1-475B-A50E-5D011E92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Why was Java named as “Oak”?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2C4E-502A-4E73-8A5F-F1DB5DAE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Oak is a symbol of strength and chosen as a national tree of many countries like the U.S.A., France, Germany, Romania etc. </a:t>
            </a:r>
          </a:p>
          <a:p>
            <a:r>
              <a:rPr lang="en-US" sz="2000" dirty="0"/>
              <a:t>In 1995, Oak was renamed as “Java” because it was already a trademark by Oak Technology.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02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432F7-6F44-4B88-A952-48B562F3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4100"/>
              <a:t>Why Java Programming named Java </a:t>
            </a:r>
            <a:endParaRPr lang="en-GB" sz="4100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6EE-EED2-4EC3-94FD-71EE2E6A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Then the green team take suggestion and suggested were like “dynamic”, “revolutionary”, “Silk”, “DNA” etc. They want something that reflects the essences of the technology. </a:t>
            </a:r>
          </a:p>
          <a:p>
            <a:r>
              <a:rPr lang="en-US" sz="2200"/>
              <a:t>Thus, James Gosling likes Java and Silk. Since Java was so unique, most of the team members preferred Java than other names. </a:t>
            </a:r>
          </a:p>
          <a:p>
            <a:r>
              <a:rPr lang="en-US" sz="2200" b="0" i="0">
                <a:effectLst/>
              </a:rPr>
              <a:t>Java is an island in Indonesia where the first coffee was produced (called Java coffee). It is a kind of espresso bean. Java name was chosen by James Gosling while having a cup of coffee nearby his office.</a:t>
            </a:r>
            <a:endParaRPr lang="en-GB" sz="2200"/>
          </a:p>
        </p:txBody>
      </p:sp>
      <p:sp>
        <p:nvSpPr>
          <p:cNvPr id="1030" name="Oval 7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340462F-4626-A794-B87E-D58E8AD2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1972696"/>
            <a:ext cx="3781051" cy="226863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704C8-2465-4D76-A568-97537DAF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Java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605A2C4-8DB3-4FA9-9FE2-8C566AB98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937" y="467208"/>
            <a:ext cx="583473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12DA-BD50-48FE-A2B2-D0E926B1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70E9-EB51-48C1-AB0B-CB50B681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syntax is based on C++ (so easier for programmers to learn it after C++) and C.</a:t>
            </a:r>
          </a:p>
          <a:p>
            <a:r>
              <a:rPr lang="en-US" dirty="0"/>
              <a:t>Java has removed many complicated and rarely-used features, for example, explicit pointers, operator overloading, etc.</a:t>
            </a:r>
          </a:p>
          <a:p>
            <a:r>
              <a:rPr lang="en-US" dirty="0"/>
              <a:t>There is no need to remove unreferenced objects because there is an Automatic Garbage Collection in Java.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0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DDF9-590E-432F-B8C9-28F1248A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2. Object Oriented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B7A2-B35C-4700-9FC5-D1ECB32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</a:rPr>
              <a:t>Object-oriented means we organize our software as a combination of different types of objects that incorporate both data and behavior.</a:t>
            </a:r>
          </a:p>
          <a:p>
            <a:r>
              <a:rPr lang="en-US" sz="1600" b="0" i="0" dirty="0">
                <a:effectLst/>
              </a:rPr>
              <a:t>Object-oriented programming (OOPs) is a methodology that simplifies software development and maintenance by providing some rules.</a:t>
            </a:r>
          </a:p>
          <a:p>
            <a:pPr lvl="1"/>
            <a:r>
              <a:rPr lang="en-US" sz="1600" dirty="0"/>
              <a:t>Object </a:t>
            </a:r>
          </a:p>
          <a:p>
            <a:pPr lvl="1"/>
            <a:r>
              <a:rPr lang="en-US" sz="1600" dirty="0"/>
              <a:t>Class </a:t>
            </a:r>
          </a:p>
          <a:p>
            <a:pPr lvl="1"/>
            <a:r>
              <a:rPr lang="en-US" sz="1600" dirty="0"/>
              <a:t>Inheritance </a:t>
            </a:r>
          </a:p>
          <a:p>
            <a:pPr lvl="1"/>
            <a:r>
              <a:rPr lang="en-US" sz="1600" dirty="0"/>
              <a:t>Polymorphism </a:t>
            </a:r>
          </a:p>
          <a:p>
            <a:pPr lvl="1"/>
            <a:r>
              <a:rPr lang="en-US" sz="1600" dirty="0"/>
              <a:t>Abstraction </a:t>
            </a:r>
          </a:p>
          <a:p>
            <a:pPr lvl="1"/>
            <a:r>
              <a:rPr lang="en-US" sz="1600" dirty="0"/>
              <a:t>Encapsulation </a:t>
            </a:r>
            <a:endParaRPr lang="en-GB" sz="16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130CE99-DAC6-4857-B519-7DFD8D55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7" r="506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31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FE6B-B2BD-42E5-8A27-D2A2FDE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Platform Independent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D3CE-106F-415C-B27B-51A1801F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C and C++. Java is a platform independent.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9E1EE8E-C738-412D-BA36-7B0E62DD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16" y="640080"/>
            <a:ext cx="544157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836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Office Theme</vt:lpstr>
      <vt:lpstr>Introduction to Java</vt:lpstr>
      <vt:lpstr>Java History </vt:lpstr>
      <vt:lpstr>Continuous </vt:lpstr>
      <vt:lpstr>Why was Java named as “Oak”?</vt:lpstr>
      <vt:lpstr>Why Java Programming named Java </vt:lpstr>
      <vt:lpstr>Features of Java </vt:lpstr>
      <vt:lpstr>1. Simple </vt:lpstr>
      <vt:lpstr>2. Object Oriented </vt:lpstr>
      <vt:lpstr>3. Platform Independent </vt:lpstr>
      <vt:lpstr>Secure </vt:lpstr>
      <vt:lpstr>Robust </vt:lpstr>
      <vt:lpstr>Architecture Neutral </vt:lpstr>
      <vt:lpstr>Portable </vt:lpstr>
      <vt:lpstr>High-performance </vt:lpstr>
      <vt:lpstr>Multi-threading </vt:lpstr>
      <vt:lpstr>Comparison between Java &amp; C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Jampa Dhondup</dc:creator>
  <cp:lastModifiedBy>Jampa Dhondup</cp:lastModifiedBy>
  <cp:revision>2</cp:revision>
  <dcterms:created xsi:type="dcterms:W3CDTF">2021-10-07T02:33:19Z</dcterms:created>
  <dcterms:modified xsi:type="dcterms:W3CDTF">2022-05-24T05:00:05Z</dcterms:modified>
</cp:coreProperties>
</file>