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8" r:id="rId4"/>
    <p:sldId id="257" r:id="rId5"/>
    <p:sldId id="267" r:id="rId6"/>
    <p:sldId id="259" r:id="rId7"/>
    <p:sldId id="260" r:id="rId8"/>
    <p:sldId id="261" r:id="rId9"/>
    <p:sldId id="262" r:id="rId10"/>
    <p:sldId id="263" r:id="rId11"/>
    <p:sldId id="264" r:id="rId12"/>
    <p:sldId id="265" r:id="rId13"/>
    <p:sldId id="266"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pa Dhondup" userId="d545e727c277e9af" providerId="LiveId" clId="{BF16D643-2930-495D-9E25-E8B119B828A0}"/>
    <pc:docChg chg="custSel addSld modSld">
      <pc:chgData name="Jampa Dhondup" userId="d545e727c277e9af" providerId="LiveId" clId="{BF16D643-2930-495D-9E25-E8B119B828A0}" dt="2022-05-22T16:40:56.778" v="601" actId="26606"/>
      <pc:docMkLst>
        <pc:docMk/>
      </pc:docMkLst>
      <pc:sldChg chg="addSp delSp modSp mod setBg">
        <pc:chgData name="Jampa Dhondup" userId="d545e727c277e9af" providerId="LiveId" clId="{BF16D643-2930-495D-9E25-E8B119B828A0}" dt="2022-05-22T16:40:56.778" v="601" actId="26606"/>
        <pc:sldMkLst>
          <pc:docMk/>
          <pc:sldMk cId="2091090167" sldId="260"/>
        </pc:sldMkLst>
        <pc:spChg chg="mod">
          <ac:chgData name="Jampa Dhondup" userId="d545e727c277e9af" providerId="LiveId" clId="{BF16D643-2930-495D-9E25-E8B119B828A0}" dt="2022-05-22T16:40:56.778" v="601" actId="26606"/>
          <ac:spMkLst>
            <pc:docMk/>
            <pc:sldMk cId="2091090167" sldId="260"/>
            <ac:spMk id="2" creationId="{BF3E7BD3-3A8A-4233-BD94-EDF44E8591C3}"/>
          </ac:spMkLst>
        </pc:spChg>
        <pc:spChg chg="del">
          <ac:chgData name="Jampa Dhondup" userId="d545e727c277e9af" providerId="LiveId" clId="{BF16D643-2930-495D-9E25-E8B119B828A0}" dt="2022-05-22T16:40:56.778" v="601" actId="26606"/>
          <ac:spMkLst>
            <pc:docMk/>
            <pc:sldMk cId="2091090167" sldId="260"/>
            <ac:spMk id="3" creationId="{D22575A2-9603-429F-BF24-A01F52C327A4}"/>
          </ac:spMkLst>
        </pc:spChg>
        <pc:spChg chg="add">
          <ac:chgData name="Jampa Dhondup" userId="d545e727c277e9af" providerId="LiveId" clId="{BF16D643-2930-495D-9E25-E8B119B828A0}" dt="2022-05-22T16:40:56.778" v="601" actId="26606"/>
          <ac:spMkLst>
            <pc:docMk/>
            <pc:sldMk cId="2091090167" sldId="260"/>
            <ac:spMk id="9" creationId="{B819A166-7571-4003-A6B8-B62034C3ED30}"/>
          </ac:spMkLst>
        </pc:spChg>
        <pc:graphicFrameChg chg="add">
          <ac:chgData name="Jampa Dhondup" userId="d545e727c277e9af" providerId="LiveId" clId="{BF16D643-2930-495D-9E25-E8B119B828A0}" dt="2022-05-22T16:40:56.778" v="601" actId="26606"/>
          <ac:graphicFrameMkLst>
            <pc:docMk/>
            <pc:sldMk cId="2091090167" sldId="260"/>
            <ac:graphicFrameMk id="5" creationId="{690376F7-E900-C01B-6214-1F2CE0BB594E}"/>
          </ac:graphicFrameMkLst>
        </pc:graphicFrameChg>
      </pc:sldChg>
      <pc:sldChg chg="modSp new mod">
        <pc:chgData name="Jampa Dhondup" userId="d545e727c277e9af" providerId="LiveId" clId="{BF16D643-2930-495D-9E25-E8B119B828A0}" dt="2022-05-22T16:26:11.290" v="600" actId="113"/>
        <pc:sldMkLst>
          <pc:docMk/>
          <pc:sldMk cId="4116649631" sldId="275"/>
        </pc:sldMkLst>
        <pc:spChg chg="mod">
          <ac:chgData name="Jampa Dhondup" userId="d545e727c277e9af" providerId="LiveId" clId="{BF16D643-2930-495D-9E25-E8B119B828A0}" dt="2022-05-22T16:22:43.335" v="17" actId="20577"/>
          <ac:spMkLst>
            <pc:docMk/>
            <pc:sldMk cId="4116649631" sldId="275"/>
            <ac:spMk id="2" creationId="{1B6DBBA3-676E-4393-B26F-D4F305114EE6}"/>
          </ac:spMkLst>
        </pc:spChg>
        <pc:spChg chg="mod">
          <ac:chgData name="Jampa Dhondup" userId="d545e727c277e9af" providerId="LiveId" clId="{BF16D643-2930-495D-9E25-E8B119B828A0}" dt="2022-05-22T16:26:11.290" v="600" actId="113"/>
          <ac:spMkLst>
            <pc:docMk/>
            <pc:sldMk cId="4116649631" sldId="275"/>
            <ac:spMk id="3" creationId="{30C9AEAF-FC3D-69C2-0AB7-025B6F6EB525}"/>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3C752-D00E-4456-93BE-93D85945621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5FFC246-D4D5-4C96-BA1B-73854F567F3C}">
      <dgm:prSet/>
      <dgm:spPr/>
      <dgm:t>
        <a:bodyPr/>
        <a:lstStyle/>
        <a:p>
          <a:r>
            <a:rPr lang="en-GB"/>
            <a:t>Java Platform, Standard Edition (Java SE)</a:t>
          </a:r>
          <a:endParaRPr lang="en-US"/>
        </a:p>
      </dgm:t>
    </dgm:pt>
    <dgm:pt modelId="{07CB1EE8-7C5B-43E9-8287-ADBC3478C9CE}" type="parTrans" cxnId="{A22C0917-50AC-48B8-A3A7-2299353C0BA1}">
      <dgm:prSet/>
      <dgm:spPr/>
      <dgm:t>
        <a:bodyPr/>
        <a:lstStyle/>
        <a:p>
          <a:endParaRPr lang="en-US"/>
        </a:p>
      </dgm:t>
    </dgm:pt>
    <dgm:pt modelId="{12AB39CF-0092-4117-9CBE-2E2B258A2319}" type="sibTrans" cxnId="{A22C0917-50AC-48B8-A3A7-2299353C0BA1}">
      <dgm:prSet/>
      <dgm:spPr/>
      <dgm:t>
        <a:bodyPr/>
        <a:lstStyle/>
        <a:p>
          <a:endParaRPr lang="en-US"/>
        </a:p>
      </dgm:t>
    </dgm:pt>
    <dgm:pt modelId="{C789A8DC-15E0-4605-9AAA-FC533F76D886}">
      <dgm:prSet/>
      <dgm:spPr/>
      <dgm:t>
        <a:bodyPr/>
        <a:lstStyle/>
        <a:p>
          <a:r>
            <a:rPr lang="en-GB"/>
            <a:t>Java Platform, Enterprise Edition (Java EE)</a:t>
          </a:r>
          <a:endParaRPr lang="en-US"/>
        </a:p>
      </dgm:t>
    </dgm:pt>
    <dgm:pt modelId="{98117D0D-A864-4CB8-ACE4-27434892FF4A}" type="parTrans" cxnId="{CFD73798-1E92-48F4-A667-9C2B3441B0A8}">
      <dgm:prSet/>
      <dgm:spPr/>
      <dgm:t>
        <a:bodyPr/>
        <a:lstStyle/>
        <a:p>
          <a:endParaRPr lang="en-US"/>
        </a:p>
      </dgm:t>
    </dgm:pt>
    <dgm:pt modelId="{BC5D6067-8A59-49C9-87F2-1D4E184E68C1}" type="sibTrans" cxnId="{CFD73798-1E92-48F4-A667-9C2B3441B0A8}">
      <dgm:prSet/>
      <dgm:spPr/>
      <dgm:t>
        <a:bodyPr/>
        <a:lstStyle/>
        <a:p>
          <a:endParaRPr lang="en-US"/>
        </a:p>
      </dgm:t>
    </dgm:pt>
    <dgm:pt modelId="{BF6A8D48-BA22-4251-9E0E-649A6DC27B2F}">
      <dgm:prSet/>
      <dgm:spPr/>
      <dgm:t>
        <a:bodyPr/>
        <a:lstStyle/>
        <a:p>
          <a:r>
            <a:rPr lang="en-GB"/>
            <a:t>Java Platform, Micro Edition (Java ME)</a:t>
          </a:r>
          <a:endParaRPr lang="en-US"/>
        </a:p>
      </dgm:t>
    </dgm:pt>
    <dgm:pt modelId="{CF3B09F7-9D25-48A9-B7F2-BB8825D1464E}" type="parTrans" cxnId="{791567A6-EFB7-46DE-9A0F-38F8F41CF9D4}">
      <dgm:prSet/>
      <dgm:spPr/>
      <dgm:t>
        <a:bodyPr/>
        <a:lstStyle/>
        <a:p>
          <a:endParaRPr lang="en-US"/>
        </a:p>
      </dgm:t>
    </dgm:pt>
    <dgm:pt modelId="{FB9D1B32-5458-49A7-BF5F-F83BFC8A4D79}" type="sibTrans" cxnId="{791567A6-EFB7-46DE-9A0F-38F8F41CF9D4}">
      <dgm:prSet/>
      <dgm:spPr/>
      <dgm:t>
        <a:bodyPr/>
        <a:lstStyle/>
        <a:p>
          <a:endParaRPr lang="en-US"/>
        </a:p>
      </dgm:t>
    </dgm:pt>
    <dgm:pt modelId="{575A7FBB-E6BF-4AEB-9EBE-6AB87E83CF58}">
      <dgm:prSet/>
      <dgm:spPr/>
      <dgm:t>
        <a:bodyPr/>
        <a:lstStyle/>
        <a:p>
          <a:r>
            <a:rPr lang="en-GB"/>
            <a:t>Java FX</a:t>
          </a:r>
          <a:endParaRPr lang="en-US"/>
        </a:p>
      </dgm:t>
    </dgm:pt>
    <dgm:pt modelId="{D555F370-7EC6-4B1D-B3D9-5376E0C16591}" type="parTrans" cxnId="{87EB0DA3-FF0E-482A-8028-5EF27ADC44FD}">
      <dgm:prSet/>
      <dgm:spPr/>
      <dgm:t>
        <a:bodyPr/>
        <a:lstStyle/>
        <a:p>
          <a:endParaRPr lang="en-US"/>
        </a:p>
      </dgm:t>
    </dgm:pt>
    <dgm:pt modelId="{73B07696-4758-48D9-A8EC-89513BB27ADD}" type="sibTrans" cxnId="{87EB0DA3-FF0E-482A-8028-5EF27ADC44FD}">
      <dgm:prSet/>
      <dgm:spPr/>
      <dgm:t>
        <a:bodyPr/>
        <a:lstStyle/>
        <a:p>
          <a:endParaRPr lang="en-US"/>
        </a:p>
      </dgm:t>
    </dgm:pt>
    <dgm:pt modelId="{D88AD074-E164-4085-B6FE-B674E0F8BBC9}" type="pres">
      <dgm:prSet presAssocID="{4823C752-D00E-4456-93BE-93D859456219}" presName="linear" presStyleCnt="0">
        <dgm:presLayoutVars>
          <dgm:animLvl val="lvl"/>
          <dgm:resizeHandles val="exact"/>
        </dgm:presLayoutVars>
      </dgm:prSet>
      <dgm:spPr/>
    </dgm:pt>
    <dgm:pt modelId="{D95B7FAB-359F-468F-ACF2-082708648798}" type="pres">
      <dgm:prSet presAssocID="{C5FFC246-D4D5-4C96-BA1B-73854F567F3C}" presName="parentText" presStyleLbl="node1" presStyleIdx="0" presStyleCnt="4">
        <dgm:presLayoutVars>
          <dgm:chMax val="0"/>
          <dgm:bulletEnabled val="1"/>
        </dgm:presLayoutVars>
      </dgm:prSet>
      <dgm:spPr/>
    </dgm:pt>
    <dgm:pt modelId="{C54AA8BB-608A-4C94-AFE8-D503F91901B6}" type="pres">
      <dgm:prSet presAssocID="{12AB39CF-0092-4117-9CBE-2E2B258A2319}" presName="spacer" presStyleCnt="0"/>
      <dgm:spPr/>
    </dgm:pt>
    <dgm:pt modelId="{7AAE9FE6-6DF3-459D-929B-9AA090D12A97}" type="pres">
      <dgm:prSet presAssocID="{C789A8DC-15E0-4605-9AAA-FC533F76D886}" presName="parentText" presStyleLbl="node1" presStyleIdx="1" presStyleCnt="4">
        <dgm:presLayoutVars>
          <dgm:chMax val="0"/>
          <dgm:bulletEnabled val="1"/>
        </dgm:presLayoutVars>
      </dgm:prSet>
      <dgm:spPr/>
    </dgm:pt>
    <dgm:pt modelId="{992DCC4A-1C86-4BC5-80D4-A32C18F31AAE}" type="pres">
      <dgm:prSet presAssocID="{BC5D6067-8A59-49C9-87F2-1D4E184E68C1}" presName="spacer" presStyleCnt="0"/>
      <dgm:spPr/>
    </dgm:pt>
    <dgm:pt modelId="{8DB29B31-944A-4FA1-ACA3-FDB02985000E}" type="pres">
      <dgm:prSet presAssocID="{BF6A8D48-BA22-4251-9E0E-649A6DC27B2F}" presName="parentText" presStyleLbl="node1" presStyleIdx="2" presStyleCnt="4">
        <dgm:presLayoutVars>
          <dgm:chMax val="0"/>
          <dgm:bulletEnabled val="1"/>
        </dgm:presLayoutVars>
      </dgm:prSet>
      <dgm:spPr/>
    </dgm:pt>
    <dgm:pt modelId="{3A56EBC2-5716-4C97-A9FA-797D667C438B}" type="pres">
      <dgm:prSet presAssocID="{FB9D1B32-5458-49A7-BF5F-F83BFC8A4D79}" presName="spacer" presStyleCnt="0"/>
      <dgm:spPr/>
    </dgm:pt>
    <dgm:pt modelId="{A3EBEDF1-C3D7-4569-BB91-527D6486FA98}" type="pres">
      <dgm:prSet presAssocID="{575A7FBB-E6BF-4AEB-9EBE-6AB87E83CF58}" presName="parentText" presStyleLbl="node1" presStyleIdx="3" presStyleCnt="4">
        <dgm:presLayoutVars>
          <dgm:chMax val="0"/>
          <dgm:bulletEnabled val="1"/>
        </dgm:presLayoutVars>
      </dgm:prSet>
      <dgm:spPr/>
    </dgm:pt>
  </dgm:ptLst>
  <dgm:cxnLst>
    <dgm:cxn modelId="{E0ECAF03-8E3F-4F38-ADEA-EF330CD5A3F9}" type="presOf" srcId="{C5FFC246-D4D5-4C96-BA1B-73854F567F3C}" destId="{D95B7FAB-359F-468F-ACF2-082708648798}" srcOrd="0" destOrd="0" presId="urn:microsoft.com/office/officeart/2005/8/layout/vList2"/>
    <dgm:cxn modelId="{A22C0917-50AC-48B8-A3A7-2299353C0BA1}" srcId="{4823C752-D00E-4456-93BE-93D859456219}" destId="{C5FFC246-D4D5-4C96-BA1B-73854F567F3C}" srcOrd="0" destOrd="0" parTransId="{07CB1EE8-7C5B-43E9-8287-ADBC3478C9CE}" sibTransId="{12AB39CF-0092-4117-9CBE-2E2B258A2319}"/>
    <dgm:cxn modelId="{A96FEF1D-37C1-4245-919F-904E93E30B5F}" type="presOf" srcId="{BF6A8D48-BA22-4251-9E0E-649A6DC27B2F}" destId="{8DB29B31-944A-4FA1-ACA3-FDB02985000E}" srcOrd="0" destOrd="0" presId="urn:microsoft.com/office/officeart/2005/8/layout/vList2"/>
    <dgm:cxn modelId="{45021D5A-2B43-4C0F-8865-EB0DE5D7CCE2}" type="presOf" srcId="{4823C752-D00E-4456-93BE-93D859456219}" destId="{D88AD074-E164-4085-B6FE-B674E0F8BBC9}" srcOrd="0" destOrd="0" presId="urn:microsoft.com/office/officeart/2005/8/layout/vList2"/>
    <dgm:cxn modelId="{CFD73798-1E92-48F4-A667-9C2B3441B0A8}" srcId="{4823C752-D00E-4456-93BE-93D859456219}" destId="{C789A8DC-15E0-4605-9AAA-FC533F76D886}" srcOrd="1" destOrd="0" parTransId="{98117D0D-A864-4CB8-ACE4-27434892FF4A}" sibTransId="{BC5D6067-8A59-49C9-87F2-1D4E184E68C1}"/>
    <dgm:cxn modelId="{DEFBEAA1-F509-4DEA-B2D1-A974082F96E8}" type="presOf" srcId="{575A7FBB-E6BF-4AEB-9EBE-6AB87E83CF58}" destId="{A3EBEDF1-C3D7-4569-BB91-527D6486FA98}" srcOrd="0" destOrd="0" presId="urn:microsoft.com/office/officeart/2005/8/layout/vList2"/>
    <dgm:cxn modelId="{87EB0DA3-FF0E-482A-8028-5EF27ADC44FD}" srcId="{4823C752-D00E-4456-93BE-93D859456219}" destId="{575A7FBB-E6BF-4AEB-9EBE-6AB87E83CF58}" srcOrd="3" destOrd="0" parTransId="{D555F370-7EC6-4B1D-B3D9-5376E0C16591}" sibTransId="{73B07696-4758-48D9-A8EC-89513BB27ADD}"/>
    <dgm:cxn modelId="{791567A6-EFB7-46DE-9A0F-38F8F41CF9D4}" srcId="{4823C752-D00E-4456-93BE-93D859456219}" destId="{BF6A8D48-BA22-4251-9E0E-649A6DC27B2F}" srcOrd="2" destOrd="0" parTransId="{CF3B09F7-9D25-48A9-B7F2-BB8825D1464E}" sibTransId="{FB9D1B32-5458-49A7-BF5F-F83BFC8A4D79}"/>
    <dgm:cxn modelId="{92B1FAE7-6439-48C0-ABB6-F427A7096EAB}" type="presOf" srcId="{C789A8DC-15E0-4605-9AAA-FC533F76D886}" destId="{7AAE9FE6-6DF3-459D-929B-9AA090D12A97}" srcOrd="0" destOrd="0" presId="urn:microsoft.com/office/officeart/2005/8/layout/vList2"/>
    <dgm:cxn modelId="{A2706DF8-2AB1-4F2B-93A0-013560427357}" type="presParOf" srcId="{D88AD074-E164-4085-B6FE-B674E0F8BBC9}" destId="{D95B7FAB-359F-468F-ACF2-082708648798}" srcOrd="0" destOrd="0" presId="urn:microsoft.com/office/officeart/2005/8/layout/vList2"/>
    <dgm:cxn modelId="{6882B999-AC85-4588-A5F3-71811C95627E}" type="presParOf" srcId="{D88AD074-E164-4085-B6FE-B674E0F8BBC9}" destId="{C54AA8BB-608A-4C94-AFE8-D503F91901B6}" srcOrd="1" destOrd="0" presId="urn:microsoft.com/office/officeart/2005/8/layout/vList2"/>
    <dgm:cxn modelId="{D33B5DC8-61F4-4C3E-B3FB-8AF15507AF3F}" type="presParOf" srcId="{D88AD074-E164-4085-B6FE-B674E0F8BBC9}" destId="{7AAE9FE6-6DF3-459D-929B-9AA090D12A97}" srcOrd="2" destOrd="0" presId="urn:microsoft.com/office/officeart/2005/8/layout/vList2"/>
    <dgm:cxn modelId="{DD1451BD-1BA4-47A6-9EC7-77DE4F9E3ADD}" type="presParOf" srcId="{D88AD074-E164-4085-B6FE-B674E0F8BBC9}" destId="{992DCC4A-1C86-4BC5-80D4-A32C18F31AAE}" srcOrd="3" destOrd="0" presId="urn:microsoft.com/office/officeart/2005/8/layout/vList2"/>
    <dgm:cxn modelId="{9B2661BA-85A5-4369-BF76-1539C8538C24}" type="presParOf" srcId="{D88AD074-E164-4085-B6FE-B674E0F8BBC9}" destId="{8DB29B31-944A-4FA1-ACA3-FDB02985000E}" srcOrd="4" destOrd="0" presId="urn:microsoft.com/office/officeart/2005/8/layout/vList2"/>
    <dgm:cxn modelId="{A356542E-A212-4399-9F3D-1DDBAE6F6860}" type="presParOf" srcId="{D88AD074-E164-4085-B6FE-B674E0F8BBC9}" destId="{3A56EBC2-5716-4C97-A9FA-797D667C438B}" srcOrd="5" destOrd="0" presId="urn:microsoft.com/office/officeart/2005/8/layout/vList2"/>
    <dgm:cxn modelId="{85884D4A-10E6-4177-933B-23493FC981D2}" type="presParOf" srcId="{D88AD074-E164-4085-B6FE-B674E0F8BBC9}" destId="{A3EBEDF1-C3D7-4569-BB91-527D6486FA9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ACBF7-4CEA-4837-9034-3050B5EBCC8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D04231E-11D6-4988-8F90-07D9F3395FE4}">
      <dgm:prSet/>
      <dgm:spPr/>
      <dgm:t>
        <a:bodyPr/>
        <a:lstStyle/>
        <a:p>
          <a:r>
            <a:rPr lang="en-US"/>
            <a:t>It is an abstract virtual machine </a:t>
          </a:r>
          <a:r>
            <a:rPr lang="en-GB"/>
            <a:t>where it is called virtual machine because it doesn’t exist physically.</a:t>
          </a:r>
          <a:endParaRPr lang="en-US"/>
        </a:p>
      </dgm:t>
    </dgm:pt>
    <dgm:pt modelId="{7645A637-CF95-4EE7-8E77-EC9459CCF776}" type="parTrans" cxnId="{2D08EDED-A335-4517-A45F-133B5C157848}">
      <dgm:prSet/>
      <dgm:spPr/>
      <dgm:t>
        <a:bodyPr/>
        <a:lstStyle/>
        <a:p>
          <a:endParaRPr lang="en-US"/>
        </a:p>
      </dgm:t>
    </dgm:pt>
    <dgm:pt modelId="{50734FA0-38E5-46A9-B173-94AEAC53B5BF}" type="sibTrans" cxnId="{2D08EDED-A335-4517-A45F-133B5C157848}">
      <dgm:prSet/>
      <dgm:spPr/>
      <dgm:t>
        <a:bodyPr/>
        <a:lstStyle/>
        <a:p>
          <a:endParaRPr lang="en-US"/>
        </a:p>
      </dgm:t>
    </dgm:pt>
    <dgm:pt modelId="{6719BBDC-9DEB-4FD5-8F76-6B282D5424E8}">
      <dgm:prSet/>
      <dgm:spPr/>
      <dgm:t>
        <a:bodyPr/>
        <a:lstStyle/>
        <a:p>
          <a:r>
            <a:rPr lang="en-US"/>
            <a:t>It is a specification that provides a runtime environment in which Java bytecode can be executed. It can also run those programs which are written in other languages and compiled to Java bytecode.</a:t>
          </a:r>
        </a:p>
      </dgm:t>
    </dgm:pt>
    <dgm:pt modelId="{B4B77BEB-87C6-4C6A-9456-F76381A3D7D3}" type="parTrans" cxnId="{73F2C162-C96F-4199-8DCA-69A2FA7AF25A}">
      <dgm:prSet/>
      <dgm:spPr/>
      <dgm:t>
        <a:bodyPr/>
        <a:lstStyle/>
        <a:p>
          <a:endParaRPr lang="en-US"/>
        </a:p>
      </dgm:t>
    </dgm:pt>
    <dgm:pt modelId="{ACC21D05-D8F2-47C2-9CE5-4B681BCB597D}" type="sibTrans" cxnId="{73F2C162-C96F-4199-8DCA-69A2FA7AF25A}">
      <dgm:prSet/>
      <dgm:spPr/>
      <dgm:t>
        <a:bodyPr/>
        <a:lstStyle/>
        <a:p>
          <a:endParaRPr lang="en-US"/>
        </a:p>
      </dgm:t>
    </dgm:pt>
    <dgm:pt modelId="{1C973248-2D2F-4C93-B61D-F3B1DE1BAA47}">
      <dgm:prSet/>
      <dgm:spPr/>
      <dgm:t>
        <a:bodyPr/>
        <a:lstStyle/>
        <a:p>
          <a:r>
            <a:rPr lang="en-US"/>
            <a:t>JVMs are available for many hardware and software platforms (i.e. JVM is platform dependent).</a:t>
          </a:r>
        </a:p>
      </dgm:t>
    </dgm:pt>
    <dgm:pt modelId="{EDD70D4B-C4AE-4500-AFA7-AEAF053B7D58}" type="parTrans" cxnId="{E3B9ABA5-5382-4137-AB56-F4F7BBEC182F}">
      <dgm:prSet/>
      <dgm:spPr/>
      <dgm:t>
        <a:bodyPr/>
        <a:lstStyle/>
        <a:p>
          <a:endParaRPr lang="en-US"/>
        </a:p>
      </dgm:t>
    </dgm:pt>
    <dgm:pt modelId="{E1D0FD4B-C9B4-44B2-B713-45B01BDB6EF4}" type="sibTrans" cxnId="{E3B9ABA5-5382-4137-AB56-F4F7BBEC182F}">
      <dgm:prSet/>
      <dgm:spPr/>
      <dgm:t>
        <a:bodyPr/>
        <a:lstStyle/>
        <a:p>
          <a:endParaRPr lang="en-US"/>
        </a:p>
      </dgm:t>
    </dgm:pt>
    <dgm:pt modelId="{50194AA2-4A43-48E8-9F87-A9CE9E9BDA3C}" type="pres">
      <dgm:prSet presAssocID="{6D0ACBF7-4CEA-4837-9034-3050B5EBCC80}" presName="vert0" presStyleCnt="0">
        <dgm:presLayoutVars>
          <dgm:dir/>
          <dgm:animOne val="branch"/>
          <dgm:animLvl val="lvl"/>
        </dgm:presLayoutVars>
      </dgm:prSet>
      <dgm:spPr/>
    </dgm:pt>
    <dgm:pt modelId="{8F0BBA89-FCA7-4A15-8CB2-900D6D09FD41}" type="pres">
      <dgm:prSet presAssocID="{5D04231E-11D6-4988-8F90-07D9F3395FE4}" presName="thickLine" presStyleLbl="alignNode1" presStyleIdx="0" presStyleCnt="3"/>
      <dgm:spPr/>
    </dgm:pt>
    <dgm:pt modelId="{77322E13-CC82-4EEE-86D3-48F0EFF5BED9}" type="pres">
      <dgm:prSet presAssocID="{5D04231E-11D6-4988-8F90-07D9F3395FE4}" presName="horz1" presStyleCnt="0"/>
      <dgm:spPr/>
    </dgm:pt>
    <dgm:pt modelId="{79469C79-37A0-4C39-8363-6ECAC012DD52}" type="pres">
      <dgm:prSet presAssocID="{5D04231E-11D6-4988-8F90-07D9F3395FE4}" presName="tx1" presStyleLbl="revTx" presStyleIdx="0" presStyleCnt="3"/>
      <dgm:spPr/>
    </dgm:pt>
    <dgm:pt modelId="{9FE7817A-DACB-4673-8EE8-D3916D3EDAB0}" type="pres">
      <dgm:prSet presAssocID="{5D04231E-11D6-4988-8F90-07D9F3395FE4}" presName="vert1" presStyleCnt="0"/>
      <dgm:spPr/>
    </dgm:pt>
    <dgm:pt modelId="{0E9B77CC-1A33-4C44-A2B5-CE857CACE51F}" type="pres">
      <dgm:prSet presAssocID="{6719BBDC-9DEB-4FD5-8F76-6B282D5424E8}" presName="thickLine" presStyleLbl="alignNode1" presStyleIdx="1" presStyleCnt="3"/>
      <dgm:spPr/>
    </dgm:pt>
    <dgm:pt modelId="{9A97ECFC-5E0F-4169-85EB-D520185022AC}" type="pres">
      <dgm:prSet presAssocID="{6719BBDC-9DEB-4FD5-8F76-6B282D5424E8}" presName="horz1" presStyleCnt="0"/>
      <dgm:spPr/>
    </dgm:pt>
    <dgm:pt modelId="{A3F64076-FF2A-4A43-8622-3E53D56E683E}" type="pres">
      <dgm:prSet presAssocID="{6719BBDC-9DEB-4FD5-8F76-6B282D5424E8}" presName="tx1" presStyleLbl="revTx" presStyleIdx="1" presStyleCnt="3"/>
      <dgm:spPr/>
    </dgm:pt>
    <dgm:pt modelId="{98B6038A-6773-4C22-B5F5-EC27D2DC0A36}" type="pres">
      <dgm:prSet presAssocID="{6719BBDC-9DEB-4FD5-8F76-6B282D5424E8}" presName="vert1" presStyleCnt="0"/>
      <dgm:spPr/>
    </dgm:pt>
    <dgm:pt modelId="{9DAA955F-23CB-4801-A886-3D1E31E23791}" type="pres">
      <dgm:prSet presAssocID="{1C973248-2D2F-4C93-B61D-F3B1DE1BAA47}" presName="thickLine" presStyleLbl="alignNode1" presStyleIdx="2" presStyleCnt="3"/>
      <dgm:spPr/>
    </dgm:pt>
    <dgm:pt modelId="{920F6DBC-1170-4BEC-AE2F-EF657DBC6DF2}" type="pres">
      <dgm:prSet presAssocID="{1C973248-2D2F-4C93-B61D-F3B1DE1BAA47}" presName="horz1" presStyleCnt="0"/>
      <dgm:spPr/>
    </dgm:pt>
    <dgm:pt modelId="{C093B483-CE64-49BC-A040-82ED19C4DF32}" type="pres">
      <dgm:prSet presAssocID="{1C973248-2D2F-4C93-B61D-F3B1DE1BAA47}" presName="tx1" presStyleLbl="revTx" presStyleIdx="2" presStyleCnt="3"/>
      <dgm:spPr/>
    </dgm:pt>
    <dgm:pt modelId="{81FD2BAD-86DD-45C5-AEF8-5FD24B2F8B62}" type="pres">
      <dgm:prSet presAssocID="{1C973248-2D2F-4C93-B61D-F3B1DE1BAA47}" presName="vert1" presStyleCnt="0"/>
      <dgm:spPr/>
    </dgm:pt>
  </dgm:ptLst>
  <dgm:cxnLst>
    <dgm:cxn modelId="{4E4D5A19-061D-4EE9-935F-CF56B21BB6E9}" type="presOf" srcId="{6D0ACBF7-4CEA-4837-9034-3050B5EBCC80}" destId="{50194AA2-4A43-48E8-9F87-A9CE9E9BDA3C}" srcOrd="0" destOrd="0" presId="urn:microsoft.com/office/officeart/2008/layout/LinedList"/>
    <dgm:cxn modelId="{73F2C162-C96F-4199-8DCA-69A2FA7AF25A}" srcId="{6D0ACBF7-4CEA-4837-9034-3050B5EBCC80}" destId="{6719BBDC-9DEB-4FD5-8F76-6B282D5424E8}" srcOrd="1" destOrd="0" parTransId="{B4B77BEB-87C6-4C6A-9456-F76381A3D7D3}" sibTransId="{ACC21D05-D8F2-47C2-9CE5-4B681BCB597D}"/>
    <dgm:cxn modelId="{D68C034E-A5AE-41ED-B03E-A5CEFB30C143}" type="presOf" srcId="{6719BBDC-9DEB-4FD5-8F76-6B282D5424E8}" destId="{A3F64076-FF2A-4A43-8622-3E53D56E683E}" srcOrd="0" destOrd="0" presId="urn:microsoft.com/office/officeart/2008/layout/LinedList"/>
    <dgm:cxn modelId="{B1D2AC51-AB95-4BFB-9363-E06D4D04D424}" type="presOf" srcId="{5D04231E-11D6-4988-8F90-07D9F3395FE4}" destId="{79469C79-37A0-4C39-8363-6ECAC012DD52}" srcOrd="0" destOrd="0" presId="urn:microsoft.com/office/officeart/2008/layout/LinedList"/>
    <dgm:cxn modelId="{E3B9ABA5-5382-4137-AB56-F4F7BBEC182F}" srcId="{6D0ACBF7-4CEA-4837-9034-3050B5EBCC80}" destId="{1C973248-2D2F-4C93-B61D-F3B1DE1BAA47}" srcOrd="2" destOrd="0" parTransId="{EDD70D4B-C4AE-4500-AFA7-AEAF053B7D58}" sibTransId="{E1D0FD4B-C9B4-44B2-B713-45B01BDB6EF4}"/>
    <dgm:cxn modelId="{708037BF-389C-439C-9410-2325B774BDFA}" type="presOf" srcId="{1C973248-2D2F-4C93-B61D-F3B1DE1BAA47}" destId="{C093B483-CE64-49BC-A040-82ED19C4DF32}" srcOrd="0" destOrd="0" presId="urn:microsoft.com/office/officeart/2008/layout/LinedList"/>
    <dgm:cxn modelId="{2D08EDED-A335-4517-A45F-133B5C157848}" srcId="{6D0ACBF7-4CEA-4837-9034-3050B5EBCC80}" destId="{5D04231E-11D6-4988-8F90-07D9F3395FE4}" srcOrd="0" destOrd="0" parTransId="{7645A637-CF95-4EE7-8E77-EC9459CCF776}" sibTransId="{50734FA0-38E5-46A9-B173-94AEAC53B5BF}"/>
    <dgm:cxn modelId="{38AA0662-1A62-4E8A-A86E-EE49B5CB3BCB}" type="presParOf" srcId="{50194AA2-4A43-48E8-9F87-A9CE9E9BDA3C}" destId="{8F0BBA89-FCA7-4A15-8CB2-900D6D09FD41}" srcOrd="0" destOrd="0" presId="urn:microsoft.com/office/officeart/2008/layout/LinedList"/>
    <dgm:cxn modelId="{43134419-35A7-4BDC-871B-E1CDDF2B3B41}" type="presParOf" srcId="{50194AA2-4A43-48E8-9F87-A9CE9E9BDA3C}" destId="{77322E13-CC82-4EEE-86D3-48F0EFF5BED9}" srcOrd="1" destOrd="0" presId="urn:microsoft.com/office/officeart/2008/layout/LinedList"/>
    <dgm:cxn modelId="{371771DF-5EE6-4D7E-A633-7450CD891617}" type="presParOf" srcId="{77322E13-CC82-4EEE-86D3-48F0EFF5BED9}" destId="{79469C79-37A0-4C39-8363-6ECAC012DD52}" srcOrd="0" destOrd="0" presId="urn:microsoft.com/office/officeart/2008/layout/LinedList"/>
    <dgm:cxn modelId="{A7289829-D2CE-46E6-A187-D41886F6DFCA}" type="presParOf" srcId="{77322E13-CC82-4EEE-86D3-48F0EFF5BED9}" destId="{9FE7817A-DACB-4673-8EE8-D3916D3EDAB0}" srcOrd="1" destOrd="0" presId="urn:microsoft.com/office/officeart/2008/layout/LinedList"/>
    <dgm:cxn modelId="{599A448C-6E37-4776-A73D-6AA94DD8324C}" type="presParOf" srcId="{50194AA2-4A43-48E8-9F87-A9CE9E9BDA3C}" destId="{0E9B77CC-1A33-4C44-A2B5-CE857CACE51F}" srcOrd="2" destOrd="0" presId="urn:microsoft.com/office/officeart/2008/layout/LinedList"/>
    <dgm:cxn modelId="{F961F3E5-DAEC-4C90-96F0-EEB537FF5FAB}" type="presParOf" srcId="{50194AA2-4A43-48E8-9F87-A9CE9E9BDA3C}" destId="{9A97ECFC-5E0F-4169-85EB-D520185022AC}" srcOrd="3" destOrd="0" presId="urn:microsoft.com/office/officeart/2008/layout/LinedList"/>
    <dgm:cxn modelId="{C4952888-6718-4807-A562-DCBFD3B4E476}" type="presParOf" srcId="{9A97ECFC-5E0F-4169-85EB-D520185022AC}" destId="{A3F64076-FF2A-4A43-8622-3E53D56E683E}" srcOrd="0" destOrd="0" presId="urn:microsoft.com/office/officeart/2008/layout/LinedList"/>
    <dgm:cxn modelId="{AC5C5B0C-FC7A-481C-B387-4CB43AD6960A}" type="presParOf" srcId="{9A97ECFC-5E0F-4169-85EB-D520185022AC}" destId="{98B6038A-6773-4C22-B5F5-EC27D2DC0A36}" srcOrd="1" destOrd="0" presId="urn:microsoft.com/office/officeart/2008/layout/LinedList"/>
    <dgm:cxn modelId="{480CC02B-E96B-4E46-8165-C2D36D4FA689}" type="presParOf" srcId="{50194AA2-4A43-48E8-9F87-A9CE9E9BDA3C}" destId="{9DAA955F-23CB-4801-A886-3D1E31E23791}" srcOrd="4" destOrd="0" presId="urn:microsoft.com/office/officeart/2008/layout/LinedList"/>
    <dgm:cxn modelId="{3B1A67AD-A113-4DA8-B28A-A6A22257E8C0}" type="presParOf" srcId="{50194AA2-4A43-48E8-9F87-A9CE9E9BDA3C}" destId="{920F6DBC-1170-4BEC-AE2F-EF657DBC6DF2}" srcOrd="5" destOrd="0" presId="urn:microsoft.com/office/officeart/2008/layout/LinedList"/>
    <dgm:cxn modelId="{04E506CB-AE99-4ED0-95FC-2A4E8FA3F724}" type="presParOf" srcId="{920F6DBC-1170-4BEC-AE2F-EF657DBC6DF2}" destId="{C093B483-CE64-49BC-A040-82ED19C4DF32}" srcOrd="0" destOrd="0" presId="urn:microsoft.com/office/officeart/2008/layout/LinedList"/>
    <dgm:cxn modelId="{0E019FB5-8AFD-457F-B4E5-53E1B1C11FF3}" type="presParOf" srcId="{920F6DBC-1170-4BEC-AE2F-EF657DBC6DF2}" destId="{81FD2BAD-86DD-45C5-AEF8-5FD24B2F8B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C1D88-87B7-4F0C-96E5-8E8ADFAC074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3A4B03-0075-4A78-A71E-D6CE5F7C5487}">
      <dgm:prSet/>
      <dgm:spPr/>
      <dgm:t>
        <a:bodyPr/>
        <a:lstStyle/>
        <a:p>
          <a:r>
            <a:rPr lang="fr-FR"/>
            <a:t>Loads code</a:t>
          </a:r>
          <a:endParaRPr lang="en-US"/>
        </a:p>
      </dgm:t>
    </dgm:pt>
    <dgm:pt modelId="{0A8C1DF3-8F19-43A4-8605-754315F6D6A2}" type="parTrans" cxnId="{3C3F1A46-4391-4DD5-946F-ECA645E117D8}">
      <dgm:prSet/>
      <dgm:spPr/>
      <dgm:t>
        <a:bodyPr/>
        <a:lstStyle/>
        <a:p>
          <a:endParaRPr lang="en-US"/>
        </a:p>
      </dgm:t>
    </dgm:pt>
    <dgm:pt modelId="{07E323E2-A064-4668-9883-38B44A514207}" type="sibTrans" cxnId="{3C3F1A46-4391-4DD5-946F-ECA645E117D8}">
      <dgm:prSet/>
      <dgm:spPr/>
      <dgm:t>
        <a:bodyPr/>
        <a:lstStyle/>
        <a:p>
          <a:endParaRPr lang="en-US"/>
        </a:p>
      </dgm:t>
    </dgm:pt>
    <dgm:pt modelId="{CCFAC17D-548A-4163-A3D4-4C382FC63B78}">
      <dgm:prSet/>
      <dgm:spPr/>
      <dgm:t>
        <a:bodyPr/>
        <a:lstStyle/>
        <a:p>
          <a:r>
            <a:rPr lang="fr-FR"/>
            <a:t>Verifies code</a:t>
          </a:r>
          <a:endParaRPr lang="en-US"/>
        </a:p>
      </dgm:t>
    </dgm:pt>
    <dgm:pt modelId="{C585C5B3-2BB7-4C21-849A-1E7E5E508881}" type="parTrans" cxnId="{3DB5C360-ED89-408B-A4E4-DA37B1913AF0}">
      <dgm:prSet/>
      <dgm:spPr/>
      <dgm:t>
        <a:bodyPr/>
        <a:lstStyle/>
        <a:p>
          <a:endParaRPr lang="en-US"/>
        </a:p>
      </dgm:t>
    </dgm:pt>
    <dgm:pt modelId="{26F2E05E-C095-4940-888C-34AF1FF60D14}" type="sibTrans" cxnId="{3DB5C360-ED89-408B-A4E4-DA37B1913AF0}">
      <dgm:prSet/>
      <dgm:spPr/>
      <dgm:t>
        <a:bodyPr/>
        <a:lstStyle/>
        <a:p>
          <a:endParaRPr lang="en-US"/>
        </a:p>
      </dgm:t>
    </dgm:pt>
    <dgm:pt modelId="{7C78CBA2-1389-41D5-B55F-F3AE615626E3}">
      <dgm:prSet/>
      <dgm:spPr/>
      <dgm:t>
        <a:bodyPr/>
        <a:lstStyle/>
        <a:p>
          <a:r>
            <a:rPr lang="fr-FR"/>
            <a:t>Executes code</a:t>
          </a:r>
          <a:endParaRPr lang="en-US"/>
        </a:p>
      </dgm:t>
    </dgm:pt>
    <dgm:pt modelId="{08DC5A8C-345F-4783-99CF-0A12DF037196}" type="parTrans" cxnId="{E98DB7B7-8F14-48F6-B4D9-EE618082FA9F}">
      <dgm:prSet/>
      <dgm:spPr/>
      <dgm:t>
        <a:bodyPr/>
        <a:lstStyle/>
        <a:p>
          <a:endParaRPr lang="en-US"/>
        </a:p>
      </dgm:t>
    </dgm:pt>
    <dgm:pt modelId="{A3A7C4D1-2756-4B83-AF66-6201F6295A30}" type="sibTrans" cxnId="{E98DB7B7-8F14-48F6-B4D9-EE618082FA9F}">
      <dgm:prSet/>
      <dgm:spPr/>
      <dgm:t>
        <a:bodyPr/>
        <a:lstStyle/>
        <a:p>
          <a:endParaRPr lang="en-US"/>
        </a:p>
      </dgm:t>
    </dgm:pt>
    <dgm:pt modelId="{AFFBDE64-8D03-405A-89A7-331538816F6B}">
      <dgm:prSet/>
      <dgm:spPr/>
      <dgm:t>
        <a:bodyPr/>
        <a:lstStyle/>
        <a:p>
          <a:r>
            <a:rPr lang="fr-FR"/>
            <a:t>Provides runtime environment</a:t>
          </a:r>
          <a:endParaRPr lang="en-US"/>
        </a:p>
      </dgm:t>
    </dgm:pt>
    <dgm:pt modelId="{E9A91BC9-45FE-45C2-BD96-882774267FF6}" type="parTrans" cxnId="{E82477CA-CA47-4FA3-A2C7-113E191E6B91}">
      <dgm:prSet/>
      <dgm:spPr/>
      <dgm:t>
        <a:bodyPr/>
        <a:lstStyle/>
        <a:p>
          <a:endParaRPr lang="en-US"/>
        </a:p>
      </dgm:t>
    </dgm:pt>
    <dgm:pt modelId="{85C0D816-C4D0-4CBB-8648-055FBD3BB11C}" type="sibTrans" cxnId="{E82477CA-CA47-4FA3-A2C7-113E191E6B91}">
      <dgm:prSet/>
      <dgm:spPr/>
      <dgm:t>
        <a:bodyPr/>
        <a:lstStyle/>
        <a:p>
          <a:endParaRPr lang="en-US"/>
        </a:p>
      </dgm:t>
    </dgm:pt>
    <dgm:pt modelId="{A036300A-35A1-48A2-BD5F-123B051B4AF1}" type="pres">
      <dgm:prSet presAssocID="{D5FC1D88-87B7-4F0C-96E5-8E8ADFAC074A}" presName="root" presStyleCnt="0">
        <dgm:presLayoutVars>
          <dgm:dir/>
          <dgm:resizeHandles val="exact"/>
        </dgm:presLayoutVars>
      </dgm:prSet>
      <dgm:spPr/>
    </dgm:pt>
    <dgm:pt modelId="{B44B4089-D936-494C-94CF-CD5F32C68F5F}" type="pres">
      <dgm:prSet presAssocID="{BA3A4B03-0075-4A78-A71E-D6CE5F7C5487}" presName="compNode" presStyleCnt="0"/>
      <dgm:spPr/>
    </dgm:pt>
    <dgm:pt modelId="{4DF5C2E8-8C32-49DE-9365-FAD4095F5B5F}" type="pres">
      <dgm:prSet presAssocID="{BA3A4B03-0075-4A78-A71E-D6CE5F7C5487}" presName="bgRect" presStyleLbl="bgShp" presStyleIdx="0" presStyleCnt="4"/>
      <dgm:spPr/>
    </dgm:pt>
    <dgm:pt modelId="{34E95508-5456-4A33-ABBF-239751DB116F}" type="pres">
      <dgm:prSet presAssocID="{BA3A4B03-0075-4A78-A71E-D6CE5F7C54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F419BFDD-C609-4A85-8B9E-CBB98CEF0822}" type="pres">
      <dgm:prSet presAssocID="{BA3A4B03-0075-4A78-A71E-D6CE5F7C5487}" presName="spaceRect" presStyleCnt="0"/>
      <dgm:spPr/>
    </dgm:pt>
    <dgm:pt modelId="{E3920A01-08D5-41B5-8266-B5ABD124F504}" type="pres">
      <dgm:prSet presAssocID="{BA3A4B03-0075-4A78-A71E-D6CE5F7C5487}" presName="parTx" presStyleLbl="revTx" presStyleIdx="0" presStyleCnt="4">
        <dgm:presLayoutVars>
          <dgm:chMax val="0"/>
          <dgm:chPref val="0"/>
        </dgm:presLayoutVars>
      </dgm:prSet>
      <dgm:spPr/>
    </dgm:pt>
    <dgm:pt modelId="{F7E1D489-1075-4743-AAC2-6178E108510F}" type="pres">
      <dgm:prSet presAssocID="{07E323E2-A064-4668-9883-38B44A514207}" presName="sibTrans" presStyleCnt="0"/>
      <dgm:spPr/>
    </dgm:pt>
    <dgm:pt modelId="{B1F1EC59-879F-470C-AD57-15BC94217813}" type="pres">
      <dgm:prSet presAssocID="{CCFAC17D-548A-4163-A3D4-4C382FC63B78}" presName="compNode" presStyleCnt="0"/>
      <dgm:spPr/>
    </dgm:pt>
    <dgm:pt modelId="{3E418312-3ED9-4864-A3CF-6C69DF10CE2E}" type="pres">
      <dgm:prSet presAssocID="{CCFAC17D-548A-4163-A3D4-4C382FC63B78}" presName="bgRect" presStyleLbl="bgShp" presStyleIdx="1" presStyleCnt="4"/>
      <dgm:spPr/>
    </dgm:pt>
    <dgm:pt modelId="{67402167-0C06-43A3-9E51-6E57E2ADBD4D}" type="pres">
      <dgm:prSet presAssocID="{CCFAC17D-548A-4163-A3D4-4C382FC63B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BEB8EF1-D219-4528-90BF-DE2087E83F4B}" type="pres">
      <dgm:prSet presAssocID="{CCFAC17D-548A-4163-A3D4-4C382FC63B78}" presName="spaceRect" presStyleCnt="0"/>
      <dgm:spPr/>
    </dgm:pt>
    <dgm:pt modelId="{B7355F68-105C-4C42-8F16-01CB1DAB0D4D}" type="pres">
      <dgm:prSet presAssocID="{CCFAC17D-548A-4163-A3D4-4C382FC63B78}" presName="parTx" presStyleLbl="revTx" presStyleIdx="1" presStyleCnt="4">
        <dgm:presLayoutVars>
          <dgm:chMax val="0"/>
          <dgm:chPref val="0"/>
        </dgm:presLayoutVars>
      </dgm:prSet>
      <dgm:spPr/>
    </dgm:pt>
    <dgm:pt modelId="{12DF4A8B-E227-4D54-A891-371AA1BCB0EB}" type="pres">
      <dgm:prSet presAssocID="{26F2E05E-C095-4940-888C-34AF1FF60D14}" presName="sibTrans" presStyleCnt="0"/>
      <dgm:spPr/>
    </dgm:pt>
    <dgm:pt modelId="{7E02091F-C944-44BE-96C6-1B6ABAE9BEB4}" type="pres">
      <dgm:prSet presAssocID="{7C78CBA2-1389-41D5-B55F-F3AE615626E3}" presName="compNode" presStyleCnt="0"/>
      <dgm:spPr/>
    </dgm:pt>
    <dgm:pt modelId="{A9DED102-A9EB-49CF-B9AD-0A6EA2A22FE2}" type="pres">
      <dgm:prSet presAssocID="{7C78CBA2-1389-41D5-B55F-F3AE615626E3}" presName="bgRect" presStyleLbl="bgShp" presStyleIdx="2" presStyleCnt="4"/>
      <dgm:spPr/>
    </dgm:pt>
    <dgm:pt modelId="{21ABD6F0-0AF1-4DC0-9808-76DA81E94A1D}" type="pres">
      <dgm:prSet presAssocID="{7C78CBA2-1389-41D5-B55F-F3AE615626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F0838D67-D4C3-4BEB-856E-8CC366AEC20C}" type="pres">
      <dgm:prSet presAssocID="{7C78CBA2-1389-41D5-B55F-F3AE615626E3}" presName="spaceRect" presStyleCnt="0"/>
      <dgm:spPr/>
    </dgm:pt>
    <dgm:pt modelId="{ED443170-EE72-4310-A61C-20D2180B98B0}" type="pres">
      <dgm:prSet presAssocID="{7C78CBA2-1389-41D5-B55F-F3AE615626E3}" presName="parTx" presStyleLbl="revTx" presStyleIdx="2" presStyleCnt="4">
        <dgm:presLayoutVars>
          <dgm:chMax val="0"/>
          <dgm:chPref val="0"/>
        </dgm:presLayoutVars>
      </dgm:prSet>
      <dgm:spPr/>
    </dgm:pt>
    <dgm:pt modelId="{CF035719-31CC-43C3-8A23-A97EA9B9D5FA}" type="pres">
      <dgm:prSet presAssocID="{A3A7C4D1-2756-4B83-AF66-6201F6295A30}" presName="sibTrans" presStyleCnt="0"/>
      <dgm:spPr/>
    </dgm:pt>
    <dgm:pt modelId="{DF32276A-263C-4231-9374-1860A085129A}" type="pres">
      <dgm:prSet presAssocID="{AFFBDE64-8D03-405A-89A7-331538816F6B}" presName="compNode" presStyleCnt="0"/>
      <dgm:spPr/>
    </dgm:pt>
    <dgm:pt modelId="{7EE376F1-B356-4147-9546-31DC963FF801}" type="pres">
      <dgm:prSet presAssocID="{AFFBDE64-8D03-405A-89A7-331538816F6B}" presName="bgRect" presStyleLbl="bgShp" presStyleIdx="3" presStyleCnt="4"/>
      <dgm:spPr/>
    </dgm:pt>
    <dgm:pt modelId="{03B2EC33-723C-4AC7-B069-A0B96708E34F}" type="pres">
      <dgm:prSet presAssocID="{AFFBDE64-8D03-405A-89A7-331538816F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2CBBAA44-EA3E-453A-A360-210FBA281B25}" type="pres">
      <dgm:prSet presAssocID="{AFFBDE64-8D03-405A-89A7-331538816F6B}" presName="spaceRect" presStyleCnt="0"/>
      <dgm:spPr/>
    </dgm:pt>
    <dgm:pt modelId="{D88157F5-9E36-4920-BD23-7F769F2EF69B}" type="pres">
      <dgm:prSet presAssocID="{AFFBDE64-8D03-405A-89A7-331538816F6B}" presName="parTx" presStyleLbl="revTx" presStyleIdx="3" presStyleCnt="4">
        <dgm:presLayoutVars>
          <dgm:chMax val="0"/>
          <dgm:chPref val="0"/>
        </dgm:presLayoutVars>
      </dgm:prSet>
      <dgm:spPr/>
    </dgm:pt>
  </dgm:ptLst>
  <dgm:cxnLst>
    <dgm:cxn modelId="{3DB5C360-ED89-408B-A4E4-DA37B1913AF0}" srcId="{D5FC1D88-87B7-4F0C-96E5-8E8ADFAC074A}" destId="{CCFAC17D-548A-4163-A3D4-4C382FC63B78}" srcOrd="1" destOrd="0" parTransId="{C585C5B3-2BB7-4C21-849A-1E7E5E508881}" sibTransId="{26F2E05E-C095-4940-888C-34AF1FF60D14}"/>
    <dgm:cxn modelId="{3C3F1A46-4391-4DD5-946F-ECA645E117D8}" srcId="{D5FC1D88-87B7-4F0C-96E5-8E8ADFAC074A}" destId="{BA3A4B03-0075-4A78-A71E-D6CE5F7C5487}" srcOrd="0" destOrd="0" parTransId="{0A8C1DF3-8F19-43A4-8605-754315F6D6A2}" sibTransId="{07E323E2-A064-4668-9883-38B44A514207}"/>
    <dgm:cxn modelId="{E59CED67-D4D7-4588-8B2C-EF210B473710}" type="presOf" srcId="{D5FC1D88-87B7-4F0C-96E5-8E8ADFAC074A}" destId="{A036300A-35A1-48A2-BD5F-123B051B4AF1}" srcOrd="0" destOrd="0" presId="urn:microsoft.com/office/officeart/2018/2/layout/IconVerticalSolidList"/>
    <dgm:cxn modelId="{80F2CF76-EF04-4706-8B57-D9354C085543}" type="presOf" srcId="{CCFAC17D-548A-4163-A3D4-4C382FC63B78}" destId="{B7355F68-105C-4C42-8F16-01CB1DAB0D4D}" srcOrd="0" destOrd="0" presId="urn:microsoft.com/office/officeart/2018/2/layout/IconVerticalSolidList"/>
    <dgm:cxn modelId="{6019DC98-F1B5-4591-862C-67DD0CDC9B7A}" type="presOf" srcId="{7C78CBA2-1389-41D5-B55F-F3AE615626E3}" destId="{ED443170-EE72-4310-A61C-20D2180B98B0}" srcOrd="0" destOrd="0" presId="urn:microsoft.com/office/officeart/2018/2/layout/IconVerticalSolidList"/>
    <dgm:cxn modelId="{E98DB7B7-8F14-48F6-B4D9-EE618082FA9F}" srcId="{D5FC1D88-87B7-4F0C-96E5-8E8ADFAC074A}" destId="{7C78CBA2-1389-41D5-B55F-F3AE615626E3}" srcOrd="2" destOrd="0" parTransId="{08DC5A8C-345F-4783-99CF-0A12DF037196}" sibTransId="{A3A7C4D1-2756-4B83-AF66-6201F6295A30}"/>
    <dgm:cxn modelId="{E82477CA-CA47-4FA3-A2C7-113E191E6B91}" srcId="{D5FC1D88-87B7-4F0C-96E5-8E8ADFAC074A}" destId="{AFFBDE64-8D03-405A-89A7-331538816F6B}" srcOrd="3" destOrd="0" parTransId="{E9A91BC9-45FE-45C2-BD96-882774267FF6}" sibTransId="{85C0D816-C4D0-4CBB-8648-055FBD3BB11C}"/>
    <dgm:cxn modelId="{D599BAD7-8C12-403E-8EE4-D0E2B203AD39}" type="presOf" srcId="{BA3A4B03-0075-4A78-A71E-D6CE5F7C5487}" destId="{E3920A01-08D5-41B5-8266-B5ABD124F504}" srcOrd="0" destOrd="0" presId="urn:microsoft.com/office/officeart/2018/2/layout/IconVerticalSolidList"/>
    <dgm:cxn modelId="{DEFE94E4-0417-44E3-A0FF-05595A2B28B2}" type="presOf" srcId="{AFFBDE64-8D03-405A-89A7-331538816F6B}" destId="{D88157F5-9E36-4920-BD23-7F769F2EF69B}" srcOrd="0" destOrd="0" presId="urn:microsoft.com/office/officeart/2018/2/layout/IconVerticalSolidList"/>
    <dgm:cxn modelId="{FCFAE3D8-0558-4025-99C8-C4ACDFA5FBCF}" type="presParOf" srcId="{A036300A-35A1-48A2-BD5F-123B051B4AF1}" destId="{B44B4089-D936-494C-94CF-CD5F32C68F5F}" srcOrd="0" destOrd="0" presId="urn:microsoft.com/office/officeart/2018/2/layout/IconVerticalSolidList"/>
    <dgm:cxn modelId="{11634528-322D-4332-BF8C-8519F15CF6F2}" type="presParOf" srcId="{B44B4089-D936-494C-94CF-CD5F32C68F5F}" destId="{4DF5C2E8-8C32-49DE-9365-FAD4095F5B5F}" srcOrd="0" destOrd="0" presId="urn:microsoft.com/office/officeart/2018/2/layout/IconVerticalSolidList"/>
    <dgm:cxn modelId="{80C8EBD3-8BFC-41CC-AEEA-5920F1CF2E9A}" type="presParOf" srcId="{B44B4089-D936-494C-94CF-CD5F32C68F5F}" destId="{34E95508-5456-4A33-ABBF-239751DB116F}" srcOrd="1" destOrd="0" presId="urn:microsoft.com/office/officeart/2018/2/layout/IconVerticalSolidList"/>
    <dgm:cxn modelId="{62D0DEA5-5191-49CC-B664-AC679E08E43E}" type="presParOf" srcId="{B44B4089-D936-494C-94CF-CD5F32C68F5F}" destId="{F419BFDD-C609-4A85-8B9E-CBB98CEF0822}" srcOrd="2" destOrd="0" presId="urn:microsoft.com/office/officeart/2018/2/layout/IconVerticalSolidList"/>
    <dgm:cxn modelId="{F4268314-FE3A-4287-B5E9-3D079E52D7BD}" type="presParOf" srcId="{B44B4089-D936-494C-94CF-CD5F32C68F5F}" destId="{E3920A01-08D5-41B5-8266-B5ABD124F504}" srcOrd="3" destOrd="0" presId="urn:microsoft.com/office/officeart/2018/2/layout/IconVerticalSolidList"/>
    <dgm:cxn modelId="{23880992-3BCF-4DB6-A7E9-C6BC662425C6}" type="presParOf" srcId="{A036300A-35A1-48A2-BD5F-123B051B4AF1}" destId="{F7E1D489-1075-4743-AAC2-6178E108510F}" srcOrd="1" destOrd="0" presId="urn:microsoft.com/office/officeart/2018/2/layout/IconVerticalSolidList"/>
    <dgm:cxn modelId="{A320EE6F-19E5-471D-9B02-64DE27965B4C}" type="presParOf" srcId="{A036300A-35A1-48A2-BD5F-123B051B4AF1}" destId="{B1F1EC59-879F-470C-AD57-15BC94217813}" srcOrd="2" destOrd="0" presId="urn:microsoft.com/office/officeart/2018/2/layout/IconVerticalSolidList"/>
    <dgm:cxn modelId="{F87D611B-CF53-45EB-810B-5ACAC397CFBF}" type="presParOf" srcId="{B1F1EC59-879F-470C-AD57-15BC94217813}" destId="{3E418312-3ED9-4864-A3CF-6C69DF10CE2E}" srcOrd="0" destOrd="0" presId="urn:microsoft.com/office/officeart/2018/2/layout/IconVerticalSolidList"/>
    <dgm:cxn modelId="{0F6DA55E-7C5D-40C0-B3D0-5F9A7FB63A22}" type="presParOf" srcId="{B1F1EC59-879F-470C-AD57-15BC94217813}" destId="{67402167-0C06-43A3-9E51-6E57E2ADBD4D}" srcOrd="1" destOrd="0" presId="urn:microsoft.com/office/officeart/2018/2/layout/IconVerticalSolidList"/>
    <dgm:cxn modelId="{57F4F161-A4D8-40A9-8826-84FF27478D4D}" type="presParOf" srcId="{B1F1EC59-879F-470C-AD57-15BC94217813}" destId="{FBEB8EF1-D219-4528-90BF-DE2087E83F4B}" srcOrd="2" destOrd="0" presId="urn:microsoft.com/office/officeart/2018/2/layout/IconVerticalSolidList"/>
    <dgm:cxn modelId="{5C4EF8D8-BED9-4F83-98FE-91894A034BE3}" type="presParOf" srcId="{B1F1EC59-879F-470C-AD57-15BC94217813}" destId="{B7355F68-105C-4C42-8F16-01CB1DAB0D4D}" srcOrd="3" destOrd="0" presId="urn:microsoft.com/office/officeart/2018/2/layout/IconVerticalSolidList"/>
    <dgm:cxn modelId="{9D8B86FB-5D84-43BD-80CC-5764C8999115}" type="presParOf" srcId="{A036300A-35A1-48A2-BD5F-123B051B4AF1}" destId="{12DF4A8B-E227-4D54-A891-371AA1BCB0EB}" srcOrd="3" destOrd="0" presId="urn:microsoft.com/office/officeart/2018/2/layout/IconVerticalSolidList"/>
    <dgm:cxn modelId="{71E9F32D-C672-4648-9929-CF34B10571AF}" type="presParOf" srcId="{A036300A-35A1-48A2-BD5F-123B051B4AF1}" destId="{7E02091F-C944-44BE-96C6-1B6ABAE9BEB4}" srcOrd="4" destOrd="0" presId="urn:microsoft.com/office/officeart/2018/2/layout/IconVerticalSolidList"/>
    <dgm:cxn modelId="{42BA5AA6-BA2A-455D-84E0-12010CC417A8}" type="presParOf" srcId="{7E02091F-C944-44BE-96C6-1B6ABAE9BEB4}" destId="{A9DED102-A9EB-49CF-B9AD-0A6EA2A22FE2}" srcOrd="0" destOrd="0" presId="urn:microsoft.com/office/officeart/2018/2/layout/IconVerticalSolidList"/>
    <dgm:cxn modelId="{23329DB8-6B06-4E97-BFA4-8141ED7D5E1B}" type="presParOf" srcId="{7E02091F-C944-44BE-96C6-1B6ABAE9BEB4}" destId="{21ABD6F0-0AF1-4DC0-9808-76DA81E94A1D}" srcOrd="1" destOrd="0" presId="urn:microsoft.com/office/officeart/2018/2/layout/IconVerticalSolidList"/>
    <dgm:cxn modelId="{5F02CD5E-F5DD-4CB6-A8D1-C1073F15AB27}" type="presParOf" srcId="{7E02091F-C944-44BE-96C6-1B6ABAE9BEB4}" destId="{F0838D67-D4C3-4BEB-856E-8CC366AEC20C}" srcOrd="2" destOrd="0" presId="urn:microsoft.com/office/officeart/2018/2/layout/IconVerticalSolidList"/>
    <dgm:cxn modelId="{A18DBF15-E7AB-4F24-AC38-C847AB2CA30F}" type="presParOf" srcId="{7E02091F-C944-44BE-96C6-1B6ABAE9BEB4}" destId="{ED443170-EE72-4310-A61C-20D2180B98B0}" srcOrd="3" destOrd="0" presId="urn:microsoft.com/office/officeart/2018/2/layout/IconVerticalSolidList"/>
    <dgm:cxn modelId="{10F9D7CB-ABE4-4BE0-A83D-1D6F5D283604}" type="presParOf" srcId="{A036300A-35A1-48A2-BD5F-123B051B4AF1}" destId="{CF035719-31CC-43C3-8A23-A97EA9B9D5FA}" srcOrd="5" destOrd="0" presId="urn:microsoft.com/office/officeart/2018/2/layout/IconVerticalSolidList"/>
    <dgm:cxn modelId="{14FAF09C-D480-4F0D-90E2-BBA24B027504}" type="presParOf" srcId="{A036300A-35A1-48A2-BD5F-123B051B4AF1}" destId="{DF32276A-263C-4231-9374-1860A085129A}" srcOrd="6" destOrd="0" presId="urn:microsoft.com/office/officeart/2018/2/layout/IconVerticalSolidList"/>
    <dgm:cxn modelId="{835F0DCF-A13B-4BC0-BF13-967B6FC7595E}" type="presParOf" srcId="{DF32276A-263C-4231-9374-1860A085129A}" destId="{7EE376F1-B356-4147-9546-31DC963FF801}" srcOrd="0" destOrd="0" presId="urn:microsoft.com/office/officeart/2018/2/layout/IconVerticalSolidList"/>
    <dgm:cxn modelId="{6D5D9FA6-883A-411A-B172-89E6D1534956}" type="presParOf" srcId="{DF32276A-263C-4231-9374-1860A085129A}" destId="{03B2EC33-723C-4AC7-B069-A0B96708E34F}" srcOrd="1" destOrd="0" presId="urn:microsoft.com/office/officeart/2018/2/layout/IconVerticalSolidList"/>
    <dgm:cxn modelId="{D3C47C2F-58C6-4843-9545-ED67395239B0}" type="presParOf" srcId="{DF32276A-263C-4231-9374-1860A085129A}" destId="{2CBBAA44-EA3E-453A-A360-210FBA281B25}" srcOrd="2" destOrd="0" presId="urn:microsoft.com/office/officeart/2018/2/layout/IconVerticalSolidList"/>
    <dgm:cxn modelId="{5A1E3726-CAEA-4776-B713-4EE1280BAB69}" type="presParOf" srcId="{DF32276A-263C-4231-9374-1860A085129A}" destId="{D88157F5-9E36-4920-BD23-7F769F2EF6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B7FAB-359F-468F-ACF2-082708648798}">
      <dsp:nvSpPr>
        <dsp:cNvPr id="0" name=""/>
        <dsp:cNvSpPr/>
      </dsp:nvSpPr>
      <dsp:spPr>
        <a:xfrm>
          <a:off x="0" y="68183"/>
          <a:ext cx="6263640" cy="1272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Java Platform, Standard Edition (Java SE)</a:t>
          </a:r>
          <a:endParaRPr lang="en-US" sz="3200" kern="1200"/>
        </a:p>
      </dsp:txBody>
      <dsp:txXfrm>
        <a:off x="62141" y="130324"/>
        <a:ext cx="6139358" cy="1148678"/>
      </dsp:txXfrm>
    </dsp:sp>
    <dsp:sp modelId="{7AAE9FE6-6DF3-459D-929B-9AA090D12A97}">
      <dsp:nvSpPr>
        <dsp:cNvPr id="0" name=""/>
        <dsp:cNvSpPr/>
      </dsp:nvSpPr>
      <dsp:spPr>
        <a:xfrm>
          <a:off x="0" y="1433303"/>
          <a:ext cx="6263640" cy="12729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Java Platform, Enterprise Edition (Java EE)</a:t>
          </a:r>
          <a:endParaRPr lang="en-US" sz="3200" kern="1200"/>
        </a:p>
      </dsp:txBody>
      <dsp:txXfrm>
        <a:off x="62141" y="1495444"/>
        <a:ext cx="6139358" cy="1148678"/>
      </dsp:txXfrm>
    </dsp:sp>
    <dsp:sp modelId="{8DB29B31-944A-4FA1-ACA3-FDB02985000E}">
      <dsp:nvSpPr>
        <dsp:cNvPr id="0" name=""/>
        <dsp:cNvSpPr/>
      </dsp:nvSpPr>
      <dsp:spPr>
        <a:xfrm>
          <a:off x="0" y="2798423"/>
          <a:ext cx="6263640" cy="12729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Java Platform, Micro Edition (Java ME)</a:t>
          </a:r>
          <a:endParaRPr lang="en-US" sz="3200" kern="1200"/>
        </a:p>
      </dsp:txBody>
      <dsp:txXfrm>
        <a:off x="62141" y="2860564"/>
        <a:ext cx="6139358" cy="1148678"/>
      </dsp:txXfrm>
    </dsp:sp>
    <dsp:sp modelId="{A3EBEDF1-C3D7-4569-BB91-527D6486FA98}">
      <dsp:nvSpPr>
        <dsp:cNvPr id="0" name=""/>
        <dsp:cNvSpPr/>
      </dsp:nvSpPr>
      <dsp:spPr>
        <a:xfrm>
          <a:off x="0" y="4163544"/>
          <a:ext cx="6263640" cy="1272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Java FX</a:t>
          </a:r>
          <a:endParaRPr lang="en-US" sz="3200" kern="1200"/>
        </a:p>
      </dsp:txBody>
      <dsp:txXfrm>
        <a:off x="62141" y="4225685"/>
        <a:ext cx="6139358" cy="1148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BBA89-FCA7-4A15-8CB2-900D6D09FD41}">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69C79-37A0-4C39-8363-6ECAC012DD52}">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It is an abstract virtual machine </a:t>
          </a:r>
          <a:r>
            <a:rPr lang="en-GB" sz="2300" kern="1200"/>
            <a:t>where it is called virtual machine because it doesn’t exist physically.</a:t>
          </a:r>
          <a:endParaRPr lang="en-US" sz="2300" kern="1200"/>
        </a:p>
      </dsp:txBody>
      <dsp:txXfrm>
        <a:off x="0" y="2687"/>
        <a:ext cx="6263640" cy="1833104"/>
      </dsp:txXfrm>
    </dsp:sp>
    <dsp:sp modelId="{0E9B77CC-1A33-4C44-A2B5-CE857CACE51F}">
      <dsp:nvSpPr>
        <dsp:cNvPr id="0" name=""/>
        <dsp:cNvSpPr/>
      </dsp:nvSpPr>
      <dsp:spPr>
        <a:xfrm>
          <a:off x="0" y="1835791"/>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64076-FF2A-4A43-8622-3E53D56E683E}">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It is a specification that provides a runtime environment in which Java bytecode can be executed. It can also run those programs which are written in other languages and compiled to Java bytecode.</a:t>
          </a:r>
        </a:p>
      </dsp:txBody>
      <dsp:txXfrm>
        <a:off x="0" y="1835791"/>
        <a:ext cx="6263640" cy="1833104"/>
      </dsp:txXfrm>
    </dsp:sp>
    <dsp:sp modelId="{9DAA955F-23CB-4801-A886-3D1E31E23791}">
      <dsp:nvSpPr>
        <dsp:cNvPr id="0" name=""/>
        <dsp:cNvSpPr/>
      </dsp:nvSpPr>
      <dsp:spPr>
        <a:xfrm>
          <a:off x="0" y="3668896"/>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93B483-CE64-49BC-A040-82ED19C4DF32}">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JVMs are available for many hardware and software platforms (i.e. JVM is platform dependent).</a:t>
          </a:r>
        </a:p>
      </dsp:txBody>
      <dsp:txXfrm>
        <a:off x="0" y="3668896"/>
        <a:ext cx="6263640" cy="1833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5C2E8-8C32-49DE-9365-FAD4095F5B5F}">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95508-5456-4A33-ABBF-239751DB116F}">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920A01-08D5-41B5-8266-B5ABD124F504}">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fr-FR" sz="2200" kern="1200"/>
            <a:t>Loads code</a:t>
          </a:r>
          <a:endParaRPr lang="en-US" sz="2200" kern="1200"/>
        </a:p>
      </dsp:txBody>
      <dsp:txXfrm>
        <a:off x="1337397" y="2284"/>
        <a:ext cx="4926242" cy="1157919"/>
      </dsp:txXfrm>
    </dsp:sp>
    <dsp:sp modelId="{3E418312-3ED9-4864-A3CF-6C69DF10CE2E}">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02167-0C06-43A3-9E51-6E57E2ADBD4D}">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355F68-105C-4C42-8F16-01CB1DAB0D4D}">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fr-FR" sz="2200" kern="1200"/>
            <a:t>Verifies code</a:t>
          </a:r>
          <a:endParaRPr lang="en-US" sz="2200" kern="1200"/>
        </a:p>
      </dsp:txBody>
      <dsp:txXfrm>
        <a:off x="1337397" y="1449684"/>
        <a:ext cx="4926242" cy="1157919"/>
      </dsp:txXfrm>
    </dsp:sp>
    <dsp:sp modelId="{A9DED102-A9EB-49CF-B9AD-0A6EA2A22FE2}">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BD6F0-0AF1-4DC0-9808-76DA81E94A1D}">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443170-EE72-4310-A61C-20D2180B98B0}">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fr-FR" sz="2200" kern="1200"/>
            <a:t>Executes code</a:t>
          </a:r>
          <a:endParaRPr lang="en-US" sz="2200" kern="1200"/>
        </a:p>
      </dsp:txBody>
      <dsp:txXfrm>
        <a:off x="1337397" y="2897083"/>
        <a:ext cx="4926242" cy="1157919"/>
      </dsp:txXfrm>
    </dsp:sp>
    <dsp:sp modelId="{7EE376F1-B356-4147-9546-31DC963FF801}">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2EC33-723C-4AC7-B069-A0B96708E34F}">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157F5-9E36-4920-BD23-7F769F2EF69B}">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fr-FR" sz="2200" kern="1200"/>
            <a:t>Provides runtime environment</a:t>
          </a:r>
          <a:endParaRPr lang="en-US" sz="2200" kern="1200"/>
        </a:p>
      </dsp:txBody>
      <dsp:txXfrm>
        <a:off x="1337397" y="4344483"/>
        <a:ext cx="4926242" cy="11579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5665-7309-41EF-80FB-286726F1B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C183D9-2CE0-46B1-B727-92C05CD30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1263263-60E6-4211-82CA-E7AA14AA2C4A}"/>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5" name="Footer Placeholder 4">
            <a:extLst>
              <a:ext uri="{FF2B5EF4-FFF2-40B4-BE49-F238E27FC236}">
                <a16:creationId xmlns:a16="http://schemas.microsoft.com/office/drawing/2014/main" id="{952A3707-16D6-4057-B870-EA986806BA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25A500-DC7C-403D-B053-293CA4CF0E2B}"/>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186082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E93-5B34-4466-89D6-B853C68E41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AA11CD-E9EC-49A5-A16D-44C185D35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8283ED-B19C-4E47-BAA5-429AC8D3AB9E}"/>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5" name="Footer Placeholder 4">
            <a:extLst>
              <a:ext uri="{FF2B5EF4-FFF2-40B4-BE49-F238E27FC236}">
                <a16:creationId xmlns:a16="http://schemas.microsoft.com/office/drawing/2014/main" id="{96C32D69-D647-4446-9BF4-1B8B0085B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D8A02-DF71-4E84-A5AE-B95433C49047}"/>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383441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5A02F-D02F-4816-A4C6-3B04FA2ED4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80ECDE-36A1-4544-B037-FA2D3B203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2614DC-06EA-4725-847D-67E4B9A72FF6}"/>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5" name="Footer Placeholder 4">
            <a:extLst>
              <a:ext uri="{FF2B5EF4-FFF2-40B4-BE49-F238E27FC236}">
                <a16:creationId xmlns:a16="http://schemas.microsoft.com/office/drawing/2014/main" id="{F3F6C7FD-4673-428B-8C94-191A77D75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89B504-0F8C-40AD-8D47-4132EA4375B1}"/>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47723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9E3B-1E3C-4117-B28F-DBBD9FCA32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AA7782-91E8-4800-AB73-27CF5AC9F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4D79C8-FAF3-4BA1-9469-633BC9139780}"/>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5" name="Footer Placeholder 4">
            <a:extLst>
              <a:ext uri="{FF2B5EF4-FFF2-40B4-BE49-F238E27FC236}">
                <a16:creationId xmlns:a16="http://schemas.microsoft.com/office/drawing/2014/main" id="{F682B20B-13DB-46DA-848F-33EAE245E2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0669E-18BE-4FF1-92C9-AADFEFCDF89B}"/>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255867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9EAD-46FA-4DFD-9487-93E62495C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4B7CA7C-8550-47B7-B9B2-347BF85F0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1F150-EC37-4C65-8E86-FE04B089A429}"/>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5" name="Footer Placeholder 4">
            <a:extLst>
              <a:ext uri="{FF2B5EF4-FFF2-40B4-BE49-F238E27FC236}">
                <a16:creationId xmlns:a16="http://schemas.microsoft.com/office/drawing/2014/main" id="{C0D9C9F6-F80F-4CAC-ABD0-BC059B3CCF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5A4DBF-7270-4879-8444-AF956F15DE9D}"/>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334454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0C7C-C52F-4BF2-93C0-12D0C13B28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E76FF4-F210-401D-9949-D5662FA45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30FFF9-654B-4FED-A548-52DDE3CDB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816FAA-9DEA-40F2-B52B-2FD9EBEAB51B}"/>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6" name="Footer Placeholder 5">
            <a:extLst>
              <a:ext uri="{FF2B5EF4-FFF2-40B4-BE49-F238E27FC236}">
                <a16:creationId xmlns:a16="http://schemas.microsoft.com/office/drawing/2014/main" id="{1BD917AC-D120-4969-BD3C-4A633D564F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7365E5-589B-4042-8AC1-678564DA6A55}"/>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308985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186C-6F7D-4493-B644-AC54802C87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519F80-5A75-4497-BDD1-94BAE64D8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AC436-86FE-4300-876D-9D68ABBCD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3023F7-2565-4E12-9D0C-4A849D0D6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AC0CE-C59C-4E20-985D-4BB73B1EF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12B544-0018-45EE-B342-F514A7BC280D}"/>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8" name="Footer Placeholder 7">
            <a:extLst>
              <a:ext uri="{FF2B5EF4-FFF2-40B4-BE49-F238E27FC236}">
                <a16:creationId xmlns:a16="http://schemas.microsoft.com/office/drawing/2014/main" id="{A6E14526-0541-4EE3-9E7F-D16C4B32DB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7CAF80-BA54-4B23-8015-1C416035934E}"/>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69916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7827-2AC2-454A-B55D-D88A2C5FCE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91963F-F6E2-4BA1-B176-07F1FE3839D6}"/>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4" name="Footer Placeholder 3">
            <a:extLst>
              <a:ext uri="{FF2B5EF4-FFF2-40B4-BE49-F238E27FC236}">
                <a16:creationId xmlns:a16="http://schemas.microsoft.com/office/drawing/2014/main" id="{3EEDCE9F-9602-4139-9B67-47302E6382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FC4EDC-77B8-4FB3-A66B-0E3C67F621A3}"/>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256092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879BE-C642-45F8-B632-9A2645E29AEE}"/>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3" name="Footer Placeholder 2">
            <a:extLst>
              <a:ext uri="{FF2B5EF4-FFF2-40B4-BE49-F238E27FC236}">
                <a16:creationId xmlns:a16="http://schemas.microsoft.com/office/drawing/2014/main" id="{C13A351E-662B-4AB6-A053-E8EF7AD8ED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928B28-6BAF-41B1-ABF8-EF3550EF36B0}"/>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127972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6245-1D90-40C7-9173-01E59FC48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8B1185-F7AC-4763-9F54-BC74DF703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6DFB1D6-272A-432B-B2DB-374059D1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4CFC2-EE25-4395-8AC4-F1A4F0DC93AD}"/>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6" name="Footer Placeholder 5">
            <a:extLst>
              <a:ext uri="{FF2B5EF4-FFF2-40B4-BE49-F238E27FC236}">
                <a16:creationId xmlns:a16="http://schemas.microsoft.com/office/drawing/2014/main" id="{BF9D67FA-BE4C-4F81-AFE8-1C5AB87A34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5CDB9A-C31E-424C-AB8C-27D089FE1348}"/>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276187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6922-262C-46D0-A7F3-15F1AB84C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940EEB6-6001-4D41-8053-136E04606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2AD9CA-5590-456B-8DAA-F3E6199BA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71C22-4C3C-4948-B5CC-80A91D3C1EC1}"/>
              </a:ext>
            </a:extLst>
          </p:cNvPr>
          <p:cNvSpPr>
            <a:spLocks noGrp="1"/>
          </p:cNvSpPr>
          <p:nvPr>
            <p:ph type="dt" sz="half" idx="10"/>
          </p:nvPr>
        </p:nvSpPr>
        <p:spPr/>
        <p:txBody>
          <a:bodyPr/>
          <a:lstStyle/>
          <a:p>
            <a:fld id="{2183F6B4-41F0-4524-B258-23FCA7F675E3}" type="datetimeFigureOut">
              <a:rPr lang="en-GB" smtClean="0"/>
              <a:t>22/05/2022</a:t>
            </a:fld>
            <a:endParaRPr lang="en-GB"/>
          </a:p>
        </p:txBody>
      </p:sp>
      <p:sp>
        <p:nvSpPr>
          <p:cNvPr id="6" name="Footer Placeholder 5">
            <a:extLst>
              <a:ext uri="{FF2B5EF4-FFF2-40B4-BE49-F238E27FC236}">
                <a16:creationId xmlns:a16="http://schemas.microsoft.com/office/drawing/2014/main" id="{CFA64082-1329-4878-8C4E-33114241EE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D9269E-EE65-4F50-ABEE-9869943480C6}"/>
              </a:ext>
            </a:extLst>
          </p:cNvPr>
          <p:cNvSpPr>
            <a:spLocks noGrp="1"/>
          </p:cNvSpPr>
          <p:nvPr>
            <p:ph type="sldNum" sz="quarter" idx="12"/>
          </p:nvPr>
        </p:nvSpPr>
        <p:spPr/>
        <p:txBody>
          <a:bodyPr/>
          <a:lstStyle/>
          <a:p>
            <a:fld id="{795F868E-F089-4B19-BADB-09D42E56086C}" type="slidenum">
              <a:rPr lang="en-GB" smtClean="0"/>
              <a:t>‹#›</a:t>
            </a:fld>
            <a:endParaRPr lang="en-GB"/>
          </a:p>
        </p:txBody>
      </p:sp>
    </p:spTree>
    <p:extLst>
      <p:ext uri="{BB962C8B-B14F-4D97-AF65-F5344CB8AC3E}">
        <p14:creationId xmlns:p14="http://schemas.microsoft.com/office/powerpoint/2010/main" val="262719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CD73D-0D08-4F25-B9D2-BF55A8330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F02144-E183-4406-BE5A-F56FC5C3F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EA96B0-8C6E-4076-A59C-B039FC6888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3F6B4-41F0-4524-B258-23FCA7F675E3}" type="datetimeFigureOut">
              <a:rPr lang="en-GB" smtClean="0"/>
              <a:t>22/05/2022</a:t>
            </a:fld>
            <a:endParaRPr lang="en-GB"/>
          </a:p>
        </p:txBody>
      </p:sp>
      <p:sp>
        <p:nvSpPr>
          <p:cNvPr id="5" name="Footer Placeholder 4">
            <a:extLst>
              <a:ext uri="{FF2B5EF4-FFF2-40B4-BE49-F238E27FC236}">
                <a16:creationId xmlns:a16="http://schemas.microsoft.com/office/drawing/2014/main" id="{DD28DD40-6E14-44A5-A7C0-1DFF1DB61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C9C655B-971F-4539-AA49-34952B5DF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F868E-F089-4B19-BADB-09D42E56086C}" type="slidenum">
              <a:rPr lang="en-GB" smtClean="0"/>
              <a:t>‹#›</a:t>
            </a:fld>
            <a:endParaRPr lang="en-GB"/>
          </a:p>
        </p:txBody>
      </p:sp>
    </p:spTree>
    <p:extLst>
      <p:ext uri="{BB962C8B-B14F-4D97-AF65-F5344CB8AC3E}">
        <p14:creationId xmlns:p14="http://schemas.microsoft.com/office/powerpoint/2010/main" val="2149558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s.cornell.edu/courses/JavaAndDS/JavaStyl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5AE0-879F-4BA2-9917-E914C014EE4B}"/>
              </a:ext>
            </a:extLst>
          </p:cNvPr>
          <p:cNvSpPr>
            <a:spLocks noGrp="1"/>
          </p:cNvSpPr>
          <p:nvPr>
            <p:ph type="ctrTitle"/>
          </p:nvPr>
        </p:nvSpPr>
        <p:spPr/>
        <p:txBody>
          <a:bodyPr>
            <a:normAutofit/>
          </a:bodyPr>
          <a:lstStyle/>
          <a:p>
            <a:r>
              <a:rPr lang="en-US" sz="7200" b="1">
                <a:effectLst>
                  <a:outerShdw blurRad="38100" dist="38100" dir="2700000" algn="tl">
                    <a:srgbClr val="000000">
                      <a:alpha val="43137"/>
                    </a:srgbClr>
                  </a:outerShdw>
                </a:effectLst>
                <a:latin typeface="Ink Free" panose="03080402000500000000" pitchFamily="66" charset="0"/>
              </a:rPr>
              <a:t>Overview of Java</a:t>
            </a:r>
            <a:endParaRPr lang="en-GB" sz="7200" b="1" dirty="0">
              <a:effectLst>
                <a:outerShdw blurRad="38100" dist="38100" dir="2700000" algn="tl">
                  <a:srgbClr val="000000">
                    <a:alpha val="43137"/>
                  </a:srgbClr>
                </a:outerShdw>
              </a:effectLst>
              <a:latin typeface="Ink Free" panose="03080402000500000000" pitchFamily="66" charset="0"/>
            </a:endParaRPr>
          </a:p>
        </p:txBody>
      </p:sp>
      <p:sp>
        <p:nvSpPr>
          <p:cNvPr id="3" name="Subtitle 2">
            <a:extLst>
              <a:ext uri="{FF2B5EF4-FFF2-40B4-BE49-F238E27FC236}">
                <a16:creationId xmlns:a16="http://schemas.microsoft.com/office/drawing/2014/main" id="{1C3CA6C8-20D1-44E9-A21F-61B2FB735227}"/>
              </a:ext>
            </a:extLst>
          </p:cNvPr>
          <p:cNvSpPr>
            <a:spLocks noGrp="1"/>
          </p:cNvSpPr>
          <p:nvPr>
            <p:ph type="subTitle" idx="1"/>
          </p:nvPr>
        </p:nvSpPr>
        <p:spPr>
          <a:xfrm>
            <a:off x="1524000" y="3602038"/>
            <a:ext cx="9510944" cy="3002948"/>
          </a:xfrm>
        </p:spPr>
        <p:txBody>
          <a:bodyPr>
            <a:normAutofit/>
          </a:bodyPr>
          <a:lstStyle/>
          <a:p>
            <a:r>
              <a:rPr lang="en-US" dirty="0"/>
              <a:t>Java Virtual Machine </a:t>
            </a:r>
          </a:p>
          <a:p>
            <a:r>
              <a:rPr lang="en-US" dirty="0"/>
              <a:t>Command Line Arguments</a:t>
            </a:r>
          </a:p>
          <a:p>
            <a:r>
              <a:rPr lang="en-US" dirty="0"/>
              <a:t>Programming Style </a:t>
            </a:r>
          </a:p>
        </p:txBody>
      </p:sp>
    </p:spTree>
    <p:extLst>
      <p:ext uri="{BB962C8B-B14F-4D97-AF65-F5344CB8AC3E}">
        <p14:creationId xmlns:p14="http://schemas.microsoft.com/office/powerpoint/2010/main" val="4021812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A5E895-C774-4AFC-B899-3751936C60F6}"/>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Continuous </a:t>
            </a:r>
            <a:endParaRPr lang="en-GB" dirty="0">
              <a:solidFill>
                <a:schemeClr val="bg1"/>
              </a:solidFill>
            </a:endParaRPr>
          </a:p>
        </p:txBody>
      </p:sp>
      <p:sp>
        <p:nvSpPr>
          <p:cNvPr id="3" name="Content Placeholder 2">
            <a:extLst>
              <a:ext uri="{FF2B5EF4-FFF2-40B4-BE49-F238E27FC236}">
                <a16:creationId xmlns:a16="http://schemas.microsoft.com/office/drawing/2014/main" id="{D0CC71A2-A993-4229-A745-1D57C73B4071}"/>
              </a:ext>
            </a:extLst>
          </p:cNvPr>
          <p:cNvSpPr>
            <a:spLocks noGrp="1"/>
          </p:cNvSpPr>
          <p:nvPr>
            <p:ph idx="1"/>
          </p:nvPr>
        </p:nvSpPr>
        <p:spPr>
          <a:xfrm>
            <a:off x="5358384" y="640081"/>
            <a:ext cx="6024654" cy="5257800"/>
          </a:xfrm>
        </p:spPr>
        <p:txBody>
          <a:bodyPr anchor="ctr">
            <a:normAutofit fontScale="92500"/>
          </a:bodyPr>
          <a:lstStyle/>
          <a:p>
            <a:r>
              <a:rPr lang="en-GB" sz="2400" b="1" dirty="0"/>
              <a:t>Class(Method) Area </a:t>
            </a:r>
            <a:r>
              <a:rPr lang="en-GB" sz="2400" dirty="0"/>
              <a:t>: </a:t>
            </a:r>
            <a:r>
              <a:rPr lang="en-US" sz="2400" b="0" i="0" dirty="0">
                <a:effectLst/>
                <a:latin typeface="inter-regular"/>
              </a:rPr>
              <a:t>Class(Method) Area stores per-class structures such as the runtime constant pool, field and method data, the code for methods.</a:t>
            </a:r>
          </a:p>
          <a:p>
            <a:endParaRPr lang="en-US" sz="2400" b="0" i="0" dirty="0">
              <a:effectLst/>
              <a:latin typeface="inter-regular"/>
            </a:endParaRPr>
          </a:p>
          <a:p>
            <a:r>
              <a:rPr lang="en-US" sz="2400" b="1" dirty="0">
                <a:latin typeface="inter-regular"/>
              </a:rPr>
              <a:t>Heap</a:t>
            </a:r>
            <a:r>
              <a:rPr lang="en-US" sz="2400" dirty="0">
                <a:latin typeface="inter-regular"/>
              </a:rPr>
              <a:t> : It is the runtime data area in which objects are allocated.</a:t>
            </a:r>
          </a:p>
          <a:p>
            <a:endParaRPr lang="en-US" sz="2400" dirty="0">
              <a:latin typeface="inter-regular"/>
            </a:endParaRPr>
          </a:p>
          <a:p>
            <a:r>
              <a:rPr lang="en-US" sz="2400" b="1" dirty="0">
                <a:latin typeface="inter-regular"/>
              </a:rPr>
              <a:t>Stack</a:t>
            </a:r>
            <a:r>
              <a:rPr lang="en-US" sz="2400" dirty="0">
                <a:latin typeface="inter-regular"/>
              </a:rPr>
              <a:t> : Java Stack stores frames. It holds local variables and partial results and plays a part in method invocation and return. Each thread has a private JVM stack, created at the same time as </a:t>
            </a:r>
            <a:r>
              <a:rPr lang="en-US" sz="2400" dirty="0" err="1">
                <a:latin typeface="inter-regular"/>
              </a:rPr>
              <a:t>thread.A</a:t>
            </a:r>
            <a:r>
              <a:rPr lang="en-US" sz="2400" dirty="0">
                <a:latin typeface="inter-regular"/>
              </a:rPr>
              <a:t> new frame is created each time a method is invoked. A frame is destroyed when its method invocation completes.</a:t>
            </a:r>
            <a:endParaRPr lang="en-GB" sz="2400" dirty="0"/>
          </a:p>
        </p:txBody>
      </p:sp>
    </p:spTree>
    <p:extLst>
      <p:ext uri="{BB962C8B-B14F-4D97-AF65-F5344CB8AC3E}">
        <p14:creationId xmlns:p14="http://schemas.microsoft.com/office/powerpoint/2010/main" val="188084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02FA9-2CA7-4999-A3C2-14A0BF9A8A0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Continuous </a:t>
            </a:r>
            <a:endParaRPr lang="en-GB" sz="4000">
              <a:solidFill>
                <a:srgbClr val="FFFFFF"/>
              </a:solidFill>
            </a:endParaRPr>
          </a:p>
        </p:txBody>
      </p:sp>
      <p:sp>
        <p:nvSpPr>
          <p:cNvPr id="3" name="Content Placeholder 2">
            <a:extLst>
              <a:ext uri="{FF2B5EF4-FFF2-40B4-BE49-F238E27FC236}">
                <a16:creationId xmlns:a16="http://schemas.microsoft.com/office/drawing/2014/main" id="{DE13DF04-47B7-492C-8032-3FA611B7EF1D}"/>
              </a:ext>
            </a:extLst>
          </p:cNvPr>
          <p:cNvSpPr>
            <a:spLocks noGrp="1"/>
          </p:cNvSpPr>
          <p:nvPr>
            <p:ph idx="1"/>
          </p:nvPr>
        </p:nvSpPr>
        <p:spPr>
          <a:xfrm>
            <a:off x="4810259" y="649480"/>
            <a:ext cx="6555347" cy="5546047"/>
          </a:xfrm>
        </p:spPr>
        <p:txBody>
          <a:bodyPr anchor="ctr">
            <a:normAutofit/>
          </a:bodyPr>
          <a:lstStyle/>
          <a:p>
            <a:r>
              <a:rPr lang="en-GB" sz="2000" b="1" dirty="0"/>
              <a:t>Program Counter Register </a:t>
            </a:r>
            <a:r>
              <a:rPr lang="en-GB" sz="2000" dirty="0"/>
              <a:t>: </a:t>
            </a:r>
            <a:r>
              <a:rPr lang="en-US" sz="2000" dirty="0"/>
              <a:t>PC (program counter) register contains the address of the Java virtual machine instruction currently being executed.</a:t>
            </a:r>
          </a:p>
          <a:p>
            <a:r>
              <a:rPr lang="en-GB" sz="2000" dirty="0"/>
              <a:t> </a:t>
            </a:r>
            <a:r>
              <a:rPr lang="en-GB" sz="2000" b="1" dirty="0"/>
              <a:t>Native Method Stack</a:t>
            </a:r>
            <a:r>
              <a:rPr lang="en-GB" sz="2000" dirty="0"/>
              <a:t>: </a:t>
            </a:r>
            <a:r>
              <a:rPr lang="en-US" sz="2000" dirty="0"/>
              <a:t>It contains all the native methods used in the application.</a:t>
            </a:r>
          </a:p>
          <a:p>
            <a:r>
              <a:rPr lang="en-US" sz="2000" b="1" dirty="0"/>
              <a:t>Execution engine </a:t>
            </a:r>
            <a:r>
              <a:rPr lang="en-US" sz="2000" dirty="0"/>
              <a:t>: </a:t>
            </a:r>
          </a:p>
          <a:p>
            <a:pPr lvl="1"/>
            <a:r>
              <a:rPr lang="en-US" sz="2000" dirty="0"/>
              <a:t>A virtual process </a:t>
            </a:r>
          </a:p>
          <a:p>
            <a:pPr lvl="1"/>
            <a:r>
              <a:rPr lang="en-US" sz="2000" dirty="0"/>
              <a:t>Interpreter </a:t>
            </a:r>
            <a:r>
              <a:rPr lang="en-GB" sz="2000" dirty="0"/>
              <a:t>: Read bytecode stream and execute the instructions </a:t>
            </a:r>
          </a:p>
          <a:p>
            <a:pPr lvl="1"/>
            <a:r>
              <a:rPr lang="en-GB" sz="2000" dirty="0"/>
              <a:t>Just-In-time (JIT ) Compiler : </a:t>
            </a:r>
            <a:r>
              <a:rPr lang="en-US" sz="2000" dirty="0"/>
              <a:t>It is used to improve the performance. JIT 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p>
        </p:txBody>
      </p:sp>
    </p:spTree>
    <p:extLst>
      <p:ext uri="{BB962C8B-B14F-4D97-AF65-F5344CB8AC3E}">
        <p14:creationId xmlns:p14="http://schemas.microsoft.com/office/powerpoint/2010/main" val="155232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7F4E392C-A392-45A3-8243-F2B25C173C3B}"/>
              </a:ext>
            </a:extLst>
          </p:cNvPr>
          <p:cNvPicPr>
            <a:picLocks noChangeAspect="1"/>
          </p:cNvPicPr>
          <p:nvPr/>
        </p:nvPicPr>
        <p:blipFill rotWithShape="1">
          <a:blip r:embed="rId2"/>
          <a:srcRect r="21409" b="-1"/>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43676-167A-4FDD-9514-A92AF7E4C0AB}"/>
              </a:ext>
            </a:extLst>
          </p:cNvPr>
          <p:cNvSpPr>
            <a:spLocks noGrp="1"/>
          </p:cNvSpPr>
          <p:nvPr>
            <p:ph type="title"/>
          </p:nvPr>
        </p:nvSpPr>
        <p:spPr>
          <a:xfrm>
            <a:off x="804672" y="365125"/>
            <a:ext cx="5266155" cy="1325563"/>
          </a:xfrm>
        </p:spPr>
        <p:txBody>
          <a:bodyPr>
            <a:normAutofit/>
          </a:bodyPr>
          <a:lstStyle/>
          <a:p>
            <a:r>
              <a:rPr lang="en-GB" dirty="0"/>
              <a:t>Java Native Interface</a:t>
            </a:r>
          </a:p>
        </p:txBody>
      </p:sp>
      <p:sp>
        <p:nvSpPr>
          <p:cNvPr id="3" name="Content Placeholder 2">
            <a:extLst>
              <a:ext uri="{FF2B5EF4-FFF2-40B4-BE49-F238E27FC236}">
                <a16:creationId xmlns:a16="http://schemas.microsoft.com/office/drawing/2014/main" id="{CCD71926-254D-463B-9A3A-1987D9A703C4}"/>
              </a:ext>
            </a:extLst>
          </p:cNvPr>
          <p:cNvSpPr>
            <a:spLocks noGrp="1"/>
          </p:cNvSpPr>
          <p:nvPr>
            <p:ph idx="1"/>
          </p:nvPr>
        </p:nvSpPr>
        <p:spPr>
          <a:xfrm>
            <a:off x="804672" y="2022601"/>
            <a:ext cx="3941499" cy="4154361"/>
          </a:xfrm>
        </p:spPr>
        <p:txBody>
          <a:bodyPr>
            <a:normAutofit/>
          </a:bodyPr>
          <a:lstStyle/>
          <a:p>
            <a:r>
              <a:rPr lang="en-US" sz="2000" dirty="0"/>
              <a:t>Java Native Interface (JNI) is a framework which provides an interface to communicate with another application written in another language like C, C++, Assembly etc. </a:t>
            </a:r>
          </a:p>
          <a:p>
            <a:r>
              <a:rPr lang="en-US" sz="2000" dirty="0"/>
              <a:t>Java uses JNI framework to send output to the Console or interact with OS libraries.</a:t>
            </a:r>
            <a:endParaRPr lang="en-GB" sz="2000" dirty="0"/>
          </a:p>
        </p:txBody>
      </p:sp>
    </p:spTree>
    <p:extLst>
      <p:ext uri="{BB962C8B-B14F-4D97-AF65-F5344CB8AC3E}">
        <p14:creationId xmlns:p14="http://schemas.microsoft.com/office/powerpoint/2010/main" val="677491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0D6C-3B19-4C16-8411-61AC613D0E12}"/>
              </a:ext>
            </a:extLst>
          </p:cNvPr>
          <p:cNvSpPr>
            <a:spLocks noGrp="1"/>
          </p:cNvSpPr>
          <p:nvPr>
            <p:ph type="title"/>
          </p:nvPr>
        </p:nvSpPr>
        <p:spPr/>
        <p:txBody>
          <a:bodyPr/>
          <a:lstStyle/>
          <a:p>
            <a:r>
              <a:rPr lang="en-US" dirty="0"/>
              <a:t>Java Programming Style </a:t>
            </a:r>
            <a:endParaRPr lang="en-GB" dirty="0"/>
          </a:p>
        </p:txBody>
      </p:sp>
      <p:sp>
        <p:nvSpPr>
          <p:cNvPr id="3" name="Content Placeholder 2">
            <a:extLst>
              <a:ext uri="{FF2B5EF4-FFF2-40B4-BE49-F238E27FC236}">
                <a16:creationId xmlns:a16="http://schemas.microsoft.com/office/drawing/2014/main" id="{3F292631-12CA-4372-9EF0-98B02F3567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0876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7418-B79B-41A1-983F-346F7D2F1BB0}"/>
              </a:ext>
            </a:extLst>
          </p:cNvPr>
          <p:cNvSpPr>
            <a:spLocks noGrp="1"/>
          </p:cNvSpPr>
          <p:nvPr>
            <p:ph type="title"/>
          </p:nvPr>
        </p:nvSpPr>
        <p:spPr/>
        <p:txBody>
          <a:bodyPr/>
          <a:lstStyle/>
          <a:p>
            <a:r>
              <a:rPr lang="en-US" dirty="0">
                <a:latin typeface="Ink Free" panose="03080402000500000000" pitchFamily="66" charset="0"/>
              </a:rPr>
              <a:t>Bibliography </a:t>
            </a:r>
            <a:endParaRPr lang="en-GB" dirty="0">
              <a:latin typeface="Ink Free" panose="03080402000500000000" pitchFamily="66" charset="0"/>
            </a:endParaRPr>
          </a:p>
        </p:txBody>
      </p:sp>
      <p:sp>
        <p:nvSpPr>
          <p:cNvPr id="3" name="Content Placeholder 2">
            <a:extLst>
              <a:ext uri="{FF2B5EF4-FFF2-40B4-BE49-F238E27FC236}">
                <a16:creationId xmlns:a16="http://schemas.microsoft.com/office/drawing/2014/main" id="{D63BDA26-6CB9-4DA7-A4C2-3C52E96D6ED7}"/>
              </a:ext>
            </a:extLst>
          </p:cNvPr>
          <p:cNvSpPr>
            <a:spLocks noGrp="1"/>
          </p:cNvSpPr>
          <p:nvPr>
            <p:ph idx="1"/>
          </p:nvPr>
        </p:nvSpPr>
        <p:spPr/>
        <p:txBody>
          <a:bodyPr/>
          <a:lstStyle/>
          <a:p>
            <a:r>
              <a:rPr lang="en-US" dirty="0"/>
              <a:t>Programming style </a:t>
            </a:r>
            <a:r>
              <a:rPr lang="en-US" dirty="0">
                <a:hlinkClick r:id="rId2"/>
              </a:rPr>
              <a:t>link</a:t>
            </a:r>
            <a:endParaRPr lang="en-US" dirty="0"/>
          </a:p>
          <a:p>
            <a:endParaRPr lang="en-GB" dirty="0"/>
          </a:p>
        </p:txBody>
      </p:sp>
    </p:spTree>
    <p:extLst>
      <p:ext uri="{BB962C8B-B14F-4D97-AF65-F5344CB8AC3E}">
        <p14:creationId xmlns:p14="http://schemas.microsoft.com/office/powerpoint/2010/main" val="279645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BBA3-676E-4393-B26F-D4F305114EE6}"/>
              </a:ext>
            </a:extLst>
          </p:cNvPr>
          <p:cNvSpPr>
            <a:spLocks noGrp="1"/>
          </p:cNvSpPr>
          <p:nvPr>
            <p:ph type="title"/>
          </p:nvPr>
        </p:nvSpPr>
        <p:spPr/>
        <p:txBody>
          <a:bodyPr/>
          <a:lstStyle/>
          <a:p>
            <a:r>
              <a:rPr lang="en-US" dirty="0"/>
              <a:t>What is Java. </a:t>
            </a:r>
            <a:endParaRPr lang="en-GB" dirty="0"/>
          </a:p>
        </p:txBody>
      </p:sp>
      <p:sp>
        <p:nvSpPr>
          <p:cNvPr id="3" name="Content Placeholder 2">
            <a:extLst>
              <a:ext uri="{FF2B5EF4-FFF2-40B4-BE49-F238E27FC236}">
                <a16:creationId xmlns:a16="http://schemas.microsoft.com/office/drawing/2014/main" id="{30C9AEAF-FC3D-69C2-0AB7-025B6F6EB525}"/>
              </a:ext>
            </a:extLst>
          </p:cNvPr>
          <p:cNvSpPr>
            <a:spLocks noGrp="1"/>
          </p:cNvSpPr>
          <p:nvPr>
            <p:ph idx="1"/>
          </p:nvPr>
        </p:nvSpPr>
        <p:spPr/>
        <p:txBody>
          <a:bodyPr>
            <a:normAutofit/>
          </a:bodyPr>
          <a:lstStyle/>
          <a:p>
            <a:r>
              <a:rPr lang="en-US" dirty="0"/>
              <a:t>Java is a </a:t>
            </a:r>
          </a:p>
          <a:p>
            <a:pPr lvl="1"/>
            <a:r>
              <a:rPr lang="en-US" b="1" dirty="0"/>
              <a:t>high level</a:t>
            </a:r>
          </a:p>
          <a:p>
            <a:pPr lvl="1"/>
            <a:r>
              <a:rPr lang="en-US" b="1" dirty="0"/>
              <a:t>general purpose</a:t>
            </a:r>
          </a:p>
          <a:p>
            <a:pPr lvl="1"/>
            <a:r>
              <a:rPr lang="en-US" b="1" dirty="0"/>
              <a:t>object-oriented programming language </a:t>
            </a:r>
          </a:p>
          <a:p>
            <a:r>
              <a:rPr lang="en-US" dirty="0"/>
              <a:t>However, it is not considered a pure object-oriented language because </a:t>
            </a:r>
          </a:p>
          <a:p>
            <a:pPr lvl="1"/>
            <a:r>
              <a:rPr lang="en-US" dirty="0"/>
              <a:t>It provides support for primitive data types like int, char etc. which are non-object</a:t>
            </a:r>
          </a:p>
          <a:p>
            <a:pPr lvl="1"/>
            <a:r>
              <a:rPr lang="en-US" dirty="0"/>
              <a:t>Whereas in put OOP language, we should access everything by message passing through objects but in java we have static variable and methods that can be accessed directly without the objects. </a:t>
            </a:r>
          </a:p>
          <a:p>
            <a:endParaRPr lang="en-GB" dirty="0"/>
          </a:p>
        </p:txBody>
      </p:sp>
    </p:spTree>
    <p:extLst>
      <p:ext uri="{BB962C8B-B14F-4D97-AF65-F5344CB8AC3E}">
        <p14:creationId xmlns:p14="http://schemas.microsoft.com/office/powerpoint/2010/main" val="411664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6358AC-2D15-4702-8910-3404F0A8834D}"/>
              </a:ext>
            </a:extLst>
          </p:cNvPr>
          <p:cNvSpPr>
            <a:spLocks noGrp="1"/>
          </p:cNvSpPr>
          <p:nvPr>
            <p:ph type="title"/>
          </p:nvPr>
        </p:nvSpPr>
        <p:spPr>
          <a:xfrm>
            <a:off x="524741" y="620392"/>
            <a:ext cx="3808268" cy="5504688"/>
          </a:xfrm>
        </p:spPr>
        <p:txBody>
          <a:bodyPr>
            <a:normAutofit/>
          </a:bodyPr>
          <a:lstStyle/>
          <a:p>
            <a:r>
              <a:rPr lang="en-GB" sz="5100">
                <a:solidFill>
                  <a:schemeClr val="bg1"/>
                </a:solidFill>
              </a:rPr>
              <a:t>four platforms of the Java programming language</a:t>
            </a:r>
          </a:p>
        </p:txBody>
      </p:sp>
      <p:graphicFrame>
        <p:nvGraphicFramePr>
          <p:cNvPr id="5" name="Content Placeholder 2">
            <a:extLst>
              <a:ext uri="{FF2B5EF4-FFF2-40B4-BE49-F238E27FC236}">
                <a16:creationId xmlns:a16="http://schemas.microsoft.com/office/drawing/2014/main" id="{0C0D94DE-AC41-4C5C-8F4C-2FE6A4181911}"/>
              </a:ext>
            </a:extLst>
          </p:cNvPr>
          <p:cNvGraphicFramePr>
            <a:graphicFrameLocks noGrp="1"/>
          </p:cNvGraphicFramePr>
          <p:nvPr>
            <p:ph idx="1"/>
            <p:extLst>
              <p:ext uri="{D42A27DB-BD31-4B8C-83A1-F6EECF244321}">
                <p14:modId xmlns:p14="http://schemas.microsoft.com/office/powerpoint/2010/main" val="332691361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99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3CA480-29C1-4792-BD39-7181E55837AD}"/>
              </a:ext>
            </a:extLst>
          </p:cNvPr>
          <p:cNvSpPr>
            <a:spLocks noGrp="1"/>
          </p:cNvSpPr>
          <p:nvPr>
            <p:ph type="title"/>
          </p:nvPr>
        </p:nvSpPr>
        <p:spPr>
          <a:xfrm>
            <a:off x="643467" y="321734"/>
            <a:ext cx="10905066" cy="1135737"/>
          </a:xfrm>
        </p:spPr>
        <p:txBody>
          <a:bodyPr>
            <a:normAutofit/>
          </a:bodyPr>
          <a:lstStyle/>
          <a:p>
            <a:r>
              <a:rPr lang="en-US" sz="3600"/>
              <a:t>Java Development Kit (JDK)</a:t>
            </a:r>
            <a:endParaRPr lang="en-GB" sz="3600"/>
          </a:p>
        </p:txBody>
      </p:sp>
      <p:sp>
        <p:nvSpPr>
          <p:cNvPr id="3" name="Content Placeholder 2">
            <a:extLst>
              <a:ext uri="{FF2B5EF4-FFF2-40B4-BE49-F238E27FC236}">
                <a16:creationId xmlns:a16="http://schemas.microsoft.com/office/drawing/2014/main" id="{A7BF34B8-BD6C-4290-87A8-85276AE278FA}"/>
              </a:ext>
            </a:extLst>
          </p:cNvPr>
          <p:cNvSpPr>
            <a:spLocks noGrp="1"/>
          </p:cNvSpPr>
          <p:nvPr>
            <p:ph idx="1"/>
          </p:nvPr>
        </p:nvSpPr>
        <p:spPr>
          <a:xfrm>
            <a:off x="643469" y="1782981"/>
            <a:ext cx="4008384" cy="4393982"/>
          </a:xfrm>
        </p:spPr>
        <p:txBody>
          <a:bodyPr>
            <a:normAutofit/>
          </a:bodyPr>
          <a:lstStyle/>
          <a:p>
            <a:r>
              <a:rPr lang="en-US" sz="1900"/>
              <a:t>It is a software development environment which is used to develop Java applications and applets. </a:t>
            </a:r>
          </a:p>
          <a:p>
            <a:r>
              <a:rPr lang="en-US" sz="1900"/>
              <a:t>JDK is an implementation of any one of the below given Java Platforms released by Oracle Corporation</a:t>
            </a:r>
          </a:p>
          <a:p>
            <a:r>
              <a:rPr lang="en-GB" sz="1900"/>
              <a:t>The JDK contains a private Java Virtual Machine (JVM) and a few other resources such as an interpreter/loader (java), a compiler (javac), an archiver (jar), a documentation generator (Javadoc), etc. to complete the development of a Java Application.</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with low confidence">
            <a:extLst>
              <a:ext uri="{FF2B5EF4-FFF2-40B4-BE49-F238E27FC236}">
                <a16:creationId xmlns:a16="http://schemas.microsoft.com/office/drawing/2014/main" id="{578EB570-391B-4681-AE1D-80AA1BFAF9C3}"/>
              </a:ext>
            </a:extLst>
          </p:cNvPr>
          <p:cNvPicPr>
            <a:picLocks noChangeAspect="1"/>
          </p:cNvPicPr>
          <p:nvPr/>
        </p:nvPicPr>
        <p:blipFill>
          <a:blip r:embed="rId2"/>
          <a:stretch>
            <a:fillRect/>
          </a:stretch>
        </p:blipFill>
        <p:spPr>
          <a:xfrm>
            <a:off x="5295320" y="2134863"/>
            <a:ext cx="6253212" cy="3658128"/>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3917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4A693-2988-45B6-A032-D9F5A8E48F1D}"/>
              </a:ext>
            </a:extLst>
          </p:cNvPr>
          <p:cNvSpPr>
            <a:spLocks noGrp="1"/>
          </p:cNvSpPr>
          <p:nvPr>
            <p:ph type="title"/>
          </p:nvPr>
        </p:nvSpPr>
        <p:spPr>
          <a:xfrm>
            <a:off x="838200" y="585216"/>
            <a:ext cx="10515600" cy="1325563"/>
          </a:xfrm>
        </p:spPr>
        <p:txBody>
          <a:bodyPr>
            <a:normAutofit/>
          </a:bodyPr>
          <a:lstStyle/>
          <a:p>
            <a:r>
              <a:rPr lang="en-US">
                <a:solidFill>
                  <a:schemeClr val="bg1"/>
                </a:solidFill>
              </a:rPr>
              <a:t>Java Runtime Environment ( JRE )</a:t>
            </a:r>
            <a:endParaRPr lang="en-GB">
              <a:solidFill>
                <a:schemeClr val="bg1"/>
              </a:solidFill>
            </a:endParaRPr>
          </a:p>
        </p:txBody>
      </p:sp>
      <p:pic>
        <p:nvPicPr>
          <p:cNvPr id="2050" name="Picture 2" descr="JRE">
            <a:extLst>
              <a:ext uri="{FF2B5EF4-FFF2-40B4-BE49-F238E27FC236}">
                <a16:creationId xmlns:a16="http://schemas.microsoft.com/office/drawing/2014/main" id="{485073DE-9064-4BDB-A709-F95A9F355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94"/>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769988A-346A-461F-97D9-CCE0B111080A}"/>
              </a:ext>
            </a:extLst>
          </p:cNvPr>
          <p:cNvSpPr>
            <a:spLocks noGrp="1"/>
          </p:cNvSpPr>
          <p:nvPr>
            <p:ph idx="1"/>
          </p:nvPr>
        </p:nvSpPr>
        <p:spPr>
          <a:xfrm>
            <a:off x="7546848" y="2516777"/>
            <a:ext cx="3803904" cy="3660185"/>
          </a:xfrm>
        </p:spPr>
        <p:txBody>
          <a:bodyPr anchor="ctr">
            <a:normAutofit/>
          </a:bodyPr>
          <a:lstStyle/>
          <a:p>
            <a:r>
              <a:rPr lang="en-US" sz="2200"/>
              <a:t>It is a set of software tools which are used for developing Java applications where it is used providing the run time environment. </a:t>
            </a:r>
          </a:p>
          <a:p>
            <a:r>
              <a:rPr lang="en-US" sz="2200"/>
              <a:t>Where JRE is combination of JVM and set of libraries.</a:t>
            </a:r>
          </a:p>
          <a:p>
            <a:endParaRPr lang="en-GB" sz="2200"/>
          </a:p>
        </p:txBody>
      </p:sp>
    </p:spTree>
    <p:extLst>
      <p:ext uri="{BB962C8B-B14F-4D97-AF65-F5344CB8AC3E}">
        <p14:creationId xmlns:p14="http://schemas.microsoft.com/office/powerpoint/2010/main" val="97245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0425F2-55DD-468C-BBD5-07E5875B120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Java Virtual Machine ( JVM )</a:t>
            </a:r>
            <a:endParaRPr lang="en-GB" sz="6000">
              <a:solidFill>
                <a:schemeClr val="bg1"/>
              </a:solidFill>
            </a:endParaRPr>
          </a:p>
        </p:txBody>
      </p:sp>
      <p:graphicFrame>
        <p:nvGraphicFramePr>
          <p:cNvPr id="5" name="Content Placeholder 2">
            <a:extLst>
              <a:ext uri="{FF2B5EF4-FFF2-40B4-BE49-F238E27FC236}">
                <a16:creationId xmlns:a16="http://schemas.microsoft.com/office/drawing/2014/main" id="{1E10BB6B-7D22-4FDE-A890-E80F8D7FA389}"/>
              </a:ext>
            </a:extLst>
          </p:cNvPr>
          <p:cNvGraphicFramePr>
            <a:graphicFrameLocks noGrp="1"/>
          </p:cNvGraphicFramePr>
          <p:nvPr>
            <p:ph idx="1"/>
            <p:extLst>
              <p:ext uri="{D42A27DB-BD31-4B8C-83A1-F6EECF244321}">
                <p14:modId xmlns:p14="http://schemas.microsoft.com/office/powerpoint/2010/main" val="295727780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98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3E7BD3-3A8A-4233-BD94-EDF44E8591C3}"/>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JVM operations </a:t>
            </a:r>
            <a:endParaRPr lang="en-GB" sz="6000">
              <a:solidFill>
                <a:schemeClr val="bg1"/>
              </a:solidFill>
            </a:endParaRPr>
          </a:p>
        </p:txBody>
      </p:sp>
      <p:graphicFrame>
        <p:nvGraphicFramePr>
          <p:cNvPr id="5" name="Content Placeholder 2">
            <a:extLst>
              <a:ext uri="{FF2B5EF4-FFF2-40B4-BE49-F238E27FC236}">
                <a16:creationId xmlns:a16="http://schemas.microsoft.com/office/drawing/2014/main" id="{690376F7-E900-C01B-6214-1F2CE0BB594E}"/>
              </a:ext>
            </a:extLst>
          </p:cNvPr>
          <p:cNvGraphicFramePr>
            <a:graphicFrameLocks noGrp="1"/>
          </p:cNvGraphicFramePr>
          <p:nvPr>
            <p:ph idx="1"/>
            <p:extLst>
              <p:ext uri="{D42A27DB-BD31-4B8C-83A1-F6EECF244321}">
                <p14:modId xmlns:p14="http://schemas.microsoft.com/office/powerpoint/2010/main" val="247851980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109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F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6F4BA-AD1E-4671-8EAC-62EAC9D8D90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JVM Architecture </a:t>
            </a:r>
          </a:p>
        </p:txBody>
      </p:sp>
      <p:pic>
        <p:nvPicPr>
          <p:cNvPr id="1026" name="Picture 2" descr="JVM Architecture">
            <a:extLst>
              <a:ext uri="{FF2B5EF4-FFF2-40B4-BE49-F238E27FC236}">
                <a16:creationId xmlns:a16="http://schemas.microsoft.com/office/drawing/2014/main" id="{197FD2BA-69EB-4958-9C13-556F88B406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48977" y="640080"/>
            <a:ext cx="6465449"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7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6CC9D0-BDD2-46F3-98F8-CE0298C0458A}"/>
              </a:ext>
            </a:extLst>
          </p:cNvPr>
          <p:cNvSpPr>
            <a:spLocks noGrp="1"/>
          </p:cNvSpPr>
          <p:nvPr>
            <p:ph type="title"/>
          </p:nvPr>
        </p:nvSpPr>
        <p:spPr>
          <a:xfrm>
            <a:off x="804672" y="640080"/>
            <a:ext cx="3282696" cy="5257800"/>
          </a:xfrm>
        </p:spPr>
        <p:txBody>
          <a:bodyPr>
            <a:normAutofit/>
          </a:bodyPr>
          <a:lstStyle/>
          <a:p>
            <a:r>
              <a:rPr lang="en-US">
                <a:solidFill>
                  <a:schemeClr val="bg1"/>
                </a:solidFill>
              </a:rPr>
              <a:t>1. Classloader </a:t>
            </a:r>
            <a:endParaRPr lang="en-GB">
              <a:solidFill>
                <a:schemeClr val="bg1"/>
              </a:solidFill>
            </a:endParaRPr>
          </a:p>
        </p:txBody>
      </p:sp>
      <p:sp>
        <p:nvSpPr>
          <p:cNvPr id="3" name="Content Placeholder 2">
            <a:extLst>
              <a:ext uri="{FF2B5EF4-FFF2-40B4-BE49-F238E27FC236}">
                <a16:creationId xmlns:a16="http://schemas.microsoft.com/office/drawing/2014/main" id="{3B74D039-83C4-4CB2-9295-E4606B469AA5}"/>
              </a:ext>
            </a:extLst>
          </p:cNvPr>
          <p:cNvSpPr>
            <a:spLocks noGrp="1"/>
          </p:cNvSpPr>
          <p:nvPr>
            <p:ph idx="1"/>
          </p:nvPr>
        </p:nvSpPr>
        <p:spPr>
          <a:xfrm>
            <a:off x="5358384" y="640081"/>
            <a:ext cx="6024654" cy="5257800"/>
          </a:xfrm>
        </p:spPr>
        <p:txBody>
          <a:bodyPr anchor="ctr">
            <a:normAutofit lnSpcReduction="10000"/>
          </a:bodyPr>
          <a:lstStyle/>
          <a:p>
            <a:r>
              <a:rPr lang="en-US" sz="2000" dirty="0"/>
              <a:t>Whenever we run the java program, it is loaded first by the </a:t>
            </a:r>
            <a:r>
              <a:rPr lang="en-US" sz="2000" dirty="0" err="1"/>
              <a:t>classloader</a:t>
            </a:r>
            <a:r>
              <a:rPr lang="en-US" sz="2000" dirty="0"/>
              <a:t>. There are three built-in </a:t>
            </a:r>
            <a:r>
              <a:rPr lang="en-US" sz="2000" dirty="0" err="1"/>
              <a:t>classloaders</a:t>
            </a:r>
            <a:r>
              <a:rPr lang="en-US" sz="2000" dirty="0"/>
              <a:t> in Java.</a:t>
            </a:r>
          </a:p>
          <a:p>
            <a:pPr lvl="1"/>
            <a:r>
              <a:rPr lang="en-GB" sz="2000" b="1" dirty="0"/>
              <a:t>Bootstrap </a:t>
            </a:r>
            <a:r>
              <a:rPr lang="en-GB" sz="2000" b="1" dirty="0" err="1"/>
              <a:t>ClassLoader</a:t>
            </a:r>
            <a:r>
              <a:rPr lang="en-GB" sz="2000" dirty="0" err="1"/>
              <a:t>:It</a:t>
            </a:r>
            <a:r>
              <a:rPr lang="en-GB" sz="2000" dirty="0"/>
              <a:t> loads the rt.jar file which contains all class files of Java Standard Edition like </a:t>
            </a:r>
            <a:r>
              <a:rPr lang="en-GB" sz="2000" dirty="0" err="1"/>
              <a:t>java.lang</a:t>
            </a:r>
            <a:r>
              <a:rPr lang="en-GB" sz="2000" dirty="0"/>
              <a:t> package classes, java.net package classes, </a:t>
            </a:r>
            <a:r>
              <a:rPr lang="en-GB" sz="2000" dirty="0" err="1"/>
              <a:t>java.util</a:t>
            </a:r>
            <a:r>
              <a:rPr lang="en-GB" sz="2000" dirty="0"/>
              <a:t> package classes, java.io package classes, </a:t>
            </a:r>
            <a:r>
              <a:rPr lang="en-GB" sz="2000" dirty="0" err="1"/>
              <a:t>java.sql</a:t>
            </a:r>
            <a:r>
              <a:rPr lang="en-GB" sz="2000" dirty="0"/>
              <a:t> package classes etc.</a:t>
            </a:r>
          </a:p>
          <a:p>
            <a:pPr lvl="1"/>
            <a:endParaRPr lang="en-GB" sz="2000" dirty="0"/>
          </a:p>
          <a:p>
            <a:pPr lvl="1"/>
            <a:r>
              <a:rPr lang="en-GB" sz="2000" b="1" dirty="0"/>
              <a:t>Extension </a:t>
            </a:r>
            <a:r>
              <a:rPr lang="en-GB" sz="2000" b="1" dirty="0" err="1"/>
              <a:t>ClassLoader</a:t>
            </a:r>
            <a:r>
              <a:rPr lang="en-GB" sz="2000" b="1" dirty="0"/>
              <a:t> : </a:t>
            </a:r>
            <a:r>
              <a:rPr lang="en-US" sz="2000" dirty="0"/>
              <a:t>This is the child </a:t>
            </a:r>
            <a:r>
              <a:rPr lang="en-US" sz="2000" dirty="0" err="1"/>
              <a:t>classloader</a:t>
            </a:r>
            <a:r>
              <a:rPr lang="en-US" sz="2000" dirty="0"/>
              <a:t> of Bootstrap and parent </a:t>
            </a:r>
            <a:r>
              <a:rPr lang="en-US" sz="2000" dirty="0" err="1"/>
              <a:t>classloader</a:t>
            </a:r>
            <a:r>
              <a:rPr lang="en-US" sz="2000" dirty="0"/>
              <a:t> of System </a:t>
            </a:r>
            <a:r>
              <a:rPr lang="en-US" sz="2000" dirty="0" err="1"/>
              <a:t>classloader</a:t>
            </a:r>
            <a:r>
              <a:rPr lang="en-US" sz="2000" dirty="0"/>
              <a:t>. It </a:t>
            </a:r>
            <a:r>
              <a:rPr lang="en-US" sz="2000" dirty="0" err="1"/>
              <a:t>loades</a:t>
            </a:r>
            <a:r>
              <a:rPr lang="en-US" sz="2000" dirty="0"/>
              <a:t> the jar files located inside $JAVA_HOME/</a:t>
            </a:r>
            <a:r>
              <a:rPr lang="en-US" sz="2000" dirty="0" err="1"/>
              <a:t>jre</a:t>
            </a:r>
            <a:r>
              <a:rPr lang="en-US" sz="2000" dirty="0"/>
              <a:t>/lib/</a:t>
            </a:r>
            <a:r>
              <a:rPr lang="en-US" sz="2000" dirty="0" err="1"/>
              <a:t>ext</a:t>
            </a:r>
            <a:r>
              <a:rPr lang="en-US" sz="2000" dirty="0"/>
              <a:t> directory.</a:t>
            </a:r>
          </a:p>
          <a:p>
            <a:pPr lvl="1"/>
            <a:endParaRPr lang="en-US" sz="2000" dirty="0"/>
          </a:p>
          <a:p>
            <a:pPr lvl="1"/>
            <a:r>
              <a:rPr lang="en-GB" sz="2000" b="1" dirty="0"/>
              <a:t>System/Application </a:t>
            </a:r>
            <a:r>
              <a:rPr lang="en-GB" sz="2000" b="1" dirty="0" err="1"/>
              <a:t>ClassLoader</a:t>
            </a:r>
            <a:r>
              <a:rPr lang="en-GB" sz="2000" b="1" dirty="0"/>
              <a:t>:</a:t>
            </a:r>
            <a:r>
              <a:rPr lang="en-US" sz="2000" dirty="0"/>
              <a:t>It loads the </a:t>
            </a:r>
            <a:r>
              <a:rPr lang="en-US" sz="2000" dirty="0" err="1"/>
              <a:t>classfiles</a:t>
            </a:r>
            <a:r>
              <a:rPr lang="en-US" sz="2000" dirty="0"/>
              <a:t> from </a:t>
            </a:r>
            <a:r>
              <a:rPr lang="en-US" sz="2000" dirty="0" err="1"/>
              <a:t>classpath</a:t>
            </a:r>
            <a:r>
              <a:rPr lang="en-US" sz="2000" dirty="0"/>
              <a:t>. By default, </a:t>
            </a:r>
            <a:r>
              <a:rPr lang="en-US" sz="2000" dirty="0" err="1"/>
              <a:t>classpath</a:t>
            </a:r>
            <a:r>
              <a:rPr lang="en-US" sz="2000" dirty="0"/>
              <a:t> is set to current directory. You can change the </a:t>
            </a:r>
            <a:r>
              <a:rPr lang="en-US" sz="2000" dirty="0" err="1"/>
              <a:t>classpath</a:t>
            </a:r>
            <a:r>
              <a:rPr lang="en-US" sz="2000" dirty="0"/>
              <a:t> using "-cp" or "-</a:t>
            </a:r>
            <a:r>
              <a:rPr lang="en-US" sz="2000" dirty="0" err="1"/>
              <a:t>classpath</a:t>
            </a:r>
            <a:r>
              <a:rPr lang="en-US" sz="2000" dirty="0"/>
              <a:t>" switch. It is also known as Application </a:t>
            </a:r>
            <a:r>
              <a:rPr lang="en-US" sz="2000" dirty="0" err="1"/>
              <a:t>classloader</a:t>
            </a:r>
            <a:r>
              <a:rPr lang="en-US" sz="2000" dirty="0"/>
              <a:t>.</a:t>
            </a:r>
            <a:endParaRPr lang="en-GB" sz="2000" dirty="0"/>
          </a:p>
        </p:txBody>
      </p:sp>
    </p:spTree>
    <p:extLst>
      <p:ext uri="{BB962C8B-B14F-4D97-AF65-F5344CB8AC3E}">
        <p14:creationId xmlns:p14="http://schemas.microsoft.com/office/powerpoint/2010/main" val="2857097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794</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Ink Free</vt:lpstr>
      <vt:lpstr>inter-regular</vt:lpstr>
      <vt:lpstr>Office Theme</vt:lpstr>
      <vt:lpstr>Overview of Java</vt:lpstr>
      <vt:lpstr>What is Java. </vt:lpstr>
      <vt:lpstr>four platforms of the Java programming language</vt:lpstr>
      <vt:lpstr>Java Development Kit (JDK)</vt:lpstr>
      <vt:lpstr>Java Runtime Environment ( JRE )</vt:lpstr>
      <vt:lpstr>Java Virtual Machine ( JVM )</vt:lpstr>
      <vt:lpstr>JVM operations </vt:lpstr>
      <vt:lpstr>JVM Architecture </vt:lpstr>
      <vt:lpstr>1. Classloader </vt:lpstr>
      <vt:lpstr>Continuous </vt:lpstr>
      <vt:lpstr>Continuous </vt:lpstr>
      <vt:lpstr>Java Native Interface</vt:lpstr>
      <vt:lpstr>Java Programming Style </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Java</dc:title>
  <dc:creator>Jampa Dhondup</dc:creator>
  <cp:lastModifiedBy>Jampa Dhondup</cp:lastModifiedBy>
  <cp:revision>2</cp:revision>
  <dcterms:created xsi:type="dcterms:W3CDTF">2021-10-10T15:06:08Z</dcterms:created>
  <dcterms:modified xsi:type="dcterms:W3CDTF">2022-05-22T16:41:05Z</dcterms:modified>
</cp:coreProperties>
</file>