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3" r:id="rId8"/>
    <p:sldId id="264" r:id="rId9"/>
    <p:sldId id="261" r:id="rId10"/>
    <p:sldId id="269" r:id="rId11"/>
    <p:sldId id="265" r:id="rId12"/>
    <p:sldId id="266" r:id="rId13"/>
    <p:sldId id="267" r:id="rId14"/>
    <p:sldId id="268" r:id="rId15"/>
    <p:sldId id="271" r:id="rId16"/>
    <p:sldId id="272" r:id="rId17"/>
    <p:sldId id="273"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1" r:id="rId36"/>
    <p:sldId id="298" r:id="rId37"/>
    <p:sldId id="299" r:id="rId38"/>
    <p:sldId id="290" r:id="rId39"/>
    <p:sldId id="300" r:id="rId40"/>
    <p:sldId id="301" r:id="rId41"/>
    <p:sldId id="302" r:id="rId42"/>
    <p:sldId id="303" r:id="rId43"/>
    <p:sldId id="304" r:id="rId44"/>
    <p:sldId id="305" r:id="rId45"/>
    <p:sldId id="306" r:id="rId46"/>
    <p:sldId id="307" r:id="rId47"/>
    <p:sldId id="324" r:id="rId48"/>
    <p:sldId id="325" r:id="rId49"/>
    <p:sldId id="308" r:id="rId50"/>
    <p:sldId id="292" r:id="rId51"/>
    <p:sldId id="293" r:id="rId52"/>
    <p:sldId id="311" r:id="rId53"/>
    <p:sldId id="312" r:id="rId54"/>
    <p:sldId id="309" r:id="rId55"/>
    <p:sldId id="310" r:id="rId56"/>
    <p:sldId id="313" r:id="rId57"/>
    <p:sldId id="314" r:id="rId58"/>
    <p:sldId id="315" r:id="rId59"/>
    <p:sldId id="326" r:id="rId60"/>
    <p:sldId id="316" r:id="rId61"/>
    <p:sldId id="321" r:id="rId62"/>
    <p:sldId id="317" r:id="rId63"/>
    <p:sldId id="318" r:id="rId64"/>
    <p:sldId id="319" r:id="rId65"/>
    <p:sldId id="320" r:id="rId66"/>
    <p:sldId id="32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CA020D-EC0C-455D-B810-F383D61D1882}" v="1" dt="2022-06-02T05:28:18.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723"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pa Dhondup" userId="d545e727c277e9af" providerId="LiveId" clId="{9662B84B-C253-4A3A-A698-AF16CB2801A9}"/>
    <pc:docChg chg="undo custSel addSld delSld modSld sldOrd delMainMaster">
      <pc:chgData name="Jampa Dhondup" userId="d545e727c277e9af" providerId="LiveId" clId="{9662B84B-C253-4A3A-A698-AF16CB2801A9}" dt="2021-11-01T05:52:49.360" v="5252" actId="20577"/>
      <pc:docMkLst>
        <pc:docMk/>
      </pc:docMkLst>
      <pc:sldChg chg="modSp mod">
        <pc:chgData name="Jampa Dhondup" userId="d545e727c277e9af" providerId="LiveId" clId="{9662B84B-C253-4A3A-A698-AF16CB2801A9}" dt="2021-10-20T03:01:47.709" v="13" actId="20577"/>
        <pc:sldMkLst>
          <pc:docMk/>
          <pc:sldMk cId="3482213450" sldId="256"/>
        </pc:sldMkLst>
        <pc:spChg chg="mod">
          <ac:chgData name="Jampa Dhondup" userId="d545e727c277e9af" providerId="LiveId" clId="{9662B84B-C253-4A3A-A698-AF16CB2801A9}" dt="2021-10-20T03:01:47.709" v="13" actId="20577"/>
          <ac:spMkLst>
            <pc:docMk/>
            <pc:sldMk cId="3482213450" sldId="256"/>
            <ac:spMk id="3" creationId="{56070CE8-1A08-4726-8647-1A98F2E76869}"/>
          </ac:spMkLst>
        </pc:spChg>
      </pc:sldChg>
      <pc:sldChg chg="addSp delSp modSp new mod setBg">
        <pc:chgData name="Jampa Dhondup" userId="d545e727c277e9af" providerId="LiveId" clId="{9662B84B-C253-4A3A-A698-AF16CB2801A9}" dt="2021-10-20T03:11:40.602" v="302" actId="26606"/>
        <pc:sldMkLst>
          <pc:docMk/>
          <pc:sldMk cId="2231510592" sldId="257"/>
        </pc:sldMkLst>
        <pc:spChg chg="mod">
          <ac:chgData name="Jampa Dhondup" userId="d545e727c277e9af" providerId="LiveId" clId="{9662B84B-C253-4A3A-A698-AF16CB2801A9}" dt="2021-10-20T03:11:40.602" v="302" actId="26606"/>
          <ac:spMkLst>
            <pc:docMk/>
            <pc:sldMk cId="2231510592" sldId="257"/>
            <ac:spMk id="2" creationId="{A1478211-7016-4200-996A-FB7EE304CC16}"/>
          </ac:spMkLst>
        </pc:spChg>
        <pc:spChg chg="add del mod">
          <ac:chgData name="Jampa Dhondup" userId="d545e727c277e9af" providerId="LiveId" clId="{9662B84B-C253-4A3A-A698-AF16CB2801A9}" dt="2021-10-20T03:11:40.602" v="302" actId="26606"/>
          <ac:spMkLst>
            <pc:docMk/>
            <pc:sldMk cId="2231510592" sldId="257"/>
            <ac:spMk id="3" creationId="{CF08C354-CC6A-4312-8F46-5F1355364AE1}"/>
          </ac:spMkLst>
        </pc:spChg>
        <pc:spChg chg="add del">
          <ac:chgData name="Jampa Dhondup" userId="d545e727c277e9af" providerId="LiveId" clId="{9662B84B-C253-4A3A-A698-AF16CB2801A9}" dt="2021-10-20T03:11:40.571" v="301" actId="26606"/>
          <ac:spMkLst>
            <pc:docMk/>
            <pc:sldMk cId="2231510592" sldId="257"/>
            <ac:spMk id="9" creationId="{3A5B4632-C963-4296-86F0-79AA9EA5AE98}"/>
          </ac:spMkLst>
        </pc:spChg>
        <pc:spChg chg="add">
          <ac:chgData name="Jampa Dhondup" userId="d545e727c277e9af" providerId="LiveId" clId="{9662B84B-C253-4A3A-A698-AF16CB2801A9}" dt="2021-10-20T03:11:40.602" v="302" actId="26606"/>
          <ac:spMkLst>
            <pc:docMk/>
            <pc:sldMk cId="2231510592" sldId="257"/>
            <ac:spMk id="11" creationId="{256B2C21-A230-48C0-8DF1-C46611373C44}"/>
          </ac:spMkLst>
        </pc:spChg>
        <pc:spChg chg="add">
          <ac:chgData name="Jampa Dhondup" userId="d545e727c277e9af" providerId="LiveId" clId="{9662B84B-C253-4A3A-A698-AF16CB2801A9}" dt="2021-10-20T03:11:40.602" v="302" actId="26606"/>
          <ac:spMkLst>
            <pc:docMk/>
            <pc:sldMk cId="2231510592" sldId="257"/>
            <ac:spMk id="12" creationId="{BACC6370-2D7E-4714-9D71-7542949D7D5D}"/>
          </ac:spMkLst>
        </pc:spChg>
        <pc:spChg chg="add">
          <ac:chgData name="Jampa Dhondup" userId="d545e727c277e9af" providerId="LiveId" clId="{9662B84B-C253-4A3A-A698-AF16CB2801A9}" dt="2021-10-20T03:11:40.602" v="302" actId="26606"/>
          <ac:spMkLst>
            <pc:docMk/>
            <pc:sldMk cId="2231510592" sldId="257"/>
            <ac:spMk id="13" creationId="{3847E18C-932D-4C95-AABA-FEC7C9499AD7}"/>
          </ac:spMkLst>
        </pc:spChg>
        <pc:spChg chg="add">
          <ac:chgData name="Jampa Dhondup" userId="d545e727c277e9af" providerId="LiveId" clId="{9662B84B-C253-4A3A-A698-AF16CB2801A9}" dt="2021-10-20T03:11:40.602" v="302" actId="26606"/>
          <ac:spMkLst>
            <pc:docMk/>
            <pc:sldMk cId="2231510592" sldId="257"/>
            <ac:spMk id="15" creationId="{3150CB11-0C61-439E-910F-5787759E72A0}"/>
          </ac:spMkLst>
        </pc:spChg>
        <pc:spChg chg="add">
          <ac:chgData name="Jampa Dhondup" userId="d545e727c277e9af" providerId="LiveId" clId="{9662B84B-C253-4A3A-A698-AF16CB2801A9}" dt="2021-10-20T03:11:40.602" v="302" actId="26606"/>
          <ac:spMkLst>
            <pc:docMk/>
            <pc:sldMk cId="2231510592" sldId="257"/>
            <ac:spMk id="17" creationId="{43F8A58B-5155-44CE-A5FF-7647B47D0A7A}"/>
          </ac:spMkLst>
        </pc:spChg>
        <pc:spChg chg="add">
          <ac:chgData name="Jampa Dhondup" userId="d545e727c277e9af" providerId="LiveId" clId="{9662B84B-C253-4A3A-A698-AF16CB2801A9}" dt="2021-10-20T03:11:40.602" v="302" actId="26606"/>
          <ac:spMkLst>
            <pc:docMk/>
            <pc:sldMk cId="2231510592" sldId="257"/>
            <ac:spMk id="19" creationId="{443F2ACA-E6D6-4028-82DD-F03C262D5DE6}"/>
          </ac:spMkLst>
        </pc:spChg>
        <pc:graphicFrameChg chg="add del">
          <ac:chgData name="Jampa Dhondup" userId="d545e727c277e9af" providerId="LiveId" clId="{9662B84B-C253-4A3A-A698-AF16CB2801A9}" dt="2021-10-20T03:11:40.571" v="301" actId="26606"/>
          <ac:graphicFrameMkLst>
            <pc:docMk/>
            <pc:sldMk cId="2231510592" sldId="257"/>
            <ac:graphicFrameMk id="5" creationId="{591C2090-4445-4AE6-801C-75E2765D413D}"/>
          </ac:graphicFrameMkLst>
        </pc:graphicFrameChg>
        <pc:graphicFrameChg chg="add">
          <ac:chgData name="Jampa Dhondup" userId="d545e727c277e9af" providerId="LiveId" clId="{9662B84B-C253-4A3A-A698-AF16CB2801A9}" dt="2021-10-20T03:11:40.602" v="302" actId="26606"/>
          <ac:graphicFrameMkLst>
            <pc:docMk/>
            <pc:sldMk cId="2231510592" sldId="257"/>
            <ac:graphicFrameMk id="14" creationId="{7EE411FF-83BE-44FF-94CF-211C70534318}"/>
          </ac:graphicFrameMkLst>
        </pc:graphicFrameChg>
      </pc:sldChg>
      <pc:sldChg chg="addSp delSp modSp new mod setBg">
        <pc:chgData name="Jampa Dhondup" userId="d545e727c277e9af" providerId="LiveId" clId="{9662B84B-C253-4A3A-A698-AF16CB2801A9}" dt="2021-10-20T03:11:35.292" v="299" actId="26606"/>
        <pc:sldMkLst>
          <pc:docMk/>
          <pc:sldMk cId="2399535157" sldId="258"/>
        </pc:sldMkLst>
        <pc:spChg chg="mod">
          <ac:chgData name="Jampa Dhondup" userId="d545e727c277e9af" providerId="LiveId" clId="{9662B84B-C253-4A3A-A698-AF16CB2801A9}" dt="2021-10-20T03:11:35.292" v="299" actId="26606"/>
          <ac:spMkLst>
            <pc:docMk/>
            <pc:sldMk cId="2399535157" sldId="258"/>
            <ac:spMk id="2" creationId="{9E37ED91-12ED-4FCC-A476-BBC501852A02}"/>
          </ac:spMkLst>
        </pc:spChg>
        <pc:spChg chg="del">
          <ac:chgData name="Jampa Dhondup" userId="d545e727c277e9af" providerId="LiveId" clId="{9662B84B-C253-4A3A-A698-AF16CB2801A9}" dt="2021-10-20T03:11:31.244" v="298"/>
          <ac:spMkLst>
            <pc:docMk/>
            <pc:sldMk cId="2399535157" sldId="258"/>
            <ac:spMk id="3" creationId="{76BED5C1-2312-483A-A76A-663C0F5CAA5D}"/>
          </ac:spMkLst>
        </pc:spChg>
        <pc:spChg chg="add">
          <ac:chgData name="Jampa Dhondup" userId="d545e727c277e9af" providerId="LiveId" clId="{9662B84B-C253-4A3A-A698-AF16CB2801A9}" dt="2021-10-20T03:11:35.292" v="299" actId="26606"/>
          <ac:spMkLst>
            <pc:docMk/>
            <pc:sldMk cId="2399535157" sldId="258"/>
            <ac:spMk id="71" creationId="{6753252F-4873-4F63-801D-CC719279A7D5}"/>
          </ac:spMkLst>
        </pc:spChg>
        <pc:spChg chg="add">
          <ac:chgData name="Jampa Dhondup" userId="d545e727c277e9af" providerId="LiveId" clId="{9662B84B-C253-4A3A-A698-AF16CB2801A9}" dt="2021-10-20T03:11:35.292" v="299" actId="26606"/>
          <ac:spMkLst>
            <pc:docMk/>
            <pc:sldMk cId="2399535157" sldId="258"/>
            <ac:spMk id="73" creationId="{047C8CCB-F95D-4249-92DD-651249D3535A}"/>
          </ac:spMkLst>
        </pc:spChg>
        <pc:picChg chg="add mod">
          <ac:chgData name="Jampa Dhondup" userId="d545e727c277e9af" providerId="LiveId" clId="{9662B84B-C253-4A3A-A698-AF16CB2801A9}" dt="2021-10-20T03:11:35.292" v="299" actId="26606"/>
          <ac:picMkLst>
            <pc:docMk/>
            <pc:sldMk cId="2399535157" sldId="258"/>
            <ac:picMk id="1026" creationId="{92AAD530-9DA4-4059-AD3C-F48381AD238E}"/>
          </ac:picMkLst>
        </pc:picChg>
      </pc:sldChg>
      <pc:sldChg chg="addSp delSp modSp new mod setBg">
        <pc:chgData name="Jampa Dhondup" userId="d545e727c277e9af" providerId="LiveId" clId="{9662B84B-C253-4A3A-A698-AF16CB2801A9}" dt="2021-10-20T03:15:26.688" v="460" actId="26606"/>
        <pc:sldMkLst>
          <pc:docMk/>
          <pc:sldMk cId="2958494641" sldId="259"/>
        </pc:sldMkLst>
        <pc:spChg chg="mod">
          <ac:chgData name="Jampa Dhondup" userId="d545e727c277e9af" providerId="LiveId" clId="{9662B84B-C253-4A3A-A698-AF16CB2801A9}" dt="2021-10-20T03:15:26.688" v="460" actId="26606"/>
          <ac:spMkLst>
            <pc:docMk/>
            <pc:sldMk cId="2958494641" sldId="259"/>
            <ac:spMk id="2" creationId="{5E737F24-F751-4FE2-8E7F-9DDBA32CB340}"/>
          </ac:spMkLst>
        </pc:spChg>
        <pc:spChg chg="mod ord">
          <ac:chgData name="Jampa Dhondup" userId="d545e727c277e9af" providerId="LiveId" clId="{9662B84B-C253-4A3A-A698-AF16CB2801A9}" dt="2021-10-20T03:15:26.688" v="460" actId="26606"/>
          <ac:spMkLst>
            <pc:docMk/>
            <pc:sldMk cId="2958494641" sldId="259"/>
            <ac:spMk id="3" creationId="{09EBF15E-5B87-49CB-B1E6-C81AB8977577}"/>
          </ac:spMkLst>
        </pc:spChg>
        <pc:spChg chg="add del">
          <ac:chgData name="Jampa Dhondup" userId="d545e727c277e9af" providerId="LiveId" clId="{9662B84B-C253-4A3A-A698-AF16CB2801A9}" dt="2021-10-20T03:12:42.630" v="421" actId="26606"/>
          <ac:spMkLst>
            <pc:docMk/>
            <pc:sldMk cId="2958494641" sldId="259"/>
            <ac:spMk id="71" creationId="{73DE2CFE-42F2-48F0-8706-5264E012B10C}"/>
          </ac:spMkLst>
        </pc:spChg>
        <pc:spChg chg="add del">
          <ac:chgData name="Jampa Dhondup" userId="d545e727c277e9af" providerId="LiveId" clId="{9662B84B-C253-4A3A-A698-AF16CB2801A9}" dt="2021-10-20T03:15:26.688" v="460" actId="26606"/>
          <ac:spMkLst>
            <pc:docMk/>
            <pc:sldMk cId="2958494641" sldId="259"/>
            <ac:spMk id="73" creationId="{E186B68C-84BC-4A6E-99D1-EE87483C1349}"/>
          </ac:spMkLst>
        </pc:spChg>
        <pc:spChg chg="add del">
          <ac:chgData name="Jampa Dhondup" userId="d545e727c277e9af" providerId="LiveId" clId="{9662B84B-C253-4A3A-A698-AF16CB2801A9}" dt="2021-10-20T03:15:26.688" v="460" actId="26606"/>
          <ac:spMkLst>
            <pc:docMk/>
            <pc:sldMk cId="2958494641" sldId="259"/>
            <ac:spMk id="75" creationId="{6166C6D1-23AC-49C4-BA07-238E4E9F8CEB}"/>
          </ac:spMkLst>
        </pc:spChg>
        <pc:spChg chg="add del">
          <ac:chgData name="Jampa Dhondup" userId="d545e727c277e9af" providerId="LiveId" clId="{9662B84B-C253-4A3A-A698-AF16CB2801A9}" dt="2021-10-20T03:15:26.688" v="460" actId="26606"/>
          <ac:spMkLst>
            <pc:docMk/>
            <pc:sldMk cId="2958494641" sldId="259"/>
            <ac:spMk id="77" creationId="{33A87B69-D1B1-4DA7-B224-F220FC5235E6}"/>
          </ac:spMkLst>
        </pc:spChg>
        <pc:spChg chg="add del">
          <ac:chgData name="Jampa Dhondup" userId="d545e727c277e9af" providerId="LiveId" clId="{9662B84B-C253-4A3A-A698-AF16CB2801A9}" dt="2021-10-20T03:15:26.688" v="460" actId="26606"/>
          <ac:spMkLst>
            <pc:docMk/>
            <pc:sldMk cId="2958494641" sldId="259"/>
            <ac:spMk id="79" creationId="{1C091803-41C2-48E0-9228-5148460C7479}"/>
          </ac:spMkLst>
        </pc:spChg>
        <pc:spChg chg="add">
          <ac:chgData name="Jampa Dhondup" userId="d545e727c277e9af" providerId="LiveId" clId="{9662B84B-C253-4A3A-A698-AF16CB2801A9}" dt="2021-10-20T03:15:26.688" v="460" actId="26606"/>
          <ac:spMkLst>
            <pc:docMk/>
            <pc:sldMk cId="2958494641" sldId="259"/>
            <ac:spMk id="137" creationId="{5E39A796-BE83-48B1-B33F-35C4A32AAB57}"/>
          </ac:spMkLst>
        </pc:spChg>
        <pc:spChg chg="add">
          <ac:chgData name="Jampa Dhondup" userId="d545e727c277e9af" providerId="LiveId" clId="{9662B84B-C253-4A3A-A698-AF16CB2801A9}" dt="2021-10-20T03:15:26.688" v="460" actId="26606"/>
          <ac:spMkLst>
            <pc:docMk/>
            <pc:sldMk cId="2958494641" sldId="259"/>
            <ac:spMk id="139" creationId="{72F84B47-E267-4194-8194-831DB7B5547F}"/>
          </ac:spMkLst>
        </pc:spChg>
        <pc:spChg chg="add del">
          <ac:chgData name="Jampa Dhondup" userId="d545e727c277e9af" providerId="LiveId" clId="{9662B84B-C253-4A3A-A698-AF16CB2801A9}" dt="2021-10-20T03:15:26.688" v="460" actId="26606"/>
          <ac:spMkLst>
            <pc:docMk/>
            <pc:sldMk cId="2958494641" sldId="259"/>
            <ac:spMk id="2052" creationId="{B775CD93-9DF2-48CB-9F57-1BCA9A46C7FA}"/>
          </ac:spMkLst>
        </pc:spChg>
        <pc:picChg chg="add mod ord">
          <ac:chgData name="Jampa Dhondup" userId="d545e727c277e9af" providerId="LiveId" clId="{9662B84B-C253-4A3A-A698-AF16CB2801A9}" dt="2021-10-20T03:15:26.688" v="460" actId="26606"/>
          <ac:picMkLst>
            <pc:docMk/>
            <pc:sldMk cId="2958494641" sldId="259"/>
            <ac:picMk id="2050" creationId="{E9FF877E-57C3-4A06-955A-677DE77075B4}"/>
          </ac:picMkLst>
        </pc:picChg>
      </pc:sldChg>
      <pc:sldChg chg="addSp delSp modSp new mod setBg">
        <pc:chgData name="Jampa Dhondup" userId="d545e727c277e9af" providerId="LiveId" clId="{9662B84B-C253-4A3A-A698-AF16CB2801A9}" dt="2021-10-20T03:13:59.161" v="443" actId="27614"/>
        <pc:sldMkLst>
          <pc:docMk/>
          <pc:sldMk cId="344222686" sldId="260"/>
        </pc:sldMkLst>
        <pc:spChg chg="mod">
          <ac:chgData name="Jampa Dhondup" userId="d545e727c277e9af" providerId="LiveId" clId="{9662B84B-C253-4A3A-A698-AF16CB2801A9}" dt="2021-10-20T03:13:09.357" v="442" actId="26606"/>
          <ac:spMkLst>
            <pc:docMk/>
            <pc:sldMk cId="344222686" sldId="260"/>
            <ac:spMk id="2" creationId="{D02BC008-A961-403A-994B-10738F8602CE}"/>
          </ac:spMkLst>
        </pc:spChg>
        <pc:spChg chg="del">
          <ac:chgData name="Jampa Dhondup" userId="d545e727c277e9af" providerId="LiveId" clId="{9662B84B-C253-4A3A-A698-AF16CB2801A9}" dt="2021-10-20T03:13:01.357" v="439" actId="22"/>
          <ac:spMkLst>
            <pc:docMk/>
            <pc:sldMk cId="344222686" sldId="260"/>
            <ac:spMk id="3" creationId="{EBCEF0B5-2137-4182-B56C-5DD2A50ECB1A}"/>
          </ac:spMkLst>
        </pc:spChg>
        <pc:spChg chg="add del">
          <ac:chgData name="Jampa Dhondup" userId="d545e727c277e9af" providerId="LiveId" clId="{9662B84B-C253-4A3A-A698-AF16CB2801A9}" dt="2021-10-20T03:13:09.357" v="441" actId="26606"/>
          <ac:spMkLst>
            <pc:docMk/>
            <pc:sldMk cId="344222686" sldId="260"/>
            <ac:spMk id="10" creationId="{A4AC5506-6312-4701-8D3C-40187889A947}"/>
          </ac:spMkLst>
        </pc:spChg>
        <pc:picChg chg="add mod ord">
          <ac:chgData name="Jampa Dhondup" userId="d545e727c277e9af" providerId="LiveId" clId="{9662B84B-C253-4A3A-A698-AF16CB2801A9}" dt="2021-10-20T03:13:59.161" v="443" actId="27614"/>
          <ac:picMkLst>
            <pc:docMk/>
            <pc:sldMk cId="344222686" sldId="260"/>
            <ac:picMk id="5" creationId="{AEDC4715-782E-4092-A744-D381E488EEAF}"/>
          </ac:picMkLst>
        </pc:picChg>
      </pc:sldChg>
      <pc:sldChg chg="addSp delSp modSp new mod setBg">
        <pc:chgData name="Jampa Dhondup" userId="d545e727c277e9af" providerId="LiveId" clId="{9662B84B-C253-4A3A-A698-AF16CB2801A9}" dt="2021-10-20T03:14:03.235" v="446" actId="26606"/>
        <pc:sldMkLst>
          <pc:docMk/>
          <pc:sldMk cId="1315852499" sldId="261"/>
        </pc:sldMkLst>
        <pc:spChg chg="del">
          <ac:chgData name="Jampa Dhondup" userId="d545e727c277e9af" providerId="LiveId" clId="{9662B84B-C253-4A3A-A698-AF16CB2801A9}" dt="2021-10-20T03:14:03.235" v="446" actId="26606"/>
          <ac:spMkLst>
            <pc:docMk/>
            <pc:sldMk cId="1315852499" sldId="261"/>
            <ac:spMk id="2" creationId="{3A4F6B15-62EE-427C-B601-9C21D0148537}"/>
          </ac:spMkLst>
        </pc:spChg>
        <pc:spChg chg="del">
          <ac:chgData name="Jampa Dhondup" userId="d545e727c277e9af" providerId="LiveId" clId="{9662B84B-C253-4A3A-A698-AF16CB2801A9}" dt="2021-10-20T03:14:03.235" v="446" actId="26606"/>
          <ac:spMkLst>
            <pc:docMk/>
            <pc:sldMk cId="1315852499" sldId="261"/>
            <ac:spMk id="3" creationId="{27600258-22AD-44B6-8259-7CCC97EA9D15}"/>
          </ac:spMkLst>
        </pc:spChg>
        <pc:picChg chg="add mod">
          <ac:chgData name="Jampa Dhondup" userId="d545e727c277e9af" providerId="LiveId" clId="{9662B84B-C253-4A3A-A698-AF16CB2801A9}" dt="2021-10-20T03:14:03.235" v="446" actId="26606"/>
          <ac:picMkLst>
            <pc:docMk/>
            <pc:sldMk cId="1315852499" sldId="261"/>
            <ac:picMk id="3074" creationId="{B6C09F63-A667-44F3-AB45-08B8F1B5E944}"/>
          </ac:picMkLst>
        </pc:picChg>
      </pc:sldChg>
      <pc:sldChg chg="addSp delSp modSp new mod setBg">
        <pc:chgData name="Jampa Dhondup" userId="d545e727c277e9af" providerId="LiveId" clId="{9662B84B-C253-4A3A-A698-AF16CB2801A9}" dt="2021-10-20T03:15:06.027" v="459" actId="26606"/>
        <pc:sldMkLst>
          <pc:docMk/>
          <pc:sldMk cId="2259079923" sldId="262"/>
        </pc:sldMkLst>
        <pc:spChg chg="mod">
          <ac:chgData name="Jampa Dhondup" userId="d545e727c277e9af" providerId="LiveId" clId="{9662B84B-C253-4A3A-A698-AF16CB2801A9}" dt="2021-10-20T03:15:06.027" v="459" actId="26606"/>
          <ac:spMkLst>
            <pc:docMk/>
            <pc:sldMk cId="2259079923" sldId="262"/>
            <ac:spMk id="2" creationId="{2CB6C2C9-3FD4-4984-A760-D403F33D2CB9}"/>
          </ac:spMkLst>
        </pc:spChg>
        <pc:spChg chg="del">
          <ac:chgData name="Jampa Dhondup" userId="d545e727c277e9af" providerId="LiveId" clId="{9662B84B-C253-4A3A-A698-AF16CB2801A9}" dt="2021-10-20T03:14:59.614" v="456" actId="22"/>
          <ac:spMkLst>
            <pc:docMk/>
            <pc:sldMk cId="2259079923" sldId="262"/>
            <ac:spMk id="3" creationId="{1004EE63-E4DB-4830-84CE-ED8684769EFB}"/>
          </ac:spMkLst>
        </pc:spChg>
        <pc:spChg chg="add del">
          <ac:chgData name="Jampa Dhondup" userId="d545e727c277e9af" providerId="LiveId" clId="{9662B84B-C253-4A3A-A698-AF16CB2801A9}" dt="2021-10-20T03:15:06.019" v="458" actId="26606"/>
          <ac:spMkLst>
            <pc:docMk/>
            <pc:sldMk cId="2259079923" sldId="262"/>
            <ac:spMk id="10" creationId="{D4771268-CB57-404A-9271-370EB28F6090}"/>
          </ac:spMkLst>
        </pc:spChg>
        <pc:spChg chg="add">
          <ac:chgData name="Jampa Dhondup" userId="d545e727c277e9af" providerId="LiveId" clId="{9662B84B-C253-4A3A-A698-AF16CB2801A9}" dt="2021-10-20T03:15:06.027" v="459" actId="26606"/>
          <ac:spMkLst>
            <pc:docMk/>
            <pc:sldMk cId="2259079923" sldId="262"/>
            <ac:spMk id="16" creationId="{50CEED20-A22C-4FC3-BC0E-F4FE53FDEB97}"/>
          </ac:spMkLst>
        </pc:spChg>
        <pc:spChg chg="add">
          <ac:chgData name="Jampa Dhondup" userId="d545e727c277e9af" providerId="LiveId" clId="{9662B84B-C253-4A3A-A698-AF16CB2801A9}" dt="2021-10-20T03:15:06.027" v="459" actId="26606"/>
          <ac:spMkLst>
            <pc:docMk/>
            <pc:sldMk cId="2259079923" sldId="262"/>
            <ac:spMk id="17" creationId="{19C9EAEA-39D0-4B0E-A0EB-51E7B26740B1}"/>
          </ac:spMkLst>
        </pc:spChg>
        <pc:spChg chg="add">
          <ac:chgData name="Jampa Dhondup" userId="d545e727c277e9af" providerId="LiveId" clId="{9662B84B-C253-4A3A-A698-AF16CB2801A9}" dt="2021-10-20T03:15:06.027" v="459" actId="26606"/>
          <ac:spMkLst>
            <pc:docMk/>
            <pc:sldMk cId="2259079923" sldId="262"/>
            <ac:spMk id="19" creationId="{3873B707-463F-40B0-8227-E8CC6C67EB25}"/>
          </ac:spMkLst>
        </pc:spChg>
        <pc:grpChg chg="add">
          <ac:chgData name="Jampa Dhondup" userId="d545e727c277e9af" providerId="LiveId" clId="{9662B84B-C253-4A3A-A698-AF16CB2801A9}" dt="2021-10-20T03:15:06.027" v="459" actId="26606"/>
          <ac:grpSpMkLst>
            <pc:docMk/>
            <pc:sldMk cId="2259079923" sldId="262"/>
            <ac:grpSpMk id="12" creationId="{032D8612-31EB-44CF-A1D0-14FD4C705424}"/>
          </ac:grpSpMkLst>
        </pc:grpChg>
        <pc:picChg chg="add mod ord">
          <ac:chgData name="Jampa Dhondup" userId="d545e727c277e9af" providerId="LiveId" clId="{9662B84B-C253-4A3A-A698-AF16CB2801A9}" dt="2021-10-20T03:15:06.027" v="459" actId="26606"/>
          <ac:picMkLst>
            <pc:docMk/>
            <pc:sldMk cId="2259079923" sldId="262"/>
            <ac:picMk id="5" creationId="{A8B90303-4A44-4977-B007-CC0B3588292B}"/>
          </ac:picMkLst>
        </pc:picChg>
      </pc:sldChg>
      <pc:sldChg chg="addSp delSp modSp new mod setBg">
        <pc:chgData name="Jampa Dhondup" userId="d545e727c277e9af" providerId="LiveId" clId="{9662B84B-C253-4A3A-A698-AF16CB2801A9}" dt="2021-10-20T03:19:05.591" v="472" actId="27614"/>
        <pc:sldMkLst>
          <pc:docMk/>
          <pc:sldMk cId="4209865020" sldId="263"/>
        </pc:sldMkLst>
        <pc:spChg chg="mod">
          <ac:chgData name="Jampa Dhondup" userId="d545e727c277e9af" providerId="LiveId" clId="{9662B84B-C253-4A3A-A698-AF16CB2801A9}" dt="2021-10-20T03:16:22.229" v="471" actId="26606"/>
          <ac:spMkLst>
            <pc:docMk/>
            <pc:sldMk cId="4209865020" sldId="263"/>
            <ac:spMk id="2" creationId="{6ACC086C-08EF-46B7-A2F1-71B4EBFD51F1}"/>
          </ac:spMkLst>
        </pc:spChg>
        <pc:spChg chg="del">
          <ac:chgData name="Jampa Dhondup" userId="d545e727c277e9af" providerId="LiveId" clId="{9662B84B-C253-4A3A-A698-AF16CB2801A9}" dt="2021-10-20T03:16:15.213" v="470" actId="22"/>
          <ac:spMkLst>
            <pc:docMk/>
            <pc:sldMk cId="4209865020" sldId="263"/>
            <ac:spMk id="3" creationId="{9BE0348A-CF0E-4000-A080-8A072D534763}"/>
          </ac:spMkLst>
        </pc:spChg>
        <pc:spChg chg="add">
          <ac:chgData name="Jampa Dhondup" userId="d545e727c277e9af" providerId="LiveId" clId="{9662B84B-C253-4A3A-A698-AF16CB2801A9}" dt="2021-10-20T03:16:22.229" v="471" actId="26606"/>
          <ac:spMkLst>
            <pc:docMk/>
            <pc:sldMk cId="4209865020" sldId="263"/>
            <ac:spMk id="10" creationId="{D12DDE76-C203-4047-9998-63900085B5E8}"/>
          </ac:spMkLst>
        </pc:spChg>
        <pc:picChg chg="add mod ord">
          <ac:chgData name="Jampa Dhondup" userId="d545e727c277e9af" providerId="LiveId" clId="{9662B84B-C253-4A3A-A698-AF16CB2801A9}" dt="2021-10-20T03:19:05.591" v="472" actId="27614"/>
          <ac:picMkLst>
            <pc:docMk/>
            <pc:sldMk cId="4209865020" sldId="263"/>
            <ac:picMk id="5" creationId="{07008668-FF9D-4F93-AA14-F7A8BD2CCDD6}"/>
          </ac:picMkLst>
        </pc:picChg>
      </pc:sldChg>
      <pc:sldChg chg="addSp delSp modSp new mod setBg">
        <pc:chgData name="Jampa Dhondup" userId="d545e727c277e9af" providerId="LiveId" clId="{9662B84B-C253-4A3A-A698-AF16CB2801A9}" dt="2021-10-20T03:19:17.027" v="486" actId="26606"/>
        <pc:sldMkLst>
          <pc:docMk/>
          <pc:sldMk cId="449010194" sldId="264"/>
        </pc:sldMkLst>
        <pc:spChg chg="mod">
          <ac:chgData name="Jampa Dhondup" userId="d545e727c277e9af" providerId="LiveId" clId="{9662B84B-C253-4A3A-A698-AF16CB2801A9}" dt="2021-10-20T03:19:17.027" v="486" actId="26606"/>
          <ac:spMkLst>
            <pc:docMk/>
            <pc:sldMk cId="449010194" sldId="264"/>
            <ac:spMk id="2" creationId="{64510542-1BA7-43E4-98CD-32DED3EB8302}"/>
          </ac:spMkLst>
        </pc:spChg>
        <pc:spChg chg="del">
          <ac:chgData name="Jampa Dhondup" userId="d545e727c277e9af" providerId="LiveId" clId="{9662B84B-C253-4A3A-A698-AF16CB2801A9}" dt="2021-10-20T03:19:12.649" v="483" actId="22"/>
          <ac:spMkLst>
            <pc:docMk/>
            <pc:sldMk cId="449010194" sldId="264"/>
            <ac:spMk id="3" creationId="{74691476-20BE-44CF-859C-EB079FB58879}"/>
          </ac:spMkLst>
        </pc:spChg>
        <pc:spChg chg="add del">
          <ac:chgData name="Jampa Dhondup" userId="d545e727c277e9af" providerId="LiveId" clId="{9662B84B-C253-4A3A-A698-AF16CB2801A9}" dt="2021-10-20T03:19:17.012" v="485" actId="26606"/>
          <ac:spMkLst>
            <pc:docMk/>
            <pc:sldMk cId="449010194" sldId="264"/>
            <ac:spMk id="10" creationId="{D12DDE76-C203-4047-9998-63900085B5E8}"/>
          </ac:spMkLst>
        </pc:spChg>
        <pc:spChg chg="add">
          <ac:chgData name="Jampa Dhondup" userId="d545e727c277e9af" providerId="LiveId" clId="{9662B84B-C253-4A3A-A698-AF16CB2801A9}" dt="2021-10-20T03:19:17.027" v="486" actId="26606"/>
          <ac:spMkLst>
            <pc:docMk/>
            <pc:sldMk cId="449010194" sldId="264"/>
            <ac:spMk id="12" creationId="{1707FC24-6981-43D9-B525-C7832BA22463}"/>
          </ac:spMkLst>
        </pc:spChg>
        <pc:picChg chg="add mod ord">
          <ac:chgData name="Jampa Dhondup" userId="d545e727c277e9af" providerId="LiveId" clId="{9662B84B-C253-4A3A-A698-AF16CB2801A9}" dt="2021-10-20T03:19:17.027" v="486" actId="26606"/>
          <ac:picMkLst>
            <pc:docMk/>
            <pc:sldMk cId="449010194" sldId="264"/>
            <ac:picMk id="5" creationId="{59352EDF-4276-4294-847F-C8BC32FA9FEE}"/>
          </ac:picMkLst>
        </pc:picChg>
      </pc:sldChg>
      <pc:sldChg chg="addSp modSp new mod setBg setClrOvrMap">
        <pc:chgData name="Jampa Dhondup" userId="d545e727c277e9af" providerId="LiveId" clId="{9662B84B-C253-4A3A-A698-AF16CB2801A9}" dt="2021-10-21T03:15:25.933" v="1326" actId="26606"/>
        <pc:sldMkLst>
          <pc:docMk/>
          <pc:sldMk cId="2121036651" sldId="265"/>
        </pc:sldMkLst>
        <pc:spChg chg="mod">
          <ac:chgData name="Jampa Dhondup" userId="d545e727c277e9af" providerId="LiveId" clId="{9662B84B-C253-4A3A-A698-AF16CB2801A9}" dt="2021-10-21T03:15:25.933" v="1326" actId="26606"/>
          <ac:spMkLst>
            <pc:docMk/>
            <pc:sldMk cId="2121036651" sldId="265"/>
            <ac:spMk id="2" creationId="{5C082741-D0C9-4D15-9E20-4B5BEA1A645C}"/>
          </ac:spMkLst>
        </pc:spChg>
        <pc:spChg chg="mod">
          <ac:chgData name="Jampa Dhondup" userId="d545e727c277e9af" providerId="LiveId" clId="{9662B84B-C253-4A3A-A698-AF16CB2801A9}" dt="2021-10-21T03:15:25.933" v="1326" actId="26606"/>
          <ac:spMkLst>
            <pc:docMk/>
            <pc:sldMk cId="2121036651" sldId="265"/>
            <ac:spMk id="3" creationId="{068DA8C3-70E3-42F2-80DD-A0E91AE2E59D}"/>
          </ac:spMkLst>
        </pc:spChg>
        <pc:spChg chg="add">
          <ac:chgData name="Jampa Dhondup" userId="d545e727c277e9af" providerId="LiveId" clId="{9662B84B-C253-4A3A-A698-AF16CB2801A9}" dt="2021-10-21T03:15:25.933" v="1326" actId="26606"/>
          <ac:spMkLst>
            <pc:docMk/>
            <pc:sldMk cId="2121036651" sldId="265"/>
            <ac:spMk id="9" creationId="{C5E6CFF1-2F42-4E10-9A97-F116F46F53FE}"/>
          </ac:spMkLst>
        </pc:spChg>
        <pc:picChg chg="add">
          <ac:chgData name="Jampa Dhondup" userId="d545e727c277e9af" providerId="LiveId" clId="{9662B84B-C253-4A3A-A698-AF16CB2801A9}" dt="2021-10-21T03:15:25.933" v="1326" actId="26606"/>
          <ac:picMkLst>
            <pc:docMk/>
            <pc:sldMk cId="2121036651" sldId="265"/>
            <ac:picMk id="5" creationId="{B5970B96-5AEB-4DAA-BB46-B68255BB241E}"/>
          </ac:picMkLst>
        </pc:picChg>
        <pc:cxnChg chg="add">
          <ac:chgData name="Jampa Dhondup" userId="d545e727c277e9af" providerId="LiveId" clId="{9662B84B-C253-4A3A-A698-AF16CB2801A9}" dt="2021-10-21T03:15:25.933" v="1326" actId="26606"/>
          <ac:cxnSpMkLst>
            <pc:docMk/>
            <pc:sldMk cId="2121036651" sldId="265"/>
            <ac:cxnSpMk id="11" creationId="{67182200-4859-4C8D-BCBB-55B245C28BA3}"/>
          </ac:cxnSpMkLst>
        </pc:cxnChg>
      </pc:sldChg>
      <pc:sldChg chg="addSp delSp modSp new mod setBg">
        <pc:chgData name="Jampa Dhondup" userId="d545e727c277e9af" providerId="LiveId" clId="{9662B84B-C253-4A3A-A698-AF16CB2801A9}" dt="2021-10-21T03:10:00.706" v="1091" actId="26606"/>
        <pc:sldMkLst>
          <pc:docMk/>
          <pc:sldMk cId="2586537934" sldId="266"/>
        </pc:sldMkLst>
        <pc:spChg chg="mod">
          <ac:chgData name="Jampa Dhondup" userId="d545e727c277e9af" providerId="LiveId" clId="{9662B84B-C253-4A3A-A698-AF16CB2801A9}" dt="2021-10-21T03:10:00.706" v="1091" actId="26606"/>
          <ac:spMkLst>
            <pc:docMk/>
            <pc:sldMk cId="2586537934" sldId="266"/>
            <ac:spMk id="2" creationId="{A18F5D5C-7125-4E0E-8E3F-65A657A842E0}"/>
          </ac:spMkLst>
        </pc:spChg>
        <pc:spChg chg="mod ord">
          <ac:chgData name="Jampa Dhondup" userId="d545e727c277e9af" providerId="LiveId" clId="{9662B84B-C253-4A3A-A698-AF16CB2801A9}" dt="2021-10-21T03:10:00.706" v="1091" actId="26606"/>
          <ac:spMkLst>
            <pc:docMk/>
            <pc:sldMk cId="2586537934" sldId="266"/>
            <ac:spMk id="3" creationId="{F6F0009F-BEB8-4E6A-860F-C08E8583B39A}"/>
          </ac:spMkLst>
        </pc:spChg>
        <pc:spChg chg="add del">
          <ac:chgData name="Jampa Dhondup" userId="d545e727c277e9af" providerId="LiveId" clId="{9662B84B-C253-4A3A-A698-AF16CB2801A9}" dt="2021-10-21T03:10:00.706" v="1091" actId="26606"/>
          <ac:spMkLst>
            <pc:docMk/>
            <pc:sldMk cId="2586537934" sldId="266"/>
            <ac:spMk id="10" creationId="{2B566528-1B12-4246-9431-5C2D7D081168}"/>
          </ac:spMkLst>
        </pc:spChg>
        <pc:spChg chg="add">
          <ac:chgData name="Jampa Dhondup" userId="d545e727c277e9af" providerId="LiveId" clId="{9662B84B-C253-4A3A-A698-AF16CB2801A9}" dt="2021-10-21T03:10:00.706" v="1091" actId="26606"/>
          <ac:spMkLst>
            <pc:docMk/>
            <pc:sldMk cId="2586537934" sldId="266"/>
            <ac:spMk id="23" creationId="{4038CB10-1F5C-4D54-9DF7-12586DE5B007}"/>
          </ac:spMkLst>
        </pc:spChg>
        <pc:spChg chg="add">
          <ac:chgData name="Jampa Dhondup" userId="d545e727c277e9af" providerId="LiveId" clId="{9662B84B-C253-4A3A-A698-AF16CB2801A9}" dt="2021-10-21T03:10:00.706" v="1091" actId="26606"/>
          <ac:spMkLst>
            <pc:docMk/>
            <pc:sldMk cId="2586537934" sldId="266"/>
            <ac:spMk id="25" creationId="{36D30126-6314-4A93-B27E-5C66CF781924}"/>
          </ac:spMkLst>
        </pc:spChg>
        <pc:spChg chg="add">
          <ac:chgData name="Jampa Dhondup" userId="d545e727c277e9af" providerId="LiveId" clId="{9662B84B-C253-4A3A-A698-AF16CB2801A9}" dt="2021-10-21T03:10:00.706" v="1091" actId="26606"/>
          <ac:spMkLst>
            <pc:docMk/>
            <pc:sldMk cId="2586537934" sldId="266"/>
            <ac:spMk id="27" creationId="{73ED6512-6858-4552-B699-9A97FE9A4EA2}"/>
          </ac:spMkLst>
        </pc:spChg>
        <pc:grpChg chg="add del">
          <ac:chgData name="Jampa Dhondup" userId="d545e727c277e9af" providerId="LiveId" clId="{9662B84B-C253-4A3A-A698-AF16CB2801A9}" dt="2021-10-21T03:10:00.706" v="1091" actId="26606"/>
          <ac:grpSpMkLst>
            <pc:docMk/>
            <pc:sldMk cId="2586537934" sldId="266"/>
            <ac:grpSpMk id="12" creationId="{828A5161-06F1-46CF-8AD7-844680A59E13}"/>
          </ac:grpSpMkLst>
        </pc:grpChg>
        <pc:grpChg chg="add del">
          <ac:chgData name="Jampa Dhondup" userId="d545e727c277e9af" providerId="LiveId" clId="{9662B84B-C253-4A3A-A698-AF16CB2801A9}" dt="2021-10-21T03:10:00.706" v="1091" actId="26606"/>
          <ac:grpSpMkLst>
            <pc:docMk/>
            <pc:sldMk cId="2586537934" sldId="266"/>
            <ac:grpSpMk id="16" creationId="{5995D10D-E9C9-47DB-AE7E-801FEF38F5C9}"/>
          </ac:grpSpMkLst>
        </pc:grpChg>
        <pc:picChg chg="add mod">
          <ac:chgData name="Jampa Dhondup" userId="d545e727c277e9af" providerId="LiveId" clId="{9662B84B-C253-4A3A-A698-AF16CB2801A9}" dt="2021-10-21T03:10:00.706" v="1091" actId="26606"/>
          <ac:picMkLst>
            <pc:docMk/>
            <pc:sldMk cId="2586537934" sldId="266"/>
            <ac:picMk id="5" creationId="{2016B7DE-8284-4547-9FA9-119B9A97892A}"/>
          </ac:picMkLst>
        </pc:picChg>
      </pc:sldChg>
      <pc:sldChg chg="addSp modSp new mod setBg">
        <pc:chgData name="Jampa Dhondup" userId="d545e727c277e9af" providerId="LiveId" clId="{9662B84B-C253-4A3A-A698-AF16CB2801A9}" dt="2021-10-21T03:11:42.987" v="1184" actId="27636"/>
        <pc:sldMkLst>
          <pc:docMk/>
          <pc:sldMk cId="3416957485" sldId="267"/>
        </pc:sldMkLst>
        <pc:spChg chg="mod">
          <ac:chgData name="Jampa Dhondup" userId="d545e727c277e9af" providerId="LiveId" clId="{9662B84B-C253-4A3A-A698-AF16CB2801A9}" dt="2021-10-21T03:11:07.012" v="1181" actId="26606"/>
          <ac:spMkLst>
            <pc:docMk/>
            <pc:sldMk cId="3416957485" sldId="267"/>
            <ac:spMk id="2" creationId="{8C3E02F9-90A9-441B-94A1-AD322818FE41}"/>
          </ac:spMkLst>
        </pc:spChg>
        <pc:spChg chg="mod">
          <ac:chgData name="Jampa Dhondup" userId="d545e727c277e9af" providerId="LiveId" clId="{9662B84B-C253-4A3A-A698-AF16CB2801A9}" dt="2021-10-21T03:11:42.987" v="1184" actId="27636"/>
          <ac:spMkLst>
            <pc:docMk/>
            <pc:sldMk cId="3416957485" sldId="267"/>
            <ac:spMk id="3" creationId="{0198189F-962D-44F5-A37A-9733BDA82117}"/>
          </ac:spMkLst>
        </pc:spChg>
        <pc:spChg chg="add">
          <ac:chgData name="Jampa Dhondup" userId="d545e727c277e9af" providerId="LiveId" clId="{9662B84B-C253-4A3A-A698-AF16CB2801A9}" dt="2021-10-21T03:11:07.012" v="1181" actId="26606"/>
          <ac:spMkLst>
            <pc:docMk/>
            <pc:sldMk cId="3416957485" sldId="267"/>
            <ac:spMk id="71" creationId="{2B566528-1B12-4246-9431-5C2D7D081168}"/>
          </ac:spMkLst>
        </pc:spChg>
        <pc:spChg chg="add">
          <ac:chgData name="Jampa Dhondup" userId="d545e727c277e9af" providerId="LiveId" clId="{9662B84B-C253-4A3A-A698-AF16CB2801A9}" dt="2021-10-21T03:11:07.012" v="1181" actId="26606"/>
          <ac:spMkLst>
            <pc:docMk/>
            <pc:sldMk cId="3416957485" sldId="267"/>
            <ac:spMk id="73" creationId="{D3F51FEB-38FB-4F6C-9F7B-2F2AFAB65463}"/>
          </ac:spMkLst>
        </pc:spChg>
        <pc:spChg chg="add">
          <ac:chgData name="Jampa Dhondup" userId="d545e727c277e9af" providerId="LiveId" clId="{9662B84B-C253-4A3A-A698-AF16CB2801A9}" dt="2021-10-21T03:11:07.012" v="1181" actId="26606"/>
          <ac:spMkLst>
            <pc:docMk/>
            <pc:sldMk cId="3416957485" sldId="267"/>
            <ac:spMk id="75" creationId="{1E547BA6-BAE0-43BB-A7CA-60F69CE252F0}"/>
          </ac:spMkLst>
        </pc:spChg>
        <pc:grpChg chg="add">
          <ac:chgData name="Jampa Dhondup" userId="d545e727c277e9af" providerId="LiveId" clId="{9662B84B-C253-4A3A-A698-AF16CB2801A9}" dt="2021-10-21T03:11:07.012" v="1181" actId="26606"/>
          <ac:grpSpMkLst>
            <pc:docMk/>
            <pc:sldMk cId="3416957485" sldId="267"/>
            <ac:grpSpMk id="77" creationId="{15CBE6EC-46EF-45D9-8E16-DCDC5917CA31}"/>
          </ac:grpSpMkLst>
        </pc:grpChg>
        <pc:picChg chg="add mod">
          <ac:chgData name="Jampa Dhondup" userId="d545e727c277e9af" providerId="LiveId" clId="{9662B84B-C253-4A3A-A698-AF16CB2801A9}" dt="2021-10-21T03:11:07.012" v="1181" actId="26606"/>
          <ac:picMkLst>
            <pc:docMk/>
            <pc:sldMk cId="3416957485" sldId="267"/>
            <ac:picMk id="1026" creationId="{071B9EE1-1DA0-4900-A2AC-B7EEE8193FB8}"/>
          </ac:picMkLst>
        </pc:picChg>
      </pc:sldChg>
      <pc:sldChg chg="addSp modSp new mod setBg">
        <pc:chgData name="Jampa Dhondup" userId="d545e727c277e9af" providerId="LiveId" clId="{9662B84B-C253-4A3A-A698-AF16CB2801A9}" dt="2021-10-21T03:12:33.969" v="1243" actId="26606"/>
        <pc:sldMkLst>
          <pc:docMk/>
          <pc:sldMk cId="2974328797" sldId="268"/>
        </pc:sldMkLst>
        <pc:spChg chg="mod">
          <ac:chgData name="Jampa Dhondup" userId="d545e727c277e9af" providerId="LiveId" clId="{9662B84B-C253-4A3A-A698-AF16CB2801A9}" dt="2021-10-21T03:12:33.969" v="1243" actId="26606"/>
          <ac:spMkLst>
            <pc:docMk/>
            <pc:sldMk cId="2974328797" sldId="268"/>
            <ac:spMk id="2" creationId="{B5787CCB-EFC9-4CCF-9B5F-B0EF1AF6B04C}"/>
          </ac:spMkLst>
        </pc:spChg>
        <pc:spChg chg="mod">
          <ac:chgData name="Jampa Dhondup" userId="d545e727c277e9af" providerId="LiveId" clId="{9662B84B-C253-4A3A-A698-AF16CB2801A9}" dt="2021-10-21T03:12:33.969" v="1243" actId="26606"/>
          <ac:spMkLst>
            <pc:docMk/>
            <pc:sldMk cId="2974328797" sldId="268"/>
            <ac:spMk id="3" creationId="{43E0F5AD-1354-40A7-BB61-7F6BBEF1D3B5}"/>
          </ac:spMkLst>
        </pc:spChg>
        <pc:spChg chg="add">
          <ac:chgData name="Jampa Dhondup" userId="d545e727c277e9af" providerId="LiveId" clId="{9662B84B-C253-4A3A-A698-AF16CB2801A9}" dt="2021-10-21T03:12:33.969" v="1243" actId="26606"/>
          <ac:spMkLst>
            <pc:docMk/>
            <pc:sldMk cId="2974328797" sldId="268"/>
            <ac:spMk id="9" creationId="{D009D6D5-DAC2-4A8B-A17A-E206B9012D09}"/>
          </ac:spMkLst>
        </pc:spChg>
        <pc:picChg chg="add">
          <ac:chgData name="Jampa Dhondup" userId="d545e727c277e9af" providerId="LiveId" clId="{9662B84B-C253-4A3A-A698-AF16CB2801A9}" dt="2021-10-21T03:12:33.969" v="1243" actId="26606"/>
          <ac:picMkLst>
            <pc:docMk/>
            <pc:sldMk cId="2974328797" sldId="268"/>
            <ac:picMk id="5" creationId="{C4287545-BB43-4774-BF29-2E2B9686CCF0}"/>
          </ac:picMkLst>
        </pc:picChg>
      </pc:sldChg>
      <pc:sldChg chg="addSp modSp add mod setBg setClrOvrMap">
        <pc:chgData name="Jampa Dhondup" userId="d545e727c277e9af" providerId="LiveId" clId="{9662B84B-C253-4A3A-A698-AF16CB2801A9}" dt="2021-10-21T02:52:51.106" v="492" actId="26606"/>
        <pc:sldMkLst>
          <pc:docMk/>
          <pc:sldMk cId="3575553838" sldId="269"/>
        </pc:sldMkLst>
        <pc:spChg chg="mod">
          <ac:chgData name="Jampa Dhondup" userId="d545e727c277e9af" providerId="LiveId" clId="{9662B84B-C253-4A3A-A698-AF16CB2801A9}" dt="2021-10-21T02:52:51.106" v="492" actId="26606"/>
          <ac:spMkLst>
            <pc:docMk/>
            <pc:sldMk cId="3575553838" sldId="269"/>
            <ac:spMk id="2" creationId="{F4877F6B-B07B-4448-878E-6861B13A9A18}"/>
          </ac:spMkLst>
        </pc:spChg>
        <pc:spChg chg="mod">
          <ac:chgData name="Jampa Dhondup" userId="d545e727c277e9af" providerId="LiveId" clId="{9662B84B-C253-4A3A-A698-AF16CB2801A9}" dt="2021-10-21T02:52:51.106" v="492" actId="26606"/>
          <ac:spMkLst>
            <pc:docMk/>
            <pc:sldMk cId="3575553838" sldId="269"/>
            <ac:spMk id="3" creationId="{9894E49E-0641-4009-9494-18548AD3764A}"/>
          </ac:spMkLst>
        </pc:spChg>
        <pc:spChg chg="add">
          <ac:chgData name="Jampa Dhondup" userId="d545e727c277e9af" providerId="LiveId" clId="{9662B84B-C253-4A3A-A698-AF16CB2801A9}" dt="2021-10-21T02:52:51.106" v="492" actId="26606"/>
          <ac:spMkLst>
            <pc:docMk/>
            <pc:sldMk cId="3575553838" sldId="269"/>
            <ac:spMk id="9" creationId="{C5E6CFF1-2F42-4E10-9A97-F116F46F53FE}"/>
          </ac:spMkLst>
        </pc:spChg>
        <pc:picChg chg="add">
          <ac:chgData name="Jampa Dhondup" userId="d545e727c277e9af" providerId="LiveId" clId="{9662B84B-C253-4A3A-A698-AF16CB2801A9}" dt="2021-10-21T02:52:51.106" v="492" actId="26606"/>
          <ac:picMkLst>
            <pc:docMk/>
            <pc:sldMk cId="3575553838" sldId="269"/>
            <ac:picMk id="5" creationId="{D7EC87A0-3EF4-4F66-9BA4-07F73C0C7F80}"/>
          </ac:picMkLst>
        </pc:picChg>
        <pc:cxnChg chg="add">
          <ac:chgData name="Jampa Dhondup" userId="d545e727c277e9af" providerId="LiveId" clId="{9662B84B-C253-4A3A-A698-AF16CB2801A9}" dt="2021-10-21T02:52:51.106" v="492" actId="26606"/>
          <ac:cxnSpMkLst>
            <pc:docMk/>
            <pc:sldMk cId="3575553838" sldId="269"/>
            <ac:cxnSpMk id="11" creationId="{67182200-4859-4C8D-BCBB-55B245C28BA3}"/>
          </ac:cxnSpMkLst>
        </pc:cxnChg>
      </pc:sldChg>
      <pc:sldChg chg="addSp modSp add mod ord setBg setClrOvrMap">
        <pc:chgData name="Jampa Dhondup" userId="d545e727c277e9af" providerId="LiveId" clId="{9662B84B-C253-4A3A-A698-AF16CB2801A9}" dt="2021-10-21T03:15:32.790" v="1328"/>
        <pc:sldMkLst>
          <pc:docMk/>
          <pc:sldMk cId="2154256308" sldId="270"/>
        </pc:sldMkLst>
        <pc:spChg chg="mod">
          <ac:chgData name="Jampa Dhondup" userId="d545e727c277e9af" providerId="LiveId" clId="{9662B84B-C253-4A3A-A698-AF16CB2801A9}" dt="2021-10-21T03:00:44.057" v="493" actId="26606"/>
          <ac:spMkLst>
            <pc:docMk/>
            <pc:sldMk cId="2154256308" sldId="270"/>
            <ac:spMk id="2" creationId="{3C17C78B-8B67-4595-A296-6FC7B5F94CEE}"/>
          </ac:spMkLst>
        </pc:spChg>
        <pc:spChg chg="mod">
          <ac:chgData name="Jampa Dhondup" userId="d545e727c277e9af" providerId="LiveId" clId="{9662B84B-C253-4A3A-A698-AF16CB2801A9}" dt="2021-10-21T03:00:44.057" v="493" actId="26606"/>
          <ac:spMkLst>
            <pc:docMk/>
            <pc:sldMk cId="2154256308" sldId="270"/>
            <ac:spMk id="3" creationId="{663F862D-C2F9-431E-AA9F-81485AEE993F}"/>
          </ac:spMkLst>
        </pc:spChg>
        <pc:spChg chg="add">
          <ac:chgData name="Jampa Dhondup" userId="d545e727c277e9af" providerId="LiveId" clId="{9662B84B-C253-4A3A-A698-AF16CB2801A9}" dt="2021-10-21T03:00:44.057" v="493" actId="26606"/>
          <ac:spMkLst>
            <pc:docMk/>
            <pc:sldMk cId="2154256308" sldId="270"/>
            <ac:spMk id="8" creationId="{AD72D4D1-076F-49D3-9889-EFC4F6D7CA66}"/>
          </ac:spMkLst>
        </pc:spChg>
        <pc:cxnChg chg="add">
          <ac:chgData name="Jampa Dhondup" userId="d545e727c277e9af" providerId="LiveId" clId="{9662B84B-C253-4A3A-A698-AF16CB2801A9}" dt="2021-10-21T03:00:44.057" v="493" actId="26606"/>
          <ac:cxnSpMkLst>
            <pc:docMk/>
            <pc:sldMk cId="2154256308" sldId="270"/>
            <ac:cxnSpMk id="10" creationId="{2D72A2C9-F3CA-4216-8BAD-FA4C970C3C4E}"/>
          </ac:cxnSpMkLst>
        </pc:cxnChg>
      </pc:sldChg>
      <pc:sldChg chg="modSp new mod">
        <pc:chgData name="Jampa Dhondup" userId="d545e727c277e9af" providerId="LiveId" clId="{9662B84B-C253-4A3A-A698-AF16CB2801A9}" dt="2021-10-21T03:13:25.889" v="1272"/>
        <pc:sldMkLst>
          <pc:docMk/>
          <pc:sldMk cId="2404413211" sldId="271"/>
        </pc:sldMkLst>
        <pc:spChg chg="mod">
          <ac:chgData name="Jampa Dhondup" userId="d545e727c277e9af" providerId="LiveId" clId="{9662B84B-C253-4A3A-A698-AF16CB2801A9}" dt="2021-10-21T03:13:17.825" v="1271" actId="20577"/>
          <ac:spMkLst>
            <pc:docMk/>
            <pc:sldMk cId="2404413211" sldId="271"/>
            <ac:spMk id="2" creationId="{31F62E9F-AE73-4F5F-B13A-22EBFE40BE0B}"/>
          </ac:spMkLst>
        </pc:spChg>
        <pc:spChg chg="mod">
          <ac:chgData name="Jampa Dhondup" userId="d545e727c277e9af" providerId="LiveId" clId="{9662B84B-C253-4A3A-A698-AF16CB2801A9}" dt="2021-10-21T03:13:25.889" v="1272"/>
          <ac:spMkLst>
            <pc:docMk/>
            <pc:sldMk cId="2404413211" sldId="271"/>
            <ac:spMk id="3" creationId="{11162DC4-CF7D-4F3B-B8C0-0FC516F30988}"/>
          </ac:spMkLst>
        </pc:spChg>
      </pc:sldChg>
      <pc:sldChg chg="addSp delSp modSp new mod setBg">
        <pc:chgData name="Jampa Dhondup" userId="d545e727c277e9af" providerId="LiveId" clId="{9662B84B-C253-4A3A-A698-AF16CB2801A9}" dt="2021-10-21T03:13:56.315" v="1284" actId="27614"/>
        <pc:sldMkLst>
          <pc:docMk/>
          <pc:sldMk cId="650950738" sldId="272"/>
        </pc:sldMkLst>
        <pc:spChg chg="mod">
          <ac:chgData name="Jampa Dhondup" userId="d545e727c277e9af" providerId="LiveId" clId="{9662B84B-C253-4A3A-A698-AF16CB2801A9}" dt="2021-10-21T03:13:53.807" v="1283" actId="26606"/>
          <ac:spMkLst>
            <pc:docMk/>
            <pc:sldMk cId="650950738" sldId="272"/>
            <ac:spMk id="2" creationId="{A4BF83CE-5860-4118-8E8D-14E442DAE010}"/>
          </ac:spMkLst>
        </pc:spChg>
        <pc:spChg chg="del">
          <ac:chgData name="Jampa Dhondup" userId="d545e727c277e9af" providerId="LiveId" clId="{9662B84B-C253-4A3A-A698-AF16CB2801A9}" dt="2021-10-21T03:13:45.911" v="1282" actId="22"/>
          <ac:spMkLst>
            <pc:docMk/>
            <pc:sldMk cId="650950738" sldId="272"/>
            <ac:spMk id="3" creationId="{FB75571D-7B21-4819-8010-619ADEFD9594}"/>
          </ac:spMkLst>
        </pc:spChg>
        <pc:spChg chg="add">
          <ac:chgData name="Jampa Dhondup" userId="d545e727c277e9af" providerId="LiveId" clId="{9662B84B-C253-4A3A-A698-AF16CB2801A9}" dt="2021-10-21T03:13:53.807" v="1283" actId="26606"/>
          <ac:spMkLst>
            <pc:docMk/>
            <pc:sldMk cId="650950738" sldId="272"/>
            <ac:spMk id="10" creationId="{D4771268-CB57-404A-9271-370EB28F6090}"/>
          </ac:spMkLst>
        </pc:spChg>
        <pc:picChg chg="add mod ord">
          <ac:chgData name="Jampa Dhondup" userId="d545e727c277e9af" providerId="LiveId" clId="{9662B84B-C253-4A3A-A698-AF16CB2801A9}" dt="2021-10-21T03:13:56.315" v="1284" actId="27614"/>
          <ac:picMkLst>
            <pc:docMk/>
            <pc:sldMk cId="650950738" sldId="272"/>
            <ac:picMk id="5" creationId="{7F1E52FC-0239-4A55-A126-E588D5F676D9}"/>
          </ac:picMkLst>
        </pc:picChg>
      </pc:sldChg>
      <pc:sldChg chg="addSp modSp new mod setBg setClrOvrMap">
        <pc:chgData name="Jampa Dhondup" userId="d545e727c277e9af" providerId="LiveId" clId="{9662B84B-C253-4A3A-A698-AF16CB2801A9}" dt="2021-10-21T03:15:19.580" v="1325" actId="26606"/>
        <pc:sldMkLst>
          <pc:docMk/>
          <pc:sldMk cId="365605406" sldId="273"/>
        </pc:sldMkLst>
        <pc:spChg chg="mod">
          <ac:chgData name="Jampa Dhondup" userId="d545e727c277e9af" providerId="LiveId" clId="{9662B84B-C253-4A3A-A698-AF16CB2801A9}" dt="2021-10-21T03:15:19.580" v="1325" actId="26606"/>
          <ac:spMkLst>
            <pc:docMk/>
            <pc:sldMk cId="365605406" sldId="273"/>
            <ac:spMk id="2" creationId="{5CF7EC48-62A6-4095-8A11-E7C2631B58B9}"/>
          </ac:spMkLst>
        </pc:spChg>
        <pc:spChg chg="mod">
          <ac:chgData name="Jampa Dhondup" userId="d545e727c277e9af" providerId="LiveId" clId="{9662B84B-C253-4A3A-A698-AF16CB2801A9}" dt="2021-10-21T03:15:19.580" v="1325" actId="26606"/>
          <ac:spMkLst>
            <pc:docMk/>
            <pc:sldMk cId="365605406" sldId="273"/>
            <ac:spMk id="3" creationId="{82DAF13E-BD17-4DB5-9156-B374F0ADA3A8}"/>
          </ac:spMkLst>
        </pc:spChg>
        <pc:spChg chg="add">
          <ac:chgData name="Jampa Dhondup" userId="d545e727c277e9af" providerId="LiveId" clId="{9662B84B-C253-4A3A-A698-AF16CB2801A9}" dt="2021-10-21T03:15:19.580" v="1325" actId="26606"/>
          <ac:spMkLst>
            <pc:docMk/>
            <pc:sldMk cId="365605406" sldId="273"/>
            <ac:spMk id="9" creationId="{C5E6CFF1-2F42-4E10-9A97-F116F46F53FE}"/>
          </ac:spMkLst>
        </pc:spChg>
        <pc:picChg chg="add">
          <ac:chgData name="Jampa Dhondup" userId="d545e727c277e9af" providerId="LiveId" clId="{9662B84B-C253-4A3A-A698-AF16CB2801A9}" dt="2021-10-21T03:15:19.580" v="1325" actId="26606"/>
          <ac:picMkLst>
            <pc:docMk/>
            <pc:sldMk cId="365605406" sldId="273"/>
            <ac:picMk id="5" creationId="{7E070863-97DA-436C-A501-53F6A33AB3E2}"/>
          </ac:picMkLst>
        </pc:picChg>
        <pc:cxnChg chg="add">
          <ac:chgData name="Jampa Dhondup" userId="d545e727c277e9af" providerId="LiveId" clId="{9662B84B-C253-4A3A-A698-AF16CB2801A9}" dt="2021-10-21T03:15:19.580" v="1325" actId="26606"/>
          <ac:cxnSpMkLst>
            <pc:docMk/>
            <pc:sldMk cId="365605406" sldId="273"/>
            <ac:cxnSpMk id="11" creationId="{67182200-4859-4C8D-BCBB-55B245C28BA3}"/>
          </ac:cxnSpMkLst>
        </pc:cxnChg>
      </pc:sldChg>
      <pc:sldChg chg="addSp delSp modSp new mod setBg">
        <pc:chgData name="Jampa Dhondup" userId="d545e727c277e9af" providerId="LiveId" clId="{9662B84B-C253-4A3A-A698-AF16CB2801A9}" dt="2021-10-21T06:25:04.328" v="1685" actId="26606"/>
        <pc:sldMkLst>
          <pc:docMk/>
          <pc:sldMk cId="4192048409" sldId="274"/>
        </pc:sldMkLst>
        <pc:spChg chg="mod">
          <ac:chgData name="Jampa Dhondup" userId="d545e727c277e9af" providerId="LiveId" clId="{9662B84B-C253-4A3A-A698-AF16CB2801A9}" dt="2021-10-21T06:25:04.328" v="1685" actId="26606"/>
          <ac:spMkLst>
            <pc:docMk/>
            <pc:sldMk cId="4192048409" sldId="274"/>
            <ac:spMk id="2" creationId="{395A739E-AFA4-46D0-9745-8A5F59E91300}"/>
          </ac:spMkLst>
        </pc:spChg>
        <pc:spChg chg="mod ord">
          <ac:chgData name="Jampa Dhondup" userId="d545e727c277e9af" providerId="LiveId" clId="{9662B84B-C253-4A3A-A698-AF16CB2801A9}" dt="2021-10-21T06:25:04.328" v="1685" actId="26606"/>
          <ac:spMkLst>
            <pc:docMk/>
            <pc:sldMk cId="4192048409" sldId="274"/>
            <ac:spMk id="3" creationId="{577310EE-E1D6-4D47-98D9-C6A312B8453D}"/>
          </ac:spMkLst>
        </pc:spChg>
        <pc:spChg chg="add del">
          <ac:chgData name="Jampa Dhondup" userId="d545e727c277e9af" providerId="LiveId" clId="{9662B84B-C253-4A3A-A698-AF16CB2801A9}" dt="2021-10-21T06:23:47.005" v="1662" actId="26606"/>
          <ac:spMkLst>
            <pc:docMk/>
            <pc:sldMk cId="4192048409" sldId="274"/>
            <ac:spMk id="10" creationId="{2B97F24A-32CE-4C1C-A50D-3016B394DCFB}"/>
          </ac:spMkLst>
        </pc:spChg>
        <pc:spChg chg="add del">
          <ac:chgData name="Jampa Dhondup" userId="d545e727c277e9af" providerId="LiveId" clId="{9662B84B-C253-4A3A-A698-AF16CB2801A9}" dt="2021-10-21T06:23:47.005" v="1662" actId="26606"/>
          <ac:spMkLst>
            <pc:docMk/>
            <pc:sldMk cId="4192048409" sldId="274"/>
            <ac:spMk id="12" creationId="{CD8B4F24-440B-49E9-B85D-733523DC064B}"/>
          </ac:spMkLst>
        </pc:spChg>
        <pc:spChg chg="add del">
          <ac:chgData name="Jampa Dhondup" userId="d545e727c277e9af" providerId="LiveId" clId="{9662B84B-C253-4A3A-A698-AF16CB2801A9}" dt="2021-10-21T06:25:04.328" v="1685" actId="26606"/>
          <ac:spMkLst>
            <pc:docMk/>
            <pc:sldMk cId="4192048409" sldId="274"/>
            <ac:spMk id="71" creationId="{69D47016-023F-44BD-981C-50E7A10A6609}"/>
          </ac:spMkLst>
        </pc:spChg>
        <pc:spChg chg="add del">
          <ac:chgData name="Jampa Dhondup" userId="d545e727c277e9af" providerId="LiveId" clId="{9662B84B-C253-4A3A-A698-AF16CB2801A9}" dt="2021-10-21T06:25:04.328" v="1685" actId="26606"/>
          <ac:spMkLst>
            <pc:docMk/>
            <pc:sldMk cId="4192048409" sldId="274"/>
            <ac:spMk id="73" creationId="{6D8B37B0-0682-433E-BC8D-498C04ABD9A7}"/>
          </ac:spMkLst>
        </pc:spChg>
        <pc:spChg chg="add">
          <ac:chgData name="Jampa Dhondup" userId="d545e727c277e9af" providerId="LiveId" clId="{9662B84B-C253-4A3A-A698-AF16CB2801A9}" dt="2021-10-21T06:25:04.328" v="1685" actId="26606"/>
          <ac:spMkLst>
            <pc:docMk/>
            <pc:sldMk cId="4192048409" sldId="274"/>
            <ac:spMk id="78" creationId="{4038CB10-1F5C-4D54-9DF7-12586DE5B007}"/>
          </ac:spMkLst>
        </pc:spChg>
        <pc:spChg chg="add">
          <ac:chgData name="Jampa Dhondup" userId="d545e727c277e9af" providerId="LiveId" clId="{9662B84B-C253-4A3A-A698-AF16CB2801A9}" dt="2021-10-21T06:25:04.328" v="1685" actId="26606"/>
          <ac:spMkLst>
            <pc:docMk/>
            <pc:sldMk cId="4192048409" sldId="274"/>
            <ac:spMk id="80" creationId="{36D30126-6314-4A93-B27E-5C66CF781924}"/>
          </ac:spMkLst>
        </pc:spChg>
        <pc:spChg chg="add">
          <ac:chgData name="Jampa Dhondup" userId="d545e727c277e9af" providerId="LiveId" clId="{9662B84B-C253-4A3A-A698-AF16CB2801A9}" dt="2021-10-21T06:25:04.328" v="1685" actId="26606"/>
          <ac:spMkLst>
            <pc:docMk/>
            <pc:sldMk cId="4192048409" sldId="274"/>
            <ac:spMk id="82" creationId="{73ED6512-6858-4552-B699-9A97FE9A4EA2}"/>
          </ac:spMkLst>
        </pc:spChg>
        <pc:picChg chg="add mod ord">
          <ac:chgData name="Jampa Dhondup" userId="d545e727c277e9af" providerId="LiveId" clId="{9662B84B-C253-4A3A-A698-AF16CB2801A9}" dt="2021-10-21T06:25:04.328" v="1685" actId="26606"/>
          <ac:picMkLst>
            <pc:docMk/>
            <pc:sldMk cId="4192048409" sldId="274"/>
            <ac:picMk id="5" creationId="{1C307F95-3749-46A7-ADD2-5BA01D8242FA}"/>
          </ac:picMkLst>
        </pc:picChg>
        <pc:picChg chg="add del mod">
          <ac:chgData name="Jampa Dhondup" userId="d545e727c277e9af" providerId="LiveId" clId="{9662B84B-C253-4A3A-A698-AF16CB2801A9}" dt="2021-10-21T06:24:42.023" v="1668" actId="21"/>
          <ac:picMkLst>
            <pc:docMk/>
            <pc:sldMk cId="4192048409" sldId="274"/>
            <ac:picMk id="1026" creationId="{369BE745-D2D9-4E06-8A01-42EF5D8D5BF4}"/>
          </ac:picMkLst>
        </pc:picChg>
      </pc:sldChg>
      <pc:sldChg chg="addSp delSp modSp new mod setBg">
        <pc:chgData name="Jampa Dhondup" userId="d545e727c277e9af" providerId="LiveId" clId="{9662B84B-C253-4A3A-A698-AF16CB2801A9}" dt="2021-10-21T06:26:34.639" v="1696" actId="403"/>
        <pc:sldMkLst>
          <pc:docMk/>
          <pc:sldMk cId="1641712779" sldId="275"/>
        </pc:sldMkLst>
        <pc:spChg chg="mod">
          <ac:chgData name="Jampa Dhondup" userId="d545e727c277e9af" providerId="LiveId" clId="{9662B84B-C253-4A3A-A698-AF16CB2801A9}" dt="2021-10-21T06:26:24.178" v="1693" actId="26606"/>
          <ac:spMkLst>
            <pc:docMk/>
            <pc:sldMk cId="1641712779" sldId="275"/>
            <ac:spMk id="2" creationId="{9F009C81-86EF-4B5A-8CCB-675D8AB8F285}"/>
          </ac:spMkLst>
        </pc:spChg>
        <pc:spChg chg="mod">
          <ac:chgData name="Jampa Dhondup" userId="d545e727c277e9af" providerId="LiveId" clId="{9662B84B-C253-4A3A-A698-AF16CB2801A9}" dt="2021-10-21T06:26:34.639" v="1696" actId="403"/>
          <ac:spMkLst>
            <pc:docMk/>
            <pc:sldMk cId="1641712779" sldId="275"/>
            <ac:spMk id="3" creationId="{1F8208B9-99A9-4688-BEF8-5F589E4F63B8}"/>
          </ac:spMkLst>
        </pc:spChg>
        <pc:spChg chg="add del">
          <ac:chgData name="Jampa Dhondup" userId="d545e727c277e9af" providerId="LiveId" clId="{9662B84B-C253-4A3A-A698-AF16CB2801A9}" dt="2021-10-21T06:25:46.198" v="1688" actId="26606"/>
          <ac:spMkLst>
            <pc:docMk/>
            <pc:sldMk cId="1641712779" sldId="275"/>
            <ac:spMk id="9" creationId="{2B97F24A-32CE-4C1C-A50D-3016B394DCFB}"/>
          </ac:spMkLst>
        </pc:spChg>
        <pc:spChg chg="add del">
          <ac:chgData name="Jampa Dhondup" userId="d545e727c277e9af" providerId="LiveId" clId="{9662B84B-C253-4A3A-A698-AF16CB2801A9}" dt="2021-10-21T06:25:46.198" v="1688" actId="26606"/>
          <ac:spMkLst>
            <pc:docMk/>
            <pc:sldMk cId="1641712779" sldId="275"/>
            <ac:spMk id="11" creationId="{CD8B4F24-440B-49E9-B85D-733523DC064B}"/>
          </ac:spMkLst>
        </pc:spChg>
        <pc:spChg chg="add del">
          <ac:chgData name="Jampa Dhondup" userId="d545e727c277e9af" providerId="LiveId" clId="{9662B84B-C253-4A3A-A698-AF16CB2801A9}" dt="2021-10-21T06:26:24.178" v="1693" actId="26606"/>
          <ac:spMkLst>
            <pc:docMk/>
            <pc:sldMk cId="1641712779" sldId="275"/>
            <ac:spMk id="16" creationId="{5E52985E-2553-471E-82AA-5ED7A329890A}"/>
          </ac:spMkLst>
        </pc:spChg>
        <pc:spChg chg="add">
          <ac:chgData name="Jampa Dhondup" userId="d545e727c277e9af" providerId="LiveId" clId="{9662B84B-C253-4A3A-A698-AF16CB2801A9}" dt="2021-10-21T06:26:24.178" v="1693" actId="26606"/>
          <ac:spMkLst>
            <pc:docMk/>
            <pc:sldMk cId="1641712779" sldId="275"/>
            <ac:spMk id="23" creationId="{8761DDFE-071F-4200-B0AA-394476C2D2D6}"/>
          </ac:spMkLst>
        </pc:spChg>
        <pc:picChg chg="add mod ord">
          <ac:chgData name="Jampa Dhondup" userId="d545e727c277e9af" providerId="LiveId" clId="{9662B84B-C253-4A3A-A698-AF16CB2801A9}" dt="2021-10-21T06:26:24.178" v="1693" actId="26606"/>
          <ac:picMkLst>
            <pc:docMk/>
            <pc:sldMk cId="1641712779" sldId="275"/>
            <ac:picMk id="4" creationId="{C0EEADEE-3E68-4F13-9498-C9B8205C79FA}"/>
          </ac:picMkLst>
        </pc:picChg>
        <pc:picChg chg="add mod ord">
          <ac:chgData name="Jampa Dhondup" userId="d545e727c277e9af" providerId="LiveId" clId="{9662B84B-C253-4A3A-A698-AF16CB2801A9}" dt="2021-10-21T06:26:24.178" v="1693" actId="26606"/>
          <ac:picMkLst>
            <pc:docMk/>
            <pc:sldMk cId="1641712779" sldId="275"/>
            <ac:picMk id="6" creationId="{6772F1A3-7A6C-43D3-AE80-7D8819391B5F}"/>
          </ac:picMkLst>
        </pc:picChg>
        <pc:cxnChg chg="add del">
          <ac:chgData name="Jampa Dhondup" userId="d545e727c277e9af" providerId="LiveId" clId="{9662B84B-C253-4A3A-A698-AF16CB2801A9}" dt="2021-10-21T06:26:24.178" v="1693" actId="26606"/>
          <ac:cxnSpMkLst>
            <pc:docMk/>
            <pc:sldMk cId="1641712779" sldId="275"/>
            <ac:cxnSpMk id="18" creationId="{DAE3ABC6-4042-4293-A7DF-F01181363B7E}"/>
          </ac:cxnSpMkLst>
        </pc:cxnChg>
      </pc:sldChg>
      <pc:sldChg chg="addSp modSp new mod setBg setClrOvrMap">
        <pc:chgData name="Jampa Dhondup" userId="d545e727c277e9af" providerId="LiveId" clId="{9662B84B-C253-4A3A-A698-AF16CB2801A9}" dt="2021-10-21T06:28:49.313" v="1743" actId="26606"/>
        <pc:sldMkLst>
          <pc:docMk/>
          <pc:sldMk cId="2863754003" sldId="276"/>
        </pc:sldMkLst>
        <pc:spChg chg="mod">
          <ac:chgData name="Jampa Dhondup" userId="d545e727c277e9af" providerId="LiveId" clId="{9662B84B-C253-4A3A-A698-AF16CB2801A9}" dt="2021-10-21T06:28:49.313" v="1743" actId="26606"/>
          <ac:spMkLst>
            <pc:docMk/>
            <pc:sldMk cId="2863754003" sldId="276"/>
            <ac:spMk id="2" creationId="{9672C784-9F61-49E1-B051-0BEB3EE8B899}"/>
          </ac:spMkLst>
        </pc:spChg>
        <pc:spChg chg="mod">
          <ac:chgData name="Jampa Dhondup" userId="d545e727c277e9af" providerId="LiveId" clId="{9662B84B-C253-4A3A-A698-AF16CB2801A9}" dt="2021-10-21T06:28:49.313" v="1743" actId="26606"/>
          <ac:spMkLst>
            <pc:docMk/>
            <pc:sldMk cId="2863754003" sldId="276"/>
            <ac:spMk id="3" creationId="{1214C43F-8370-4781-86CB-3091320C8D6C}"/>
          </ac:spMkLst>
        </pc:spChg>
        <pc:spChg chg="add">
          <ac:chgData name="Jampa Dhondup" userId="d545e727c277e9af" providerId="LiveId" clId="{9662B84B-C253-4A3A-A698-AF16CB2801A9}" dt="2021-10-21T06:28:49.313" v="1743" actId="26606"/>
          <ac:spMkLst>
            <pc:docMk/>
            <pc:sldMk cId="2863754003" sldId="276"/>
            <ac:spMk id="9" creationId="{C5E6CFF1-2F42-4E10-9A97-F116F46F53FE}"/>
          </ac:spMkLst>
        </pc:spChg>
        <pc:picChg chg="add">
          <ac:chgData name="Jampa Dhondup" userId="d545e727c277e9af" providerId="LiveId" clId="{9662B84B-C253-4A3A-A698-AF16CB2801A9}" dt="2021-10-21T06:28:49.313" v="1743" actId="26606"/>
          <ac:picMkLst>
            <pc:docMk/>
            <pc:sldMk cId="2863754003" sldId="276"/>
            <ac:picMk id="5" creationId="{341A1B1F-23FF-4DC7-B124-7F2A60313A6E}"/>
          </ac:picMkLst>
        </pc:picChg>
        <pc:cxnChg chg="add">
          <ac:chgData name="Jampa Dhondup" userId="d545e727c277e9af" providerId="LiveId" clId="{9662B84B-C253-4A3A-A698-AF16CB2801A9}" dt="2021-10-21T06:28:49.313" v="1743" actId="26606"/>
          <ac:cxnSpMkLst>
            <pc:docMk/>
            <pc:sldMk cId="2863754003" sldId="276"/>
            <ac:cxnSpMk id="11" creationId="{67182200-4859-4C8D-BCBB-55B245C28BA3}"/>
          </ac:cxnSpMkLst>
        </pc:cxnChg>
      </pc:sldChg>
      <pc:sldChg chg="addSp modSp new mod setBg">
        <pc:chgData name="Jampa Dhondup" userId="d545e727c277e9af" providerId="LiveId" clId="{9662B84B-C253-4A3A-A698-AF16CB2801A9}" dt="2021-10-21T06:29:49.434" v="1786" actId="403"/>
        <pc:sldMkLst>
          <pc:docMk/>
          <pc:sldMk cId="2633082113" sldId="277"/>
        </pc:sldMkLst>
        <pc:spChg chg="mod">
          <ac:chgData name="Jampa Dhondup" userId="d545e727c277e9af" providerId="LiveId" clId="{9662B84B-C253-4A3A-A698-AF16CB2801A9}" dt="2021-10-21T06:29:42.657" v="1784" actId="26606"/>
          <ac:spMkLst>
            <pc:docMk/>
            <pc:sldMk cId="2633082113" sldId="277"/>
            <ac:spMk id="2" creationId="{EE9C8659-67FB-41A8-BE66-0EF1993039E8}"/>
          </ac:spMkLst>
        </pc:spChg>
        <pc:spChg chg="mod">
          <ac:chgData name="Jampa Dhondup" userId="d545e727c277e9af" providerId="LiveId" clId="{9662B84B-C253-4A3A-A698-AF16CB2801A9}" dt="2021-10-21T06:29:49.434" v="1786" actId="403"/>
          <ac:spMkLst>
            <pc:docMk/>
            <pc:sldMk cId="2633082113" sldId="277"/>
            <ac:spMk id="3" creationId="{4E382004-ADE7-4D6C-9046-4B86790A12F3}"/>
          </ac:spMkLst>
        </pc:spChg>
        <pc:spChg chg="add">
          <ac:chgData name="Jampa Dhondup" userId="d545e727c277e9af" providerId="LiveId" clId="{9662B84B-C253-4A3A-A698-AF16CB2801A9}" dt="2021-10-21T06:29:42.657" v="1784" actId="26606"/>
          <ac:spMkLst>
            <pc:docMk/>
            <pc:sldMk cId="2633082113" sldId="277"/>
            <ac:spMk id="9" creationId="{6CC7D015-0DD8-420F-A568-AC4FEDC41251}"/>
          </ac:spMkLst>
        </pc:spChg>
        <pc:spChg chg="add">
          <ac:chgData name="Jampa Dhondup" userId="d545e727c277e9af" providerId="LiveId" clId="{9662B84B-C253-4A3A-A698-AF16CB2801A9}" dt="2021-10-21T06:29:42.657" v="1784" actId="26606"/>
          <ac:spMkLst>
            <pc:docMk/>
            <pc:sldMk cId="2633082113" sldId="277"/>
            <ac:spMk id="11" creationId="{DC595556-C814-4F1F-B0E5-71812F38A8CD}"/>
          </ac:spMkLst>
        </pc:spChg>
        <pc:picChg chg="add">
          <ac:chgData name="Jampa Dhondup" userId="d545e727c277e9af" providerId="LiveId" clId="{9662B84B-C253-4A3A-A698-AF16CB2801A9}" dt="2021-10-21T06:29:42.657" v="1784" actId="26606"/>
          <ac:picMkLst>
            <pc:docMk/>
            <pc:sldMk cId="2633082113" sldId="277"/>
            <ac:picMk id="5" creationId="{16573CC9-60A0-48A9-A25E-94B637775775}"/>
          </ac:picMkLst>
        </pc:picChg>
      </pc:sldChg>
      <pc:sldChg chg="addSp delSp modSp new mod setBg">
        <pc:chgData name="Jampa Dhondup" userId="d545e727c277e9af" providerId="LiveId" clId="{9662B84B-C253-4A3A-A698-AF16CB2801A9}" dt="2021-10-21T06:32:12.056" v="2030" actId="26606"/>
        <pc:sldMkLst>
          <pc:docMk/>
          <pc:sldMk cId="3415071261" sldId="278"/>
        </pc:sldMkLst>
        <pc:spChg chg="mod">
          <ac:chgData name="Jampa Dhondup" userId="d545e727c277e9af" providerId="LiveId" clId="{9662B84B-C253-4A3A-A698-AF16CB2801A9}" dt="2021-10-21T06:32:12.056" v="2030" actId="26606"/>
          <ac:spMkLst>
            <pc:docMk/>
            <pc:sldMk cId="3415071261" sldId="278"/>
            <ac:spMk id="2" creationId="{5664B773-02A8-42EC-9D18-1464E2F1F380}"/>
          </ac:spMkLst>
        </pc:spChg>
        <pc:spChg chg="del mod">
          <ac:chgData name="Jampa Dhondup" userId="d545e727c277e9af" providerId="LiveId" clId="{9662B84B-C253-4A3A-A698-AF16CB2801A9}" dt="2021-10-21T06:32:12.056" v="2030" actId="26606"/>
          <ac:spMkLst>
            <pc:docMk/>
            <pc:sldMk cId="3415071261" sldId="278"/>
            <ac:spMk id="3" creationId="{40D12D79-AA70-4459-B6A3-617CDDC2748B}"/>
          </ac:spMkLst>
        </pc:spChg>
        <pc:spChg chg="add">
          <ac:chgData name="Jampa Dhondup" userId="d545e727c277e9af" providerId="LiveId" clId="{9662B84B-C253-4A3A-A698-AF16CB2801A9}" dt="2021-10-21T06:32:12.056" v="2030" actId="26606"/>
          <ac:spMkLst>
            <pc:docMk/>
            <pc:sldMk cId="3415071261" sldId="278"/>
            <ac:spMk id="9" creationId="{BACC6370-2D7E-4714-9D71-7542949D7D5D}"/>
          </ac:spMkLst>
        </pc:spChg>
        <pc:spChg chg="add">
          <ac:chgData name="Jampa Dhondup" userId="d545e727c277e9af" providerId="LiveId" clId="{9662B84B-C253-4A3A-A698-AF16CB2801A9}" dt="2021-10-21T06:32:12.056" v="2030" actId="26606"/>
          <ac:spMkLst>
            <pc:docMk/>
            <pc:sldMk cId="3415071261" sldId="278"/>
            <ac:spMk id="11" creationId="{F68B3F68-107C-434F-AA38-110D5EA91B85}"/>
          </ac:spMkLst>
        </pc:spChg>
        <pc:spChg chg="add">
          <ac:chgData name="Jampa Dhondup" userId="d545e727c277e9af" providerId="LiveId" clId="{9662B84B-C253-4A3A-A698-AF16CB2801A9}" dt="2021-10-21T06:32:12.056" v="2030" actId="26606"/>
          <ac:spMkLst>
            <pc:docMk/>
            <pc:sldMk cId="3415071261" sldId="278"/>
            <ac:spMk id="13" creationId="{AAD0DBB9-1A4B-4391-81D4-CB19F9AB918A}"/>
          </ac:spMkLst>
        </pc:spChg>
        <pc:spChg chg="add">
          <ac:chgData name="Jampa Dhondup" userId="d545e727c277e9af" providerId="LiveId" clId="{9662B84B-C253-4A3A-A698-AF16CB2801A9}" dt="2021-10-21T06:32:12.056" v="2030" actId="26606"/>
          <ac:spMkLst>
            <pc:docMk/>
            <pc:sldMk cId="3415071261" sldId="278"/>
            <ac:spMk id="15" creationId="{063BBA22-50EA-4C4D-BE05-F1CE4E63AA56}"/>
          </ac:spMkLst>
        </pc:spChg>
        <pc:graphicFrameChg chg="add">
          <ac:chgData name="Jampa Dhondup" userId="d545e727c277e9af" providerId="LiveId" clId="{9662B84B-C253-4A3A-A698-AF16CB2801A9}" dt="2021-10-21T06:32:12.056" v="2030" actId="26606"/>
          <ac:graphicFrameMkLst>
            <pc:docMk/>
            <pc:sldMk cId="3415071261" sldId="278"/>
            <ac:graphicFrameMk id="5" creationId="{EF7902F8-D901-419F-AC9C-67631D559335}"/>
          </ac:graphicFrameMkLst>
        </pc:graphicFrameChg>
      </pc:sldChg>
      <pc:sldChg chg="addSp delSp modSp new mod setBg">
        <pc:chgData name="Jampa Dhondup" userId="d545e727c277e9af" providerId="LiveId" clId="{9662B84B-C253-4A3A-A698-AF16CB2801A9}" dt="2021-10-21T06:36:32.427" v="2250" actId="27614"/>
        <pc:sldMkLst>
          <pc:docMk/>
          <pc:sldMk cId="869084407" sldId="279"/>
        </pc:sldMkLst>
        <pc:spChg chg="mod">
          <ac:chgData name="Jampa Dhondup" userId="d545e727c277e9af" providerId="LiveId" clId="{9662B84B-C253-4A3A-A698-AF16CB2801A9}" dt="2021-10-21T06:36:29.806" v="2249" actId="26606"/>
          <ac:spMkLst>
            <pc:docMk/>
            <pc:sldMk cId="869084407" sldId="279"/>
            <ac:spMk id="2" creationId="{ED6BBDB6-85FB-429D-9D09-D7EF22C0A3B1}"/>
          </ac:spMkLst>
        </pc:spChg>
        <pc:spChg chg="mod ord">
          <ac:chgData name="Jampa Dhondup" userId="d545e727c277e9af" providerId="LiveId" clId="{9662B84B-C253-4A3A-A698-AF16CB2801A9}" dt="2021-10-21T06:36:29.806" v="2249" actId="26606"/>
          <ac:spMkLst>
            <pc:docMk/>
            <pc:sldMk cId="869084407" sldId="279"/>
            <ac:spMk id="3" creationId="{53A00122-094E-4ED1-9C4F-F46273E9BD4C}"/>
          </ac:spMkLst>
        </pc:spChg>
        <pc:spChg chg="add del">
          <ac:chgData name="Jampa Dhondup" userId="d545e727c277e9af" providerId="LiveId" clId="{9662B84B-C253-4A3A-A698-AF16CB2801A9}" dt="2021-10-21T06:36:29.795" v="2248" actId="26606"/>
          <ac:spMkLst>
            <pc:docMk/>
            <pc:sldMk cId="869084407" sldId="279"/>
            <ac:spMk id="10" creationId="{42A5316D-ED2F-4F89-B4B4-8D9240B1A348}"/>
          </ac:spMkLst>
        </pc:spChg>
        <pc:spChg chg="add">
          <ac:chgData name="Jampa Dhondup" userId="d545e727c277e9af" providerId="LiveId" clId="{9662B84B-C253-4A3A-A698-AF16CB2801A9}" dt="2021-10-21T06:36:29.806" v="2249" actId="26606"/>
          <ac:spMkLst>
            <pc:docMk/>
            <pc:sldMk cId="869084407" sldId="279"/>
            <ac:spMk id="12" creationId="{2E92FA66-67D7-4CB4-94D3-E643A9AD4757}"/>
          </ac:spMkLst>
        </pc:spChg>
        <pc:spChg chg="add">
          <ac:chgData name="Jampa Dhondup" userId="d545e727c277e9af" providerId="LiveId" clId="{9662B84B-C253-4A3A-A698-AF16CB2801A9}" dt="2021-10-21T06:36:29.806" v="2249" actId="26606"/>
          <ac:spMkLst>
            <pc:docMk/>
            <pc:sldMk cId="869084407" sldId="279"/>
            <ac:spMk id="13" creationId="{32AEEBC8-9D30-42EF-95F2-386C2653FBF0}"/>
          </ac:spMkLst>
        </pc:spChg>
        <pc:picChg chg="add mod">
          <ac:chgData name="Jampa Dhondup" userId="d545e727c277e9af" providerId="LiveId" clId="{9662B84B-C253-4A3A-A698-AF16CB2801A9}" dt="2021-10-21T06:36:32.427" v="2250" actId="27614"/>
          <ac:picMkLst>
            <pc:docMk/>
            <pc:sldMk cId="869084407" sldId="279"/>
            <ac:picMk id="5" creationId="{72FF63AC-BCD3-4174-8236-56244AC07299}"/>
          </ac:picMkLst>
        </pc:picChg>
      </pc:sldChg>
      <pc:sldChg chg="addSp delSp modSp new mod setBg">
        <pc:chgData name="Jampa Dhondup" userId="d545e727c277e9af" providerId="LiveId" clId="{9662B84B-C253-4A3A-A698-AF16CB2801A9}" dt="2021-10-21T06:39:17.572" v="2272" actId="1076"/>
        <pc:sldMkLst>
          <pc:docMk/>
          <pc:sldMk cId="192871514" sldId="280"/>
        </pc:sldMkLst>
        <pc:spChg chg="mod">
          <ac:chgData name="Jampa Dhondup" userId="d545e727c277e9af" providerId="LiveId" clId="{9662B84B-C253-4A3A-A698-AF16CB2801A9}" dt="2021-10-21T06:38:51.806" v="2264" actId="26606"/>
          <ac:spMkLst>
            <pc:docMk/>
            <pc:sldMk cId="192871514" sldId="280"/>
            <ac:spMk id="2" creationId="{A6E44E2D-F0E5-473F-9E95-AA74590C539A}"/>
          </ac:spMkLst>
        </pc:spChg>
        <pc:spChg chg="del">
          <ac:chgData name="Jampa Dhondup" userId="d545e727c277e9af" providerId="LiveId" clId="{9662B84B-C253-4A3A-A698-AF16CB2801A9}" dt="2021-10-21T06:38:47.090" v="2263" actId="22"/>
          <ac:spMkLst>
            <pc:docMk/>
            <pc:sldMk cId="192871514" sldId="280"/>
            <ac:spMk id="3" creationId="{3508DF6C-8845-4503-AAEE-517EF84206F9}"/>
          </ac:spMkLst>
        </pc:spChg>
        <pc:spChg chg="add mod">
          <ac:chgData name="Jampa Dhondup" userId="d545e727c277e9af" providerId="LiveId" clId="{9662B84B-C253-4A3A-A698-AF16CB2801A9}" dt="2021-10-21T06:39:17.572" v="2272" actId="1076"/>
          <ac:spMkLst>
            <pc:docMk/>
            <pc:sldMk cId="192871514" sldId="280"/>
            <ac:spMk id="9" creationId="{5FFB16E0-FC0F-47BE-A224-C5A8EBAB2ED1}"/>
          </ac:spMkLst>
        </pc:spChg>
        <pc:spChg chg="add">
          <ac:chgData name="Jampa Dhondup" userId="d545e727c277e9af" providerId="LiveId" clId="{9662B84B-C253-4A3A-A698-AF16CB2801A9}" dt="2021-10-21T06:38:51.806" v="2264" actId="26606"/>
          <ac:spMkLst>
            <pc:docMk/>
            <pc:sldMk cId="192871514" sldId="280"/>
            <ac:spMk id="12" creationId="{32AEEBC8-9D30-42EF-95F2-386C2653FBF0}"/>
          </ac:spMkLst>
        </pc:spChg>
        <pc:spChg chg="add">
          <ac:chgData name="Jampa Dhondup" userId="d545e727c277e9af" providerId="LiveId" clId="{9662B84B-C253-4A3A-A698-AF16CB2801A9}" dt="2021-10-21T06:38:51.806" v="2264" actId="26606"/>
          <ac:spMkLst>
            <pc:docMk/>
            <pc:sldMk cId="192871514" sldId="280"/>
            <ac:spMk id="14" creationId="{2E92FA66-67D7-4CB4-94D3-E643A9AD4757}"/>
          </ac:spMkLst>
        </pc:spChg>
        <pc:picChg chg="add mod ord">
          <ac:chgData name="Jampa Dhondup" userId="d545e727c277e9af" providerId="LiveId" clId="{9662B84B-C253-4A3A-A698-AF16CB2801A9}" dt="2021-10-21T06:39:06.163" v="2267" actId="27614"/>
          <ac:picMkLst>
            <pc:docMk/>
            <pc:sldMk cId="192871514" sldId="280"/>
            <ac:picMk id="5" creationId="{C338ACB8-1662-4D75-BB3B-FE2B9D5D1BD0}"/>
          </ac:picMkLst>
        </pc:picChg>
      </pc:sldChg>
      <pc:sldChg chg="addSp delSp modSp new mod setBg">
        <pc:chgData name="Jampa Dhondup" userId="d545e727c277e9af" providerId="LiveId" clId="{9662B84B-C253-4A3A-A698-AF16CB2801A9}" dt="2021-10-21T06:42:00.608" v="2362" actId="404"/>
        <pc:sldMkLst>
          <pc:docMk/>
          <pc:sldMk cId="1035512942" sldId="281"/>
        </pc:sldMkLst>
        <pc:spChg chg="mod">
          <ac:chgData name="Jampa Dhondup" userId="d545e727c277e9af" providerId="LiveId" clId="{9662B84B-C253-4A3A-A698-AF16CB2801A9}" dt="2021-10-21T06:41:47.876" v="2357" actId="26606"/>
          <ac:spMkLst>
            <pc:docMk/>
            <pc:sldMk cId="1035512942" sldId="281"/>
            <ac:spMk id="2" creationId="{E071C67D-FB67-4071-9831-D3C4A3A873E6}"/>
          </ac:spMkLst>
        </pc:spChg>
        <pc:spChg chg="mod ord">
          <ac:chgData name="Jampa Dhondup" userId="d545e727c277e9af" providerId="LiveId" clId="{9662B84B-C253-4A3A-A698-AF16CB2801A9}" dt="2021-10-21T06:42:00.608" v="2362" actId="404"/>
          <ac:spMkLst>
            <pc:docMk/>
            <pc:sldMk cId="1035512942" sldId="281"/>
            <ac:spMk id="3" creationId="{F1AF5381-B53F-4EEE-9956-1F96109B0E88}"/>
          </ac:spMkLst>
        </pc:spChg>
        <pc:spChg chg="add del">
          <ac:chgData name="Jampa Dhondup" userId="d545e727c277e9af" providerId="LiveId" clId="{9662B84B-C253-4A3A-A698-AF16CB2801A9}" dt="2021-10-21T06:41:47.871" v="2356" actId="26606"/>
          <ac:spMkLst>
            <pc:docMk/>
            <pc:sldMk cId="1035512942" sldId="281"/>
            <ac:spMk id="10" creationId="{32AEEBC8-9D30-42EF-95F2-386C2653FBF0}"/>
          </ac:spMkLst>
        </pc:spChg>
        <pc:spChg chg="add del">
          <ac:chgData name="Jampa Dhondup" userId="d545e727c277e9af" providerId="LiveId" clId="{9662B84B-C253-4A3A-A698-AF16CB2801A9}" dt="2021-10-21T06:41:47.871" v="2356" actId="26606"/>
          <ac:spMkLst>
            <pc:docMk/>
            <pc:sldMk cId="1035512942" sldId="281"/>
            <ac:spMk id="12" creationId="{2E92FA66-67D7-4CB4-94D3-E643A9AD4757}"/>
          </ac:spMkLst>
        </pc:spChg>
        <pc:picChg chg="add mod">
          <ac:chgData name="Jampa Dhondup" userId="d545e727c277e9af" providerId="LiveId" clId="{9662B84B-C253-4A3A-A698-AF16CB2801A9}" dt="2021-10-21T06:41:54.240" v="2358" actId="14100"/>
          <ac:picMkLst>
            <pc:docMk/>
            <pc:sldMk cId="1035512942" sldId="281"/>
            <ac:picMk id="5" creationId="{FB0E39BE-9917-4C83-A749-6E0DE504816E}"/>
          </ac:picMkLst>
        </pc:picChg>
      </pc:sldChg>
      <pc:sldChg chg="addSp delSp modSp new mod setBg">
        <pc:chgData name="Jampa Dhondup" userId="d545e727c277e9af" providerId="LiveId" clId="{9662B84B-C253-4A3A-A698-AF16CB2801A9}" dt="2021-10-21T06:43:18.740" v="2398" actId="26606"/>
        <pc:sldMkLst>
          <pc:docMk/>
          <pc:sldMk cId="1252553943" sldId="282"/>
        </pc:sldMkLst>
        <pc:spChg chg="mod">
          <ac:chgData name="Jampa Dhondup" userId="d545e727c277e9af" providerId="LiveId" clId="{9662B84B-C253-4A3A-A698-AF16CB2801A9}" dt="2021-10-21T06:43:18.740" v="2398" actId="26606"/>
          <ac:spMkLst>
            <pc:docMk/>
            <pc:sldMk cId="1252553943" sldId="282"/>
            <ac:spMk id="2" creationId="{B9CA17DC-C951-4074-BCE4-A588C5701FAC}"/>
          </ac:spMkLst>
        </pc:spChg>
        <pc:spChg chg="del mod">
          <ac:chgData name="Jampa Dhondup" userId="d545e727c277e9af" providerId="LiveId" clId="{9662B84B-C253-4A3A-A698-AF16CB2801A9}" dt="2021-10-21T06:43:18.740" v="2398" actId="26606"/>
          <ac:spMkLst>
            <pc:docMk/>
            <pc:sldMk cId="1252553943" sldId="282"/>
            <ac:spMk id="3" creationId="{4CA13CB5-DC25-48EE-93ED-50F4FB8EA595}"/>
          </ac:spMkLst>
        </pc:spChg>
        <pc:spChg chg="add">
          <ac:chgData name="Jampa Dhondup" userId="d545e727c277e9af" providerId="LiveId" clId="{9662B84B-C253-4A3A-A698-AF16CB2801A9}" dt="2021-10-21T06:43:18.740" v="2398" actId="26606"/>
          <ac:spMkLst>
            <pc:docMk/>
            <pc:sldMk cId="1252553943" sldId="282"/>
            <ac:spMk id="9" creationId="{BACC6370-2D7E-4714-9D71-7542949D7D5D}"/>
          </ac:spMkLst>
        </pc:spChg>
        <pc:spChg chg="add">
          <ac:chgData name="Jampa Dhondup" userId="d545e727c277e9af" providerId="LiveId" clId="{9662B84B-C253-4A3A-A698-AF16CB2801A9}" dt="2021-10-21T06:43:18.740" v="2398" actId="26606"/>
          <ac:spMkLst>
            <pc:docMk/>
            <pc:sldMk cId="1252553943" sldId="282"/>
            <ac:spMk id="11" creationId="{256B2C21-A230-48C0-8DF1-C46611373C44}"/>
          </ac:spMkLst>
        </pc:spChg>
        <pc:spChg chg="add">
          <ac:chgData name="Jampa Dhondup" userId="d545e727c277e9af" providerId="LiveId" clId="{9662B84B-C253-4A3A-A698-AF16CB2801A9}" dt="2021-10-21T06:43:18.740" v="2398" actId="26606"/>
          <ac:spMkLst>
            <pc:docMk/>
            <pc:sldMk cId="1252553943" sldId="282"/>
            <ac:spMk id="13" creationId="{3847E18C-932D-4C95-AABA-FEC7C9499AD7}"/>
          </ac:spMkLst>
        </pc:spChg>
        <pc:spChg chg="add">
          <ac:chgData name="Jampa Dhondup" userId="d545e727c277e9af" providerId="LiveId" clId="{9662B84B-C253-4A3A-A698-AF16CB2801A9}" dt="2021-10-21T06:43:18.740" v="2398" actId="26606"/>
          <ac:spMkLst>
            <pc:docMk/>
            <pc:sldMk cId="1252553943" sldId="282"/>
            <ac:spMk id="15" creationId="{3150CB11-0C61-439E-910F-5787759E72A0}"/>
          </ac:spMkLst>
        </pc:spChg>
        <pc:spChg chg="add">
          <ac:chgData name="Jampa Dhondup" userId="d545e727c277e9af" providerId="LiveId" clId="{9662B84B-C253-4A3A-A698-AF16CB2801A9}" dt="2021-10-21T06:43:18.740" v="2398" actId="26606"/>
          <ac:spMkLst>
            <pc:docMk/>
            <pc:sldMk cId="1252553943" sldId="282"/>
            <ac:spMk id="17" creationId="{43F8A58B-5155-44CE-A5FF-7647B47D0A7A}"/>
          </ac:spMkLst>
        </pc:spChg>
        <pc:spChg chg="add">
          <ac:chgData name="Jampa Dhondup" userId="d545e727c277e9af" providerId="LiveId" clId="{9662B84B-C253-4A3A-A698-AF16CB2801A9}" dt="2021-10-21T06:43:18.740" v="2398" actId="26606"/>
          <ac:spMkLst>
            <pc:docMk/>
            <pc:sldMk cId="1252553943" sldId="282"/>
            <ac:spMk id="19" creationId="{443F2ACA-E6D6-4028-82DD-F03C262D5DE6}"/>
          </ac:spMkLst>
        </pc:spChg>
        <pc:graphicFrameChg chg="add">
          <ac:chgData name="Jampa Dhondup" userId="d545e727c277e9af" providerId="LiveId" clId="{9662B84B-C253-4A3A-A698-AF16CB2801A9}" dt="2021-10-21T06:43:18.740" v="2398" actId="26606"/>
          <ac:graphicFrameMkLst>
            <pc:docMk/>
            <pc:sldMk cId="1252553943" sldId="282"/>
            <ac:graphicFrameMk id="5" creationId="{AF4F55FB-BACB-4F24-A59D-A58CEC5F372A}"/>
          </ac:graphicFrameMkLst>
        </pc:graphicFrameChg>
      </pc:sldChg>
      <pc:sldChg chg="addSp modSp new mod setBg setClrOvrMap">
        <pc:chgData name="Jampa Dhondup" userId="d545e727c277e9af" providerId="LiveId" clId="{9662B84B-C253-4A3A-A698-AF16CB2801A9}" dt="2021-10-22T06:51:53.386" v="2821" actId="26606"/>
        <pc:sldMkLst>
          <pc:docMk/>
          <pc:sldMk cId="1316895198" sldId="283"/>
        </pc:sldMkLst>
        <pc:spChg chg="mod">
          <ac:chgData name="Jampa Dhondup" userId="d545e727c277e9af" providerId="LiveId" clId="{9662B84B-C253-4A3A-A698-AF16CB2801A9}" dt="2021-10-22T06:51:53.386" v="2821" actId="26606"/>
          <ac:spMkLst>
            <pc:docMk/>
            <pc:sldMk cId="1316895198" sldId="283"/>
            <ac:spMk id="2" creationId="{F89DFE57-6CF4-4DD1-9319-FA509901D983}"/>
          </ac:spMkLst>
        </pc:spChg>
        <pc:spChg chg="mod">
          <ac:chgData name="Jampa Dhondup" userId="d545e727c277e9af" providerId="LiveId" clId="{9662B84B-C253-4A3A-A698-AF16CB2801A9}" dt="2021-10-22T06:51:53.386" v="2821" actId="26606"/>
          <ac:spMkLst>
            <pc:docMk/>
            <pc:sldMk cId="1316895198" sldId="283"/>
            <ac:spMk id="3" creationId="{D9823AB8-630D-4238-A980-AF10F8C47CE1}"/>
          </ac:spMkLst>
        </pc:spChg>
        <pc:spChg chg="add">
          <ac:chgData name="Jampa Dhondup" userId="d545e727c277e9af" providerId="LiveId" clId="{9662B84B-C253-4A3A-A698-AF16CB2801A9}" dt="2021-10-22T06:51:53.386" v="2821" actId="26606"/>
          <ac:spMkLst>
            <pc:docMk/>
            <pc:sldMk cId="1316895198" sldId="283"/>
            <ac:spMk id="8" creationId="{025E2AA9-10C9-4A14-BEA3-064CD0131100}"/>
          </ac:spMkLst>
        </pc:spChg>
        <pc:spChg chg="add">
          <ac:chgData name="Jampa Dhondup" userId="d545e727c277e9af" providerId="LiveId" clId="{9662B84B-C253-4A3A-A698-AF16CB2801A9}" dt="2021-10-22T06:51:53.386" v="2821" actId="26606"/>
          <ac:spMkLst>
            <pc:docMk/>
            <pc:sldMk cId="1316895198" sldId="283"/>
            <ac:spMk id="10" creationId="{F076F371-EE61-49EA-AA2A-3582C3AC9BCD}"/>
          </ac:spMkLst>
        </pc:spChg>
      </pc:sldChg>
      <pc:sldChg chg="addSp modSp new mod setBg setClrOvrMap">
        <pc:chgData name="Jampa Dhondup" userId="d545e727c277e9af" providerId="LiveId" clId="{9662B84B-C253-4A3A-A698-AF16CB2801A9}" dt="2021-10-22T06:51:59.726" v="2822" actId="26606"/>
        <pc:sldMkLst>
          <pc:docMk/>
          <pc:sldMk cId="3596365305" sldId="284"/>
        </pc:sldMkLst>
        <pc:spChg chg="mod">
          <ac:chgData name="Jampa Dhondup" userId="d545e727c277e9af" providerId="LiveId" clId="{9662B84B-C253-4A3A-A698-AF16CB2801A9}" dt="2021-10-22T06:51:59.726" v="2822" actId="26606"/>
          <ac:spMkLst>
            <pc:docMk/>
            <pc:sldMk cId="3596365305" sldId="284"/>
            <ac:spMk id="2" creationId="{2354C2B5-82FF-4020-8608-F6D0717B6DD5}"/>
          </ac:spMkLst>
        </pc:spChg>
        <pc:spChg chg="mod">
          <ac:chgData name="Jampa Dhondup" userId="d545e727c277e9af" providerId="LiveId" clId="{9662B84B-C253-4A3A-A698-AF16CB2801A9}" dt="2021-10-22T06:51:59.726" v="2822" actId="26606"/>
          <ac:spMkLst>
            <pc:docMk/>
            <pc:sldMk cId="3596365305" sldId="284"/>
            <ac:spMk id="3" creationId="{ABBDF6CE-CD30-4016-9827-3B4AD46E3F97}"/>
          </ac:spMkLst>
        </pc:spChg>
        <pc:spChg chg="add">
          <ac:chgData name="Jampa Dhondup" userId="d545e727c277e9af" providerId="LiveId" clId="{9662B84B-C253-4A3A-A698-AF16CB2801A9}" dt="2021-10-22T06:51:59.726" v="2822" actId="26606"/>
          <ac:spMkLst>
            <pc:docMk/>
            <pc:sldMk cId="3596365305" sldId="284"/>
            <ac:spMk id="8" creationId="{26BDCA6B-3C9C-4213-A0D9-30BD5F0B073E}"/>
          </ac:spMkLst>
        </pc:spChg>
        <pc:spChg chg="add">
          <ac:chgData name="Jampa Dhondup" userId="d545e727c277e9af" providerId="LiveId" clId="{9662B84B-C253-4A3A-A698-AF16CB2801A9}" dt="2021-10-22T06:51:59.726" v="2822" actId="26606"/>
          <ac:spMkLst>
            <pc:docMk/>
            <pc:sldMk cId="3596365305" sldId="284"/>
            <ac:spMk id="10" creationId="{FDA12F62-867F-4684-B28B-E085D09DCC06}"/>
          </ac:spMkLst>
        </pc:spChg>
      </pc:sldChg>
      <pc:sldChg chg="addSp modSp new mod setBg setClrOvrMap">
        <pc:chgData name="Jampa Dhondup" userId="d545e727c277e9af" providerId="LiveId" clId="{9662B84B-C253-4A3A-A698-AF16CB2801A9}" dt="2021-10-22T06:52:04.681" v="2823" actId="26606"/>
        <pc:sldMkLst>
          <pc:docMk/>
          <pc:sldMk cId="2089595168" sldId="285"/>
        </pc:sldMkLst>
        <pc:spChg chg="mod">
          <ac:chgData name="Jampa Dhondup" userId="d545e727c277e9af" providerId="LiveId" clId="{9662B84B-C253-4A3A-A698-AF16CB2801A9}" dt="2021-10-22T06:52:04.681" v="2823" actId="26606"/>
          <ac:spMkLst>
            <pc:docMk/>
            <pc:sldMk cId="2089595168" sldId="285"/>
            <ac:spMk id="2" creationId="{2C534FDE-1478-4C11-911F-5CF320D8F499}"/>
          </ac:spMkLst>
        </pc:spChg>
        <pc:spChg chg="mod">
          <ac:chgData name="Jampa Dhondup" userId="d545e727c277e9af" providerId="LiveId" clId="{9662B84B-C253-4A3A-A698-AF16CB2801A9}" dt="2021-10-22T06:52:04.681" v="2823" actId="26606"/>
          <ac:spMkLst>
            <pc:docMk/>
            <pc:sldMk cId="2089595168" sldId="285"/>
            <ac:spMk id="3" creationId="{9DCF7775-14CC-48D6-9212-11E45EFF0A26}"/>
          </ac:spMkLst>
        </pc:spChg>
        <pc:spChg chg="add">
          <ac:chgData name="Jampa Dhondup" userId="d545e727c277e9af" providerId="LiveId" clId="{9662B84B-C253-4A3A-A698-AF16CB2801A9}" dt="2021-10-22T06:52:04.681" v="2823" actId="26606"/>
          <ac:spMkLst>
            <pc:docMk/>
            <pc:sldMk cId="2089595168" sldId="285"/>
            <ac:spMk id="8" creationId="{EF2D1F00-735D-478F-8B8C-833B3001C219}"/>
          </ac:spMkLst>
        </pc:spChg>
        <pc:spChg chg="add">
          <ac:chgData name="Jampa Dhondup" userId="d545e727c277e9af" providerId="LiveId" clId="{9662B84B-C253-4A3A-A698-AF16CB2801A9}" dt="2021-10-22T06:52:04.681" v="2823" actId="26606"/>
          <ac:spMkLst>
            <pc:docMk/>
            <pc:sldMk cId="2089595168" sldId="285"/>
            <ac:spMk id="10" creationId="{2A3303AF-1EDC-4988-8BFE-A0CADCCB339F}"/>
          </ac:spMkLst>
        </pc:spChg>
        <pc:spChg chg="add">
          <ac:chgData name="Jampa Dhondup" userId="d545e727c277e9af" providerId="LiveId" clId="{9662B84B-C253-4A3A-A698-AF16CB2801A9}" dt="2021-10-22T06:52:04.681" v="2823" actId="26606"/>
          <ac:spMkLst>
            <pc:docMk/>
            <pc:sldMk cId="2089595168" sldId="285"/>
            <ac:spMk id="12" creationId="{A5DE5602-4109-4FB0-91D4-B06AA4828C9E}"/>
          </ac:spMkLst>
        </pc:spChg>
        <pc:spChg chg="add">
          <ac:chgData name="Jampa Dhondup" userId="d545e727c277e9af" providerId="LiveId" clId="{9662B84B-C253-4A3A-A698-AF16CB2801A9}" dt="2021-10-22T06:52:04.681" v="2823" actId="26606"/>
          <ac:spMkLst>
            <pc:docMk/>
            <pc:sldMk cId="2089595168" sldId="285"/>
            <ac:spMk id="14" creationId="{1E5CD510-2C58-40AA-B724-1864FB09883A}"/>
          </ac:spMkLst>
        </pc:spChg>
        <pc:spChg chg="add">
          <ac:chgData name="Jampa Dhondup" userId="d545e727c277e9af" providerId="LiveId" clId="{9662B84B-C253-4A3A-A698-AF16CB2801A9}" dt="2021-10-22T06:52:04.681" v="2823" actId="26606"/>
          <ac:spMkLst>
            <pc:docMk/>
            <pc:sldMk cId="2089595168" sldId="285"/>
            <ac:spMk id="16" creationId="{C23FF41C-993F-4FD1-89DB-FBE984593FD8}"/>
          </ac:spMkLst>
        </pc:spChg>
        <pc:spChg chg="add">
          <ac:chgData name="Jampa Dhondup" userId="d545e727c277e9af" providerId="LiveId" clId="{9662B84B-C253-4A3A-A698-AF16CB2801A9}" dt="2021-10-22T06:52:04.681" v="2823" actId="26606"/>
          <ac:spMkLst>
            <pc:docMk/>
            <pc:sldMk cId="2089595168" sldId="285"/>
            <ac:spMk id="18" creationId="{8913B46F-0266-40C4-AB5F-433D3E6681FF}"/>
          </ac:spMkLst>
        </pc:spChg>
      </pc:sldChg>
      <pc:sldChg chg="addSp modSp new mod setBg addAnim setClrOvrMap">
        <pc:chgData name="Jampa Dhondup" userId="d545e727c277e9af" providerId="LiveId" clId="{9662B84B-C253-4A3A-A698-AF16CB2801A9}" dt="2021-10-22T06:51:45.758" v="2820"/>
        <pc:sldMkLst>
          <pc:docMk/>
          <pc:sldMk cId="2621733470" sldId="286"/>
        </pc:sldMkLst>
        <pc:spChg chg="mod">
          <ac:chgData name="Jampa Dhondup" userId="d545e727c277e9af" providerId="LiveId" clId="{9662B84B-C253-4A3A-A698-AF16CB2801A9}" dt="2021-10-22T06:51:45.748" v="2819" actId="26606"/>
          <ac:spMkLst>
            <pc:docMk/>
            <pc:sldMk cId="2621733470" sldId="286"/>
            <ac:spMk id="2" creationId="{134B4D73-1F08-4E90-89E6-ED4DC0690F2A}"/>
          </ac:spMkLst>
        </pc:spChg>
        <pc:spChg chg="mod">
          <ac:chgData name="Jampa Dhondup" userId="d545e727c277e9af" providerId="LiveId" clId="{9662B84B-C253-4A3A-A698-AF16CB2801A9}" dt="2021-10-22T06:51:45.748" v="2819" actId="26606"/>
          <ac:spMkLst>
            <pc:docMk/>
            <pc:sldMk cId="2621733470" sldId="286"/>
            <ac:spMk id="3" creationId="{D0BD5D45-C594-4DBF-8EF5-5E58662FA4DE}"/>
          </ac:spMkLst>
        </pc:spChg>
        <pc:spChg chg="add">
          <ac:chgData name="Jampa Dhondup" userId="d545e727c277e9af" providerId="LiveId" clId="{9662B84B-C253-4A3A-A698-AF16CB2801A9}" dt="2021-10-22T06:51:45.748" v="2819" actId="26606"/>
          <ac:spMkLst>
            <pc:docMk/>
            <pc:sldMk cId="2621733470" sldId="286"/>
            <ac:spMk id="9" creationId="{E49CC64F-7275-4E33-961B-0C5CDC439875}"/>
          </ac:spMkLst>
        </pc:spChg>
        <pc:picChg chg="add">
          <ac:chgData name="Jampa Dhondup" userId="d545e727c277e9af" providerId="LiveId" clId="{9662B84B-C253-4A3A-A698-AF16CB2801A9}" dt="2021-10-22T06:51:45.748" v="2819" actId="26606"/>
          <ac:picMkLst>
            <pc:docMk/>
            <pc:sldMk cId="2621733470" sldId="286"/>
            <ac:picMk id="5" creationId="{1A0ABF47-0297-4E5D-A453-7DE2F687BA90}"/>
          </ac:picMkLst>
        </pc:picChg>
      </pc:sldChg>
      <pc:sldChg chg="addSp modSp new mod setBg setClrOvrMap">
        <pc:chgData name="Jampa Dhondup" userId="d545e727c277e9af" providerId="LiveId" clId="{9662B84B-C253-4A3A-A698-AF16CB2801A9}" dt="2021-10-22T07:09:22.916" v="3127" actId="26606"/>
        <pc:sldMkLst>
          <pc:docMk/>
          <pc:sldMk cId="3240942774" sldId="287"/>
        </pc:sldMkLst>
        <pc:spChg chg="mod">
          <ac:chgData name="Jampa Dhondup" userId="d545e727c277e9af" providerId="LiveId" clId="{9662B84B-C253-4A3A-A698-AF16CB2801A9}" dt="2021-10-22T07:09:22.916" v="3127" actId="26606"/>
          <ac:spMkLst>
            <pc:docMk/>
            <pc:sldMk cId="3240942774" sldId="287"/>
            <ac:spMk id="2" creationId="{FA837517-F36F-4C1C-9506-A67C72F87752}"/>
          </ac:spMkLst>
        </pc:spChg>
        <pc:spChg chg="mod">
          <ac:chgData name="Jampa Dhondup" userId="d545e727c277e9af" providerId="LiveId" clId="{9662B84B-C253-4A3A-A698-AF16CB2801A9}" dt="2021-10-22T07:09:22.916" v="3127" actId="26606"/>
          <ac:spMkLst>
            <pc:docMk/>
            <pc:sldMk cId="3240942774" sldId="287"/>
            <ac:spMk id="3" creationId="{53E6D0BD-1321-490F-8242-F7A2D3044C87}"/>
          </ac:spMkLst>
        </pc:spChg>
        <pc:spChg chg="add">
          <ac:chgData name="Jampa Dhondup" userId="d545e727c277e9af" providerId="LiveId" clId="{9662B84B-C253-4A3A-A698-AF16CB2801A9}" dt="2021-10-22T07:09:22.916" v="3127" actId="26606"/>
          <ac:spMkLst>
            <pc:docMk/>
            <pc:sldMk cId="3240942774" sldId="287"/>
            <ac:spMk id="8" creationId="{025E2AA9-10C9-4A14-BEA3-064CD0131100}"/>
          </ac:spMkLst>
        </pc:spChg>
        <pc:spChg chg="add">
          <ac:chgData name="Jampa Dhondup" userId="d545e727c277e9af" providerId="LiveId" clId="{9662B84B-C253-4A3A-A698-AF16CB2801A9}" dt="2021-10-22T07:09:22.916" v="3127" actId="26606"/>
          <ac:spMkLst>
            <pc:docMk/>
            <pc:sldMk cId="3240942774" sldId="287"/>
            <ac:spMk id="10" creationId="{F076F371-EE61-49EA-AA2A-3582C3AC9BCD}"/>
          </ac:spMkLst>
        </pc:spChg>
      </pc:sldChg>
      <pc:sldChg chg="addSp delSp modSp new mod ord setBg">
        <pc:chgData name="Jampa Dhondup" userId="d545e727c277e9af" providerId="LiveId" clId="{9662B84B-C253-4A3A-A698-AF16CB2801A9}" dt="2021-10-22T07:09:16.500" v="3126" actId="14100"/>
        <pc:sldMkLst>
          <pc:docMk/>
          <pc:sldMk cId="829722583" sldId="288"/>
        </pc:sldMkLst>
        <pc:spChg chg="mod">
          <ac:chgData name="Jampa Dhondup" userId="d545e727c277e9af" providerId="LiveId" clId="{9662B84B-C253-4A3A-A698-AF16CB2801A9}" dt="2021-10-22T07:08:53.050" v="3113" actId="26606"/>
          <ac:spMkLst>
            <pc:docMk/>
            <pc:sldMk cId="829722583" sldId="288"/>
            <ac:spMk id="2" creationId="{B83F7427-C66F-4073-8646-BA0E3BD0551B}"/>
          </ac:spMkLst>
        </pc:spChg>
        <pc:spChg chg="mod">
          <ac:chgData name="Jampa Dhondup" userId="d545e727c277e9af" providerId="LiveId" clId="{9662B84B-C253-4A3A-A698-AF16CB2801A9}" dt="2021-10-22T07:09:16.500" v="3126" actId="14100"/>
          <ac:spMkLst>
            <pc:docMk/>
            <pc:sldMk cId="829722583" sldId="288"/>
            <ac:spMk id="3" creationId="{8AFF2369-E058-4355-AC1C-41C6081E0CB8}"/>
          </ac:spMkLst>
        </pc:spChg>
        <pc:spChg chg="add del">
          <ac:chgData name="Jampa Dhondup" userId="d545e727c277e9af" providerId="LiveId" clId="{9662B84B-C253-4A3A-A698-AF16CB2801A9}" dt="2021-10-22T07:08:53.034" v="3112" actId="26606"/>
          <ac:spMkLst>
            <pc:docMk/>
            <pc:sldMk cId="829722583" sldId="288"/>
            <ac:spMk id="8" creationId="{3A397E3E-B90C-4D82-BAAA-36F7AC6A4565}"/>
          </ac:spMkLst>
        </pc:spChg>
        <pc:spChg chg="add del">
          <ac:chgData name="Jampa Dhondup" userId="d545e727c277e9af" providerId="LiveId" clId="{9662B84B-C253-4A3A-A698-AF16CB2801A9}" dt="2021-10-22T07:08:53.034" v="3112" actId="26606"/>
          <ac:spMkLst>
            <pc:docMk/>
            <pc:sldMk cId="829722583" sldId="288"/>
            <ac:spMk id="10" creationId="{E16C8D8F-10E9-4498-ABDB-0F923F8B6837}"/>
          </ac:spMkLst>
        </pc:spChg>
        <pc:spChg chg="add del">
          <ac:chgData name="Jampa Dhondup" userId="d545e727c277e9af" providerId="LiveId" clId="{9662B84B-C253-4A3A-A698-AF16CB2801A9}" dt="2021-10-22T07:08:53.034" v="3112" actId="26606"/>
          <ac:spMkLst>
            <pc:docMk/>
            <pc:sldMk cId="829722583" sldId="288"/>
            <ac:spMk id="12" creationId="{1E5A83E3-8A11-4492-BB6E-F5F2240316FB}"/>
          </ac:spMkLst>
        </pc:spChg>
        <pc:spChg chg="add del">
          <ac:chgData name="Jampa Dhondup" userId="d545e727c277e9af" providerId="LiveId" clId="{9662B84B-C253-4A3A-A698-AF16CB2801A9}" dt="2021-10-22T07:08:53.034" v="3112" actId="26606"/>
          <ac:spMkLst>
            <pc:docMk/>
            <pc:sldMk cId="829722583" sldId="288"/>
            <ac:spMk id="14" creationId="{8CF5E676-CA04-4CED-9F1E-5026ED66E66D}"/>
          </ac:spMkLst>
        </pc:spChg>
        <pc:spChg chg="add del">
          <ac:chgData name="Jampa Dhondup" userId="d545e727c277e9af" providerId="LiveId" clId="{9662B84B-C253-4A3A-A698-AF16CB2801A9}" dt="2021-10-22T07:08:53.034" v="3112" actId="26606"/>
          <ac:spMkLst>
            <pc:docMk/>
            <pc:sldMk cId="829722583" sldId="288"/>
            <ac:spMk id="16" creationId="{6BA9E676-A8FC-4C2F-8D78-C13ED8ABDBA8}"/>
          </ac:spMkLst>
        </pc:spChg>
        <pc:spChg chg="add del">
          <ac:chgData name="Jampa Dhondup" userId="d545e727c277e9af" providerId="LiveId" clId="{9662B84B-C253-4A3A-A698-AF16CB2801A9}" dt="2021-10-22T07:08:53.034" v="3112" actId="26606"/>
          <ac:spMkLst>
            <pc:docMk/>
            <pc:sldMk cId="829722583" sldId="288"/>
            <ac:spMk id="18" creationId="{A2B5CBEA-F125-49B6-8335-227C325B112B}"/>
          </ac:spMkLst>
        </pc:spChg>
        <pc:spChg chg="add del">
          <ac:chgData name="Jampa Dhondup" userId="d545e727c277e9af" providerId="LiveId" clId="{9662B84B-C253-4A3A-A698-AF16CB2801A9}" dt="2021-10-22T07:08:53.034" v="3112" actId="26606"/>
          <ac:spMkLst>
            <pc:docMk/>
            <pc:sldMk cId="829722583" sldId="288"/>
            <ac:spMk id="20" creationId="{EECD79B5-5FC5-495F-BFD6-346C16E787A7}"/>
          </ac:spMkLst>
        </pc:spChg>
        <pc:spChg chg="add del">
          <ac:chgData name="Jampa Dhondup" userId="d545e727c277e9af" providerId="LiveId" clId="{9662B84B-C253-4A3A-A698-AF16CB2801A9}" dt="2021-10-22T07:08:53.034" v="3112" actId="26606"/>
          <ac:spMkLst>
            <pc:docMk/>
            <pc:sldMk cId="829722583" sldId="288"/>
            <ac:spMk id="22" creationId="{2C1D3151-5F97-4860-B56C-C98BD62CC255}"/>
          </ac:spMkLst>
        </pc:spChg>
        <pc:spChg chg="add del">
          <ac:chgData name="Jampa Dhondup" userId="d545e727c277e9af" providerId="LiveId" clId="{9662B84B-C253-4A3A-A698-AF16CB2801A9}" dt="2021-10-22T07:08:53.034" v="3112" actId="26606"/>
          <ac:spMkLst>
            <pc:docMk/>
            <pc:sldMk cId="829722583" sldId="288"/>
            <ac:spMk id="24" creationId="{32D9D048-3063-435A-8C23-26C1907E9619}"/>
          </ac:spMkLst>
        </pc:spChg>
        <pc:spChg chg="add del">
          <ac:chgData name="Jampa Dhondup" userId="d545e727c277e9af" providerId="LiveId" clId="{9662B84B-C253-4A3A-A698-AF16CB2801A9}" dt="2021-10-22T07:08:53.034" v="3112" actId="26606"/>
          <ac:spMkLst>
            <pc:docMk/>
            <pc:sldMk cId="829722583" sldId="288"/>
            <ac:spMk id="26" creationId="{8DE96824-E506-4448-8704-5EC7BF7BC51B}"/>
          </ac:spMkLst>
        </pc:spChg>
        <pc:spChg chg="add del">
          <ac:chgData name="Jampa Dhondup" userId="d545e727c277e9af" providerId="LiveId" clId="{9662B84B-C253-4A3A-A698-AF16CB2801A9}" dt="2021-10-22T07:08:53.034" v="3112" actId="26606"/>
          <ac:spMkLst>
            <pc:docMk/>
            <pc:sldMk cId="829722583" sldId="288"/>
            <ac:spMk id="28" creationId="{4D1A5E71-B6B6-486A-8CDC-C7ABD9B903F6}"/>
          </ac:spMkLst>
        </pc:spChg>
        <pc:spChg chg="add del">
          <ac:chgData name="Jampa Dhondup" userId="d545e727c277e9af" providerId="LiveId" clId="{9662B84B-C253-4A3A-A698-AF16CB2801A9}" dt="2021-10-22T07:08:53.034" v="3112" actId="26606"/>
          <ac:spMkLst>
            <pc:docMk/>
            <pc:sldMk cId="829722583" sldId="288"/>
            <ac:spMk id="30" creationId="{B6C541AE-9B02-44C0-B8C6-B2DEA7ED3813}"/>
          </ac:spMkLst>
        </pc:spChg>
        <pc:spChg chg="add">
          <ac:chgData name="Jampa Dhondup" userId="d545e727c277e9af" providerId="LiveId" clId="{9662B84B-C253-4A3A-A698-AF16CB2801A9}" dt="2021-10-22T07:08:53.050" v="3113" actId="26606"/>
          <ac:spMkLst>
            <pc:docMk/>
            <pc:sldMk cId="829722583" sldId="288"/>
            <ac:spMk id="32" creationId="{EFA9B6C6-A247-48A8-9A1C-1E36FA9456B5}"/>
          </ac:spMkLst>
        </pc:spChg>
        <pc:spChg chg="add">
          <ac:chgData name="Jampa Dhondup" userId="d545e727c277e9af" providerId="LiveId" clId="{9662B84B-C253-4A3A-A698-AF16CB2801A9}" dt="2021-10-22T07:08:53.050" v="3113" actId="26606"/>
          <ac:spMkLst>
            <pc:docMk/>
            <pc:sldMk cId="829722583" sldId="288"/>
            <ac:spMk id="33" creationId="{C5CB530E-515E-412C-9DF1-5F8FFBD6F383}"/>
          </ac:spMkLst>
        </pc:spChg>
        <pc:spChg chg="add">
          <ac:chgData name="Jampa Dhondup" userId="d545e727c277e9af" providerId="LiveId" clId="{9662B84B-C253-4A3A-A698-AF16CB2801A9}" dt="2021-10-22T07:08:53.050" v="3113" actId="26606"/>
          <ac:spMkLst>
            <pc:docMk/>
            <pc:sldMk cId="829722583" sldId="288"/>
            <ac:spMk id="34" creationId="{712D4376-A578-4FF1-94FC-245E7A6A489F}"/>
          </ac:spMkLst>
        </pc:spChg>
        <pc:spChg chg="add">
          <ac:chgData name="Jampa Dhondup" userId="d545e727c277e9af" providerId="LiveId" clId="{9662B84B-C253-4A3A-A698-AF16CB2801A9}" dt="2021-10-22T07:08:53.050" v="3113" actId="26606"/>
          <ac:spMkLst>
            <pc:docMk/>
            <pc:sldMk cId="829722583" sldId="288"/>
            <ac:spMk id="35" creationId="{AEA7509D-F04F-40CB-A0B3-EEF16499CC9F}"/>
          </ac:spMkLst>
        </pc:spChg>
        <pc:cxnChg chg="add">
          <ac:chgData name="Jampa Dhondup" userId="d545e727c277e9af" providerId="LiveId" clId="{9662B84B-C253-4A3A-A698-AF16CB2801A9}" dt="2021-10-22T07:08:53.050" v="3113" actId="26606"/>
          <ac:cxnSpMkLst>
            <pc:docMk/>
            <pc:sldMk cId="829722583" sldId="288"/>
            <ac:cxnSpMk id="36" creationId="{56020367-4FD5-4596-8E10-C5F095CD8DBF}"/>
          </ac:cxnSpMkLst>
        </pc:cxnChg>
      </pc:sldChg>
      <pc:sldChg chg="addSp delSp modSp new mod setBg modClrScheme chgLayout">
        <pc:chgData name="Jampa Dhondup" userId="d545e727c277e9af" providerId="LiveId" clId="{9662B84B-C253-4A3A-A698-AF16CB2801A9}" dt="2021-10-25T04:48:00.092" v="3894" actId="26606"/>
        <pc:sldMkLst>
          <pc:docMk/>
          <pc:sldMk cId="2556102363" sldId="289"/>
        </pc:sldMkLst>
        <pc:spChg chg="del mod ord">
          <ac:chgData name="Jampa Dhondup" userId="d545e727c277e9af" providerId="LiveId" clId="{9662B84B-C253-4A3A-A698-AF16CB2801A9}" dt="2021-10-24T15:15:08.073" v="3133" actId="700"/>
          <ac:spMkLst>
            <pc:docMk/>
            <pc:sldMk cId="2556102363" sldId="289"/>
            <ac:spMk id="2" creationId="{05C246F8-CB86-49D8-9E23-E9DBEB8EAAB2}"/>
          </ac:spMkLst>
        </pc:spChg>
        <pc:spChg chg="del mod ord">
          <ac:chgData name="Jampa Dhondup" userId="d545e727c277e9af" providerId="LiveId" clId="{9662B84B-C253-4A3A-A698-AF16CB2801A9}" dt="2021-10-24T15:15:08.073" v="3133" actId="700"/>
          <ac:spMkLst>
            <pc:docMk/>
            <pc:sldMk cId="2556102363" sldId="289"/>
            <ac:spMk id="3" creationId="{1E1FA3DC-38D0-4916-AAAB-F62D86AA90B1}"/>
          </ac:spMkLst>
        </pc:spChg>
        <pc:spChg chg="add mod ord">
          <ac:chgData name="Jampa Dhondup" userId="d545e727c277e9af" providerId="LiveId" clId="{9662B84B-C253-4A3A-A698-AF16CB2801A9}" dt="2021-10-25T04:48:00.092" v="3894" actId="26606"/>
          <ac:spMkLst>
            <pc:docMk/>
            <pc:sldMk cId="2556102363" sldId="289"/>
            <ac:spMk id="4" creationId="{D8C8623E-723B-4B32-AC7D-6F2BF4CA3035}"/>
          </ac:spMkLst>
        </pc:spChg>
        <pc:spChg chg="add del mod ord">
          <ac:chgData name="Jampa Dhondup" userId="d545e727c277e9af" providerId="LiveId" clId="{9662B84B-C253-4A3A-A698-AF16CB2801A9}" dt="2021-10-25T04:47:55.788" v="3893" actId="478"/>
          <ac:spMkLst>
            <pc:docMk/>
            <pc:sldMk cId="2556102363" sldId="289"/>
            <ac:spMk id="5" creationId="{1FF658E2-B676-4A42-A75F-3A14A8882D5E}"/>
          </ac:spMkLst>
        </pc:spChg>
        <pc:spChg chg="add">
          <ac:chgData name="Jampa Dhondup" userId="d545e727c277e9af" providerId="LiveId" clId="{9662B84B-C253-4A3A-A698-AF16CB2801A9}" dt="2021-10-25T04:48:00.092" v="3894" actId="26606"/>
          <ac:spMkLst>
            <pc:docMk/>
            <pc:sldMk cId="2556102363" sldId="289"/>
            <ac:spMk id="9" creationId="{FB5B0058-AF13-4859-B429-4EDDE2A26F7F}"/>
          </ac:spMkLst>
        </pc:spChg>
        <pc:cxnChg chg="add">
          <ac:chgData name="Jampa Dhondup" userId="d545e727c277e9af" providerId="LiveId" clId="{9662B84B-C253-4A3A-A698-AF16CB2801A9}" dt="2021-10-25T04:48:00.092" v="3894" actId="26606"/>
          <ac:cxnSpMkLst>
            <pc:docMk/>
            <pc:sldMk cId="2556102363" sldId="289"/>
            <ac:cxnSpMk id="11" creationId="{EC4521DE-248E-440D-AAD6-FD9E7D34B3BF}"/>
          </ac:cxnSpMkLst>
        </pc:cxnChg>
        <pc:cxnChg chg="add">
          <ac:chgData name="Jampa Dhondup" userId="d545e727c277e9af" providerId="LiveId" clId="{9662B84B-C253-4A3A-A698-AF16CB2801A9}" dt="2021-10-25T04:48:00.092" v="3894" actId="26606"/>
          <ac:cxnSpMkLst>
            <pc:docMk/>
            <pc:sldMk cId="2556102363" sldId="289"/>
            <ac:cxnSpMk id="13" creationId="{442C13FA-4C0F-42D0-9626-5BA6040D8C31}"/>
          </ac:cxnSpMkLst>
        </pc:cxnChg>
      </pc:sldChg>
      <pc:sldChg chg="addSp modSp new mod setBg">
        <pc:chgData name="Jampa Dhondup" userId="d545e727c277e9af" providerId="LiveId" clId="{9662B84B-C253-4A3A-A698-AF16CB2801A9}" dt="2021-10-25T04:22:27.825" v="3358" actId="26606"/>
        <pc:sldMkLst>
          <pc:docMk/>
          <pc:sldMk cId="3874551627" sldId="290"/>
        </pc:sldMkLst>
        <pc:spChg chg="mod">
          <ac:chgData name="Jampa Dhondup" userId="d545e727c277e9af" providerId="LiveId" clId="{9662B84B-C253-4A3A-A698-AF16CB2801A9}" dt="2021-10-25T04:22:27.825" v="3358" actId="26606"/>
          <ac:spMkLst>
            <pc:docMk/>
            <pc:sldMk cId="3874551627" sldId="290"/>
            <ac:spMk id="2" creationId="{F0451D5A-BB6D-4E9E-B281-22D5733200DB}"/>
          </ac:spMkLst>
        </pc:spChg>
        <pc:spChg chg="mod">
          <ac:chgData name="Jampa Dhondup" userId="d545e727c277e9af" providerId="LiveId" clId="{9662B84B-C253-4A3A-A698-AF16CB2801A9}" dt="2021-10-25T04:22:27.825" v="3358" actId="26606"/>
          <ac:spMkLst>
            <pc:docMk/>
            <pc:sldMk cId="3874551627" sldId="290"/>
            <ac:spMk id="3" creationId="{B4389038-DAC0-42AD-ACFD-A50494DDEC96}"/>
          </ac:spMkLst>
        </pc:spChg>
        <pc:spChg chg="add">
          <ac:chgData name="Jampa Dhondup" userId="d545e727c277e9af" providerId="LiveId" clId="{9662B84B-C253-4A3A-A698-AF16CB2801A9}" dt="2021-10-25T04:22:27.825" v="3358" actId="26606"/>
          <ac:spMkLst>
            <pc:docMk/>
            <pc:sldMk cId="3874551627" sldId="290"/>
            <ac:spMk id="8" creationId="{E8A8EAB8-D2FF-444D-B34B-7D32F106AD0E}"/>
          </ac:spMkLst>
        </pc:spChg>
        <pc:cxnChg chg="add">
          <ac:chgData name="Jampa Dhondup" userId="d545e727c277e9af" providerId="LiveId" clId="{9662B84B-C253-4A3A-A698-AF16CB2801A9}" dt="2021-10-25T04:22:27.825" v="3358" actId="26606"/>
          <ac:cxnSpMkLst>
            <pc:docMk/>
            <pc:sldMk cId="3874551627" sldId="290"/>
            <ac:cxnSpMk id="10" creationId="{067633D1-6EE6-4118-B9F0-B363477BEE7A}"/>
          </ac:cxnSpMkLst>
        </pc:cxnChg>
        <pc:cxnChg chg="add">
          <ac:chgData name="Jampa Dhondup" userId="d545e727c277e9af" providerId="LiveId" clId="{9662B84B-C253-4A3A-A698-AF16CB2801A9}" dt="2021-10-25T04:22:27.825" v="3358" actId="26606"/>
          <ac:cxnSpMkLst>
            <pc:docMk/>
            <pc:sldMk cId="3874551627" sldId="290"/>
            <ac:cxnSpMk id="12" creationId="{4AD7FFC6-42A9-49CB-B5E9-B3F6B038331B}"/>
          </ac:cxnSpMkLst>
        </pc:cxnChg>
      </pc:sldChg>
      <pc:sldChg chg="modSp new mod ord">
        <pc:chgData name="Jampa Dhondup" userId="d545e727c277e9af" providerId="LiveId" clId="{9662B84B-C253-4A3A-A698-AF16CB2801A9}" dt="2021-10-24T15:44:04.646" v="3351" actId="20577"/>
        <pc:sldMkLst>
          <pc:docMk/>
          <pc:sldMk cId="1049705774" sldId="291"/>
        </pc:sldMkLst>
        <pc:spChg chg="mod">
          <ac:chgData name="Jampa Dhondup" userId="d545e727c277e9af" providerId="LiveId" clId="{9662B84B-C253-4A3A-A698-AF16CB2801A9}" dt="2021-10-24T15:43:03.893" v="3182" actId="5793"/>
          <ac:spMkLst>
            <pc:docMk/>
            <pc:sldMk cId="1049705774" sldId="291"/>
            <ac:spMk id="2" creationId="{705F6072-FD69-4118-97A9-7570BC6ADC30}"/>
          </ac:spMkLst>
        </pc:spChg>
        <pc:spChg chg="mod">
          <ac:chgData name="Jampa Dhondup" userId="d545e727c277e9af" providerId="LiveId" clId="{9662B84B-C253-4A3A-A698-AF16CB2801A9}" dt="2021-10-24T15:44:04.646" v="3351" actId="20577"/>
          <ac:spMkLst>
            <pc:docMk/>
            <pc:sldMk cId="1049705774" sldId="291"/>
            <ac:spMk id="3" creationId="{E00A031C-DD0F-427F-BAD9-DF6CE1DD1CC7}"/>
          </ac:spMkLst>
        </pc:spChg>
      </pc:sldChg>
      <pc:sldChg chg="new">
        <pc:chgData name="Jampa Dhondup" userId="d545e727c277e9af" providerId="LiveId" clId="{9662B84B-C253-4A3A-A698-AF16CB2801A9}" dt="2021-10-24T15:15:01.661" v="3131" actId="680"/>
        <pc:sldMkLst>
          <pc:docMk/>
          <pc:sldMk cId="3275996039" sldId="292"/>
        </pc:sldMkLst>
      </pc:sldChg>
      <pc:sldChg chg="new">
        <pc:chgData name="Jampa Dhondup" userId="d545e727c277e9af" providerId="LiveId" clId="{9662B84B-C253-4A3A-A698-AF16CB2801A9}" dt="2021-10-24T15:15:02.412" v="3132" actId="680"/>
        <pc:sldMkLst>
          <pc:docMk/>
          <pc:sldMk cId="3127958121" sldId="293"/>
        </pc:sldMkLst>
      </pc:sldChg>
      <pc:sldChg chg="del">
        <pc:chgData name="Jampa Dhondup" userId="d545e727c277e9af" providerId="LiveId" clId="{9662B84B-C253-4A3A-A698-AF16CB2801A9}" dt="2021-10-25T04:49:25.704" v="4042" actId="47"/>
        <pc:sldMkLst>
          <pc:docMk/>
          <pc:sldMk cId="1738905210" sldId="294"/>
        </pc:sldMkLst>
      </pc:sldChg>
      <pc:sldChg chg="del">
        <pc:chgData name="Jampa Dhondup" userId="d545e727c277e9af" providerId="LiveId" clId="{9662B84B-C253-4A3A-A698-AF16CB2801A9}" dt="2021-10-25T04:49:25.704" v="4042" actId="47"/>
        <pc:sldMkLst>
          <pc:docMk/>
          <pc:sldMk cId="3495548971" sldId="295"/>
        </pc:sldMkLst>
      </pc:sldChg>
      <pc:sldChg chg="del">
        <pc:chgData name="Jampa Dhondup" userId="d545e727c277e9af" providerId="LiveId" clId="{9662B84B-C253-4A3A-A698-AF16CB2801A9}" dt="2021-10-25T04:49:25.704" v="4042" actId="47"/>
        <pc:sldMkLst>
          <pc:docMk/>
          <pc:sldMk cId="1202749646" sldId="296"/>
        </pc:sldMkLst>
      </pc:sldChg>
      <pc:sldChg chg="del">
        <pc:chgData name="Jampa Dhondup" userId="d545e727c277e9af" providerId="LiveId" clId="{9662B84B-C253-4A3A-A698-AF16CB2801A9}" dt="2021-10-25T04:49:25.704" v="4042" actId="47"/>
        <pc:sldMkLst>
          <pc:docMk/>
          <pc:sldMk cId="153222145" sldId="297"/>
        </pc:sldMkLst>
      </pc:sldChg>
      <pc:sldChg chg="addSp delSp modSp mod setBg setClrOvrMap">
        <pc:chgData name="Jampa Dhondup" userId="d545e727c277e9af" providerId="LiveId" clId="{9662B84B-C253-4A3A-A698-AF16CB2801A9}" dt="2021-10-25T04:22:19.864" v="3354" actId="26606"/>
        <pc:sldMkLst>
          <pc:docMk/>
          <pc:sldMk cId="2953582245" sldId="298"/>
        </pc:sldMkLst>
        <pc:spChg chg="mod">
          <ac:chgData name="Jampa Dhondup" userId="d545e727c277e9af" providerId="LiveId" clId="{9662B84B-C253-4A3A-A698-AF16CB2801A9}" dt="2021-10-25T04:22:19.864" v="3354" actId="26606"/>
          <ac:spMkLst>
            <pc:docMk/>
            <pc:sldMk cId="2953582245" sldId="298"/>
            <ac:spMk id="2" creationId="{048D29FA-B2C5-4ED4-8723-9487E93A4C86}"/>
          </ac:spMkLst>
        </pc:spChg>
        <pc:spChg chg="add del">
          <ac:chgData name="Jampa Dhondup" userId="d545e727c277e9af" providerId="LiveId" clId="{9662B84B-C253-4A3A-A698-AF16CB2801A9}" dt="2021-10-25T04:22:19.864" v="3354" actId="26606"/>
          <ac:spMkLst>
            <pc:docMk/>
            <pc:sldMk cId="2953582245" sldId="298"/>
            <ac:spMk id="3" creationId="{E8428477-5195-4B87-B6A6-E0933047E886}"/>
          </ac:spMkLst>
        </pc:spChg>
        <pc:spChg chg="add del">
          <ac:chgData name="Jampa Dhondup" userId="d545e727c277e9af" providerId="LiveId" clId="{9662B84B-C253-4A3A-A698-AF16CB2801A9}" dt="2021-10-25T04:22:19.864" v="3353" actId="26606"/>
          <ac:spMkLst>
            <pc:docMk/>
            <pc:sldMk cId="2953582245" sldId="298"/>
            <ac:spMk id="9" creationId="{2B566528-1B12-4246-9431-5C2D7D081168}"/>
          </ac:spMkLst>
        </pc:spChg>
        <pc:spChg chg="add del">
          <ac:chgData name="Jampa Dhondup" userId="d545e727c277e9af" providerId="LiveId" clId="{9662B84B-C253-4A3A-A698-AF16CB2801A9}" dt="2021-10-25T04:22:19.864" v="3353" actId="26606"/>
          <ac:spMkLst>
            <pc:docMk/>
            <pc:sldMk cId="2953582245" sldId="298"/>
            <ac:spMk id="11" creationId="{2E80C965-DB6D-4F81-9E9E-B027384D0BD6}"/>
          </ac:spMkLst>
        </pc:spChg>
        <pc:spChg chg="add del">
          <ac:chgData name="Jampa Dhondup" userId="d545e727c277e9af" providerId="LiveId" clId="{9662B84B-C253-4A3A-A698-AF16CB2801A9}" dt="2021-10-25T04:22:19.864" v="3353" actId="26606"/>
          <ac:spMkLst>
            <pc:docMk/>
            <pc:sldMk cId="2953582245" sldId="298"/>
            <ac:spMk id="13" creationId="{A580F890-B085-4E95-96AA-55AEBEC5CE6E}"/>
          </ac:spMkLst>
        </pc:spChg>
        <pc:spChg chg="add del">
          <ac:chgData name="Jampa Dhondup" userId="d545e727c277e9af" providerId="LiveId" clId="{9662B84B-C253-4A3A-A698-AF16CB2801A9}" dt="2021-10-25T04:22:19.864" v="3353" actId="26606"/>
          <ac:spMkLst>
            <pc:docMk/>
            <pc:sldMk cId="2953582245" sldId="298"/>
            <ac:spMk id="15" creationId="{D3F51FEB-38FB-4F6C-9F7B-2F2AFAB65463}"/>
          </ac:spMkLst>
        </pc:spChg>
        <pc:spChg chg="add del">
          <ac:chgData name="Jampa Dhondup" userId="d545e727c277e9af" providerId="LiveId" clId="{9662B84B-C253-4A3A-A698-AF16CB2801A9}" dt="2021-10-25T04:22:19.864" v="3353" actId="26606"/>
          <ac:spMkLst>
            <pc:docMk/>
            <pc:sldMk cId="2953582245" sldId="298"/>
            <ac:spMk id="17" creationId="{1E547BA6-BAE0-43BB-A7CA-60F69CE252F0}"/>
          </ac:spMkLst>
        </pc:spChg>
        <pc:spChg chg="add">
          <ac:chgData name="Jampa Dhondup" userId="d545e727c277e9af" providerId="LiveId" clId="{9662B84B-C253-4A3A-A698-AF16CB2801A9}" dt="2021-10-25T04:22:19.864" v="3354" actId="26606"/>
          <ac:spMkLst>
            <pc:docMk/>
            <pc:sldMk cId="2953582245" sldId="298"/>
            <ac:spMk id="19" creationId="{C5E6CFF1-2F42-4E10-9A97-F116F46F53FE}"/>
          </ac:spMkLst>
        </pc:spChg>
        <pc:spChg chg="add">
          <ac:chgData name="Jampa Dhondup" userId="d545e727c277e9af" providerId="LiveId" clId="{9662B84B-C253-4A3A-A698-AF16CB2801A9}" dt="2021-10-25T04:22:19.864" v="3354" actId="26606"/>
          <ac:spMkLst>
            <pc:docMk/>
            <pc:sldMk cId="2953582245" sldId="298"/>
            <ac:spMk id="22" creationId="{E8428477-5195-4B87-B6A6-E0933047E886}"/>
          </ac:spMkLst>
        </pc:spChg>
        <pc:graphicFrameChg chg="add del">
          <ac:chgData name="Jampa Dhondup" userId="d545e727c277e9af" providerId="LiveId" clId="{9662B84B-C253-4A3A-A698-AF16CB2801A9}" dt="2021-10-25T04:22:19.864" v="3353" actId="26606"/>
          <ac:graphicFrameMkLst>
            <pc:docMk/>
            <pc:sldMk cId="2953582245" sldId="298"/>
            <ac:graphicFrameMk id="5" creationId="{1FA8D3F2-AED3-496F-9D08-1B67863EB3A3}"/>
          </ac:graphicFrameMkLst>
        </pc:graphicFrameChg>
        <pc:picChg chg="add">
          <ac:chgData name="Jampa Dhondup" userId="d545e727c277e9af" providerId="LiveId" clId="{9662B84B-C253-4A3A-A698-AF16CB2801A9}" dt="2021-10-25T04:22:19.864" v="3354" actId="26606"/>
          <ac:picMkLst>
            <pc:docMk/>
            <pc:sldMk cId="2953582245" sldId="298"/>
            <ac:picMk id="20" creationId="{EE706715-ECD2-44A1-9B33-65F411871624}"/>
          </ac:picMkLst>
        </pc:picChg>
        <pc:cxnChg chg="add">
          <ac:chgData name="Jampa Dhondup" userId="d545e727c277e9af" providerId="LiveId" clId="{9662B84B-C253-4A3A-A698-AF16CB2801A9}" dt="2021-10-25T04:22:19.864" v="3354" actId="26606"/>
          <ac:cxnSpMkLst>
            <pc:docMk/>
            <pc:sldMk cId="2953582245" sldId="298"/>
            <ac:cxnSpMk id="21" creationId="{67182200-4859-4C8D-BCBB-55B245C28BA3}"/>
          </ac:cxnSpMkLst>
        </pc:cxnChg>
      </pc:sldChg>
      <pc:sldChg chg="addSp delSp modSp mod setBg setClrOvrMap">
        <pc:chgData name="Jampa Dhondup" userId="d545e727c277e9af" providerId="LiveId" clId="{9662B84B-C253-4A3A-A698-AF16CB2801A9}" dt="2021-10-25T04:22:23.576" v="3357" actId="26606"/>
        <pc:sldMkLst>
          <pc:docMk/>
          <pc:sldMk cId="1120320596" sldId="299"/>
        </pc:sldMkLst>
        <pc:spChg chg="mod">
          <ac:chgData name="Jampa Dhondup" userId="d545e727c277e9af" providerId="LiveId" clId="{9662B84B-C253-4A3A-A698-AF16CB2801A9}" dt="2021-10-25T04:22:23.576" v="3357" actId="26606"/>
          <ac:spMkLst>
            <pc:docMk/>
            <pc:sldMk cId="1120320596" sldId="299"/>
            <ac:spMk id="2" creationId="{CFD3781E-0FD9-42E1-9F70-5B13A9ABCCC2}"/>
          </ac:spMkLst>
        </pc:spChg>
        <pc:spChg chg="mod">
          <ac:chgData name="Jampa Dhondup" userId="d545e727c277e9af" providerId="LiveId" clId="{9662B84B-C253-4A3A-A698-AF16CB2801A9}" dt="2021-10-25T04:22:23.576" v="3357" actId="26606"/>
          <ac:spMkLst>
            <pc:docMk/>
            <pc:sldMk cId="1120320596" sldId="299"/>
            <ac:spMk id="3" creationId="{A427BFC0-8C6E-4095-87BB-B25CD3B250A5}"/>
          </ac:spMkLst>
        </pc:spChg>
        <pc:spChg chg="add del">
          <ac:chgData name="Jampa Dhondup" userId="d545e727c277e9af" providerId="LiveId" clId="{9662B84B-C253-4A3A-A698-AF16CB2801A9}" dt="2021-10-25T04:22:23.576" v="3356" actId="26606"/>
          <ac:spMkLst>
            <pc:docMk/>
            <pc:sldMk cId="1120320596" sldId="299"/>
            <ac:spMk id="8" creationId="{AD72D4D1-076F-49D3-9889-EFC4F6D7CA66}"/>
          </ac:spMkLst>
        </pc:spChg>
        <pc:spChg chg="add">
          <ac:chgData name="Jampa Dhondup" userId="d545e727c277e9af" providerId="LiveId" clId="{9662B84B-C253-4A3A-A698-AF16CB2801A9}" dt="2021-10-25T04:22:23.576" v="3357" actId="26606"/>
          <ac:spMkLst>
            <pc:docMk/>
            <pc:sldMk cId="1120320596" sldId="299"/>
            <ac:spMk id="13" creationId="{E8A8EAB8-D2FF-444D-B34B-7D32F106AD0E}"/>
          </ac:spMkLst>
        </pc:spChg>
        <pc:cxnChg chg="add del">
          <ac:chgData name="Jampa Dhondup" userId="d545e727c277e9af" providerId="LiveId" clId="{9662B84B-C253-4A3A-A698-AF16CB2801A9}" dt="2021-10-25T04:22:23.576" v="3356" actId="26606"/>
          <ac:cxnSpMkLst>
            <pc:docMk/>
            <pc:sldMk cId="1120320596" sldId="299"/>
            <ac:cxnSpMk id="10" creationId="{2D72A2C9-F3CA-4216-8BAD-FA4C970C3C4E}"/>
          </ac:cxnSpMkLst>
        </pc:cxnChg>
        <pc:cxnChg chg="add">
          <ac:chgData name="Jampa Dhondup" userId="d545e727c277e9af" providerId="LiveId" clId="{9662B84B-C253-4A3A-A698-AF16CB2801A9}" dt="2021-10-25T04:22:23.576" v="3357" actId="26606"/>
          <ac:cxnSpMkLst>
            <pc:docMk/>
            <pc:sldMk cId="1120320596" sldId="299"/>
            <ac:cxnSpMk id="12" creationId="{4AD7FFC6-42A9-49CB-B5E9-B3F6B038331B}"/>
          </ac:cxnSpMkLst>
        </pc:cxnChg>
        <pc:cxnChg chg="add">
          <ac:chgData name="Jampa Dhondup" userId="d545e727c277e9af" providerId="LiveId" clId="{9662B84B-C253-4A3A-A698-AF16CB2801A9}" dt="2021-10-25T04:22:23.576" v="3357" actId="26606"/>
          <ac:cxnSpMkLst>
            <pc:docMk/>
            <pc:sldMk cId="1120320596" sldId="299"/>
            <ac:cxnSpMk id="14" creationId="{067633D1-6EE6-4118-B9F0-B363477BEE7A}"/>
          </ac:cxnSpMkLst>
        </pc:cxnChg>
      </pc:sldChg>
      <pc:sldChg chg="addSp delSp modSp mod setBg">
        <pc:chgData name="Jampa Dhondup" userId="d545e727c277e9af" providerId="LiveId" clId="{9662B84B-C253-4A3A-A698-AF16CB2801A9}" dt="2021-10-25T04:26:28.351" v="3361" actId="27614"/>
        <pc:sldMkLst>
          <pc:docMk/>
          <pc:sldMk cId="1052028839" sldId="300"/>
        </pc:sldMkLst>
        <pc:spChg chg="mod">
          <ac:chgData name="Jampa Dhondup" userId="d545e727c277e9af" providerId="LiveId" clId="{9662B84B-C253-4A3A-A698-AF16CB2801A9}" dt="2021-10-25T04:26:24.545" v="3360" actId="26606"/>
          <ac:spMkLst>
            <pc:docMk/>
            <pc:sldMk cId="1052028839" sldId="300"/>
            <ac:spMk id="2" creationId="{58665402-4D76-4C8F-AD55-6D1B54638708}"/>
          </ac:spMkLst>
        </pc:spChg>
        <pc:spChg chg="del">
          <ac:chgData name="Jampa Dhondup" userId="d545e727c277e9af" providerId="LiveId" clId="{9662B84B-C253-4A3A-A698-AF16CB2801A9}" dt="2021-10-25T04:26:20.427" v="3359" actId="22"/>
          <ac:spMkLst>
            <pc:docMk/>
            <pc:sldMk cId="1052028839" sldId="300"/>
            <ac:spMk id="3" creationId="{D5ED7A5E-96A7-4E24-A81F-DCE2A7DEEA62}"/>
          </ac:spMkLst>
        </pc:spChg>
        <pc:spChg chg="add">
          <ac:chgData name="Jampa Dhondup" userId="d545e727c277e9af" providerId="LiveId" clId="{9662B84B-C253-4A3A-A698-AF16CB2801A9}" dt="2021-10-25T04:26:24.545" v="3360" actId="26606"/>
          <ac:spMkLst>
            <pc:docMk/>
            <pc:sldMk cId="1052028839" sldId="300"/>
            <ac:spMk id="10" creationId="{D12DDE76-C203-4047-9998-63900085B5E8}"/>
          </ac:spMkLst>
        </pc:spChg>
        <pc:picChg chg="add mod ord">
          <ac:chgData name="Jampa Dhondup" userId="d545e727c277e9af" providerId="LiveId" clId="{9662B84B-C253-4A3A-A698-AF16CB2801A9}" dt="2021-10-25T04:26:28.351" v="3361" actId="27614"/>
          <ac:picMkLst>
            <pc:docMk/>
            <pc:sldMk cId="1052028839" sldId="300"/>
            <ac:picMk id="5" creationId="{3DC4DC0E-6B8F-4E99-AE33-5342EADA455F}"/>
          </ac:picMkLst>
        </pc:picChg>
      </pc:sldChg>
      <pc:sldChg chg="addSp delSp modSp new mod setBg">
        <pc:chgData name="Jampa Dhondup" userId="d545e727c277e9af" providerId="LiveId" clId="{9662B84B-C253-4A3A-A698-AF16CB2801A9}" dt="2021-10-25T04:31:47.504" v="3506" actId="1076"/>
        <pc:sldMkLst>
          <pc:docMk/>
          <pc:sldMk cId="1952184663" sldId="301"/>
        </pc:sldMkLst>
        <pc:spChg chg="mod">
          <ac:chgData name="Jampa Dhondup" userId="d545e727c277e9af" providerId="LiveId" clId="{9662B84B-C253-4A3A-A698-AF16CB2801A9}" dt="2021-10-25T04:31:35.267" v="3503" actId="26606"/>
          <ac:spMkLst>
            <pc:docMk/>
            <pc:sldMk cId="1952184663" sldId="301"/>
            <ac:spMk id="2" creationId="{D5C9DFEA-AB33-4A36-9C7B-27E25306A16E}"/>
          </ac:spMkLst>
        </pc:spChg>
        <pc:spChg chg="del mod">
          <ac:chgData name="Jampa Dhondup" userId="d545e727c277e9af" providerId="LiveId" clId="{9662B84B-C253-4A3A-A698-AF16CB2801A9}" dt="2021-10-25T04:29:35.644" v="3452" actId="478"/>
          <ac:spMkLst>
            <pc:docMk/>
            <pc:sldMk cId="1952184663" sldId="301"/>
            <ac:spMk id="3" creationId="{1D556BDC-274E-4C61-8DC3-A243950B3D57}"/>
          </ac:spMkLst>
        </pc:spChg>
        <pc:spChg chg="add del mod">
          <ac:chgData name="Jampa Dhondup" userId="d545e727c277e9af" providerId="LiveId" clId="{9662B84B-C253-4A3A-A698-AF16CB2801A9}" dt="2021-10-25T04:29:38.313" v="3453" actId="478"/>
          <ac:spMkLst>
            <pc:docMk/>
            <pc:sldMk cId="1952184663" sldId="301"/>
            <ac:spMk id="7" creationId="{EFEC5331-C94C-4796-88A1-1CD6C6B87081}"/>
          </ac:spMkLst>
        </pc:spChg>
        <pc:spChg chg="add del">
          <ac:chgData name="Jampa Dhondup" userId="d545e727c277e9af" providerId="LiveId" clId="{9662B84B-C253-4A3A-A698-AF16CB2801A9}" dt="2021-10-25T04:31:35.267" v="3503" actId="26606"/>
          <ac:spMkLst>
            <pc:docMk/>
            <pc:sldMk cId="1952184663" sldId="301"/>
            <ac:spMk id="14" creationId="{99ED5833-B85B-4103-8A3B-CAB0308E6C15}"/>
          </ac:spMkLst>
        </pc:spChg>
        <pc:spChg chg="add">
          <ac:chgData name="Jampa Dhondup" userId="d545e727c277e9af" providerId="LiveId" clId="{9662B84B-C253-4A3A-A698-AF16CB2801A9}" dt="2021-10-25T04:31:35.267" v="3503" actId="26606"/>
          <ac:spMkLst>
            <pc:docMk/>
            <pc:sldMk cId="1952184663" sldId="301"/>
            <ac:spMk id="19" creationId="{FB5B0058-AF13-4859-B429-4EDDE2A26F7F}"/>
          </ac:spMkLst>
        </pc:spChg>
        <pc:spChg chg="add">
          <ac:chgData name="Jampa Dhondup" userId="d545e727c277e9af" providerId="LiveId" clId="{9662B84B-C253-4A3A-A698-AF16CB2801A9}" dt="2021-10-25T04:31:35.267" v="3503" actId="26606"/>
          <ac:spMkLst>
            <pc:docMk/>
            <pc:sldMk cId="1952184663" sldId="301"/>
            <ac:spMk id="21" creationId="{0277405F-0B4F-4418-B773-1B38814125B6}"/>
          </ac:spMkLst>
        </pc:spChg>
        <pc:picChg chg="add mod">
          <ac:chgData name="Jampa Dhondup" userId="d545e727c277e9af" providerId="LiveId" clId="{9662B84B-C253-4A3A-A698-AF16CB2801A9}" dt="2021-10-25T04:31:47.504" v="3506" actId="1076"/>
          <ac:picMkLst>
            <pc:docMk/>
            <pc:sldMk cId="1952184663" sldId="301"/>
            <ac:picMk id="5" creationId="{1E42977F-A1B5-47DB-B448-CF1918754BD6}"/>
          </ac:picMkLst>
        </pc:picChg>
        <pc:picChg chg="add mod">
          <ac:chgData name="Jampa Dhondup" userId="d545e727c277e9af" providerId="LiveId" clId="{9662B84B-C253-4A3A-A698-AF16CB2801A9}" dt="2021-10-25T04:31:35.267" v="3503" actId="26606"/>
          <ac:picMkLst>
            <pc:docMk/>
            <pc:sldMk cId="1952184663" sldId="301"/>
            <ac:picMk id="9" creationId="{7B983912-093E-47A9-93BA-BEF2F6E89335}"/>
          </ac:picMkLst>
        </pc:picChg>
      </pc:sldChg>
      <pc:sldChg chg="addSp delSp modSp new mod setBg">
        <pc:chgData name="Jampa Dhondup" userId="d545e727c277e9af" providerId="LiveId" clId="{9662B84B-C253-4A3A-A698-AF16CB2801A9}" dt="2021-10-25T04:33:00.049" v="3511" actId="27614"/>
        <pc:sldMkLst>
          <pc:docMk/>
          <pc:sldMk cId="2356726764" sldId="302"/>
        </pc:sldMkLst>
        <pc:spChg chg="del">
          <ac:chgData name="Jampa Dhondup" userId="d545e727c277e9af" providerId="LiveId" clId="{9662B84B-C253-4A3A-A698-AF16CB2801A9}" dt="2021-10-25T04:32:53.087" v="3510" actId="26606"/>
          <ac:spMkLst>
            <pc:docMk/>
            <pc:sldMk cId="2356726764" sldId="302"/>
            <ac:spMk id="2" creationId="{86564F66-5824-4680-8FE5-95A9ADB16F79}"/>
          </ac:spMkLst>
        </pc:spChg>
        <pc:spChg chg="del">
          <ac:chgData name="Jampa Dhondup" userId="d545e727c277e9af" providerId="LiveId" clId="{9662B84B-C253-4A3A-A698-AF16CB2801A9}" dt="2021-10-25T04:32:53.087" v="3510" actId="26606"/>
          <ac:spMkLst>
            <pc:docMk/>
            <pc:sldMk cId="2356726764" sldId="302"/>
            <ac:spMk id="3" creationId="{94207485-6942-49A3-A155-A6E2B8733C83}"/>
          </ac:spMkLst>
        </pc:spChg>
        <pc:picChg chg="add del">
          <ac:chgData name="Jampa Dhondup" userId="d545e727c277e9af" providerId="LiveId" clId="{9662B84B-C253-4A3A-A698-AF16CB2801A9}" dt="2021-10-25T04:32:41.250" v="3508" actId="22"/>
          <ac:picMkLst>
            <pc:docMk/>
            <pc:sldMk cId="2356726764" sldId="302"/>
            <ac:picMk id="5" creationId="{3A3BFAC0-E090-4543-95E9-2E3B47142D81}"/>
          </ac:picMkLst>
        </pc:picChg>
        <pc:picChg chg="add mod">
          <ac:chgData name="Jampa Dhondup" userId="d545e727c277e9af" providerId="LiveId" clId="{9662B84B-C253-4A3A-A698-AF16CB2801A9}" dt="2021-10-25T04:33:00.049" v="3511" actId="27614"/>
          <ac:picMkLst>
            <pc:docMk/>
            <pc:sldMk cId="2356726764" sldId="302"/>
            <ac:picMk id="7" creationId="{FA573EC1-2DF1-41B5-AAFD-E3C029549378}"/>
          </ac:picMkLst>
        </pc:picChg>
      </pc:sldChg>
      <pc:sldChg chg="addSp delSp modSp new mod setBg">
        <pc:chgData name="Jampa Dhondup" userId="d545e727c277e9af" providerId="LiveId" clId="{9662B84B-C253-4A3A-A698-AF16CB2801A9}" dt="2021-10-25T04:37:04.633" v="3595" actId="27614"/>
        <pc:sldMkLst>
          <pc:docMk/>
          <pc:sldMk cId="235145614" sldId="303"/>
        </pc:sldMkLst>
        <pc:spChg chg="mod">
          <ac:chgData name="Jampa Dhondup" userId="d545e727c277e9af" providerId="LiveId" clId="{9662B84B-C253-4A3A-A698-AF16CB2801A9}" dt="2021-10-25T04:37:00.940" v="3594" actId="26606"/>
          <ac:spMkLst>
            <pc:docMk/>
            <pc:sldMk cId="235145614" sldId="303"/>
            <ac:spMk id="2" creationId="{DB6F4842-4975-4A00-BE04-50F1C227DA86}"/>
          </ac:spMkLst>
        </pc:spChg>
        <pc:spChg chg="del mod">
          <ac:chgData name="Jampa Dhondup" userId="d545e727c277e9af" providerId="LiveId" clId="{9662B84B-C253-4A3A-A698-AF16CB2801A9}" dt="2021-10-25T04:36:57.080" v="3591" actId="478"/>
          <ac:spMkLst>
            <pc:docMk/>
            <pc:sldMk cId="235145614" sldId="303"/>
            <ac:spMk id="3" creationId="{CE35CCCE-7215-4304-97E5-3E5F02290A83}"/>
          </ac:spMkLst>
        </pc:spChg>
        <pc:spChg chg="add del mod">
          <ac:chgData name="Jampa Dhondup" userId="d545e727c277e9af" providerId="LiveId" clId="{9662B84B-C253-4A3A-A698-AF16CB2801A9}" dt="2021-10-25T04:37:00.940" v="3594" actId="26606"/>
          <ac:spMkLst>
            <pc:docMk/>
            <pc:sldMk cId="235145614" sldId="303"/>
            <ac:spMk id="7" creationId="{E2A390C8-E8A4-46E9-89DA-FFEF0E92FE7C}"/>
          </ac:spMkLst>
        </pc:spChg>
        <pc:spChg chg="add del">
          <ac:chgData name="Jampa Dhondup" userId="d545e727c277e9af" providerId="LiveId" clId="{9662B84B-C253-4A3A-A698-AF16CB2801A9}" dt="2021-10-25T04:37:00.933" v="3593" actId="26606"/>
          <ac:spMkLst>
            <pc:docMk/>
            <pc:sldMk cId="235145614" sldId="303"/>
            <ac:spMk id="12" creationId="{A4AC5506-6312-4701-8D3C-40187889A947}"/>
          </ac:spMkLst>
        </pc:spChg>
        <pc:spChg chg="add">
          <ac:chgData name="Jampa Dhondup" userId="d545e727c277e9af" providerId="LiveId" clId="{9662B84B-C253-4A3A-A698-AF16CB2801A9}" dt="2021-10-25T04:37:00.940" v="3594" actId="26606"/>
          <ac:spMkLst>
            <pc:docMk/>
            <pc:sldMk cId="235145614" sldId="303"/>
            <ac:spMk id="14" creationId="{D12DDE76-C203-4047-9998-63900085B5E8}"/>
          </ac:spMkLst>
        </pc:spChg>
        <pc:picChg chg="add mod">
          <ac:chgData name="Jampa Dhondup" userId="d545e727c277e9af" providerId="LiveId" clId="{9662B84B-C253-4A3A-A698-AF16CB2801A9}" dt="2021-10-25T04:37:04.633" v="3595" actId="27614"/>
          <ac:picMkLst>
            <pc:docMk/>
            <pc:sldMk cId="235145614" sldId="303"/>
            <ac:picMk id="5" creationId="{F168CDF1-71C4-4D23-A7A1-15784F6375A3}"/>
          </ac:picMkLst>
        </pc:picChg>
      </pc:sldChg>
      <pc:sldChg chg="addSp modSp new mod setBg setClrOvrMap">
        <pc:chgData name="Jampa Dhondup" userId="d545e727c277e9af" providerId="LiveId" clId="{9662B84B-C253-4A3A-A698-AF16CB2801A9}" dt="2021-10-25T04:45:40.491" v="3860" actId="26606"/>
        <pc:sldMkLst>
          <pc:docMk/>
          <pc:sldMk cId="1847657077" sldId="304"/>
        </pc:sldMkLst>
        <pc:spChg chg="mod">
          <ac:chgData name="Jampa Dhondup" userId="d545e727c277e9af" providerId="LiveId" clId="{9662B84B-C253-4A3A-A698-AF16CB2801A9}" dt="2021-10-25T04:45:40.491" v="3860" actId="26606"/>
          <ac:spMkLst>
            <pc:docMk/>
            <pc:sldMk cId="1847657077" sldId="304"/>
            <ac:spMk id="2" creationId="{5BA1BDFE-4657-4BB1-A176-3F4314587A82}"/>
          </ac:spMkLst>
        </pc:spChg>
        <pc:spChg chg="mod">
          <ac:chgData name="Jampa Dhondup" userId="d545e727c277e9af" providerId="LiveId" clId="{9662B84B-C253-4A3A-A698-AF16CB2801A9}" dt="2021-10-25T04:45:40.491" v="3860" actId="26606"/>
          <ac:spMkLst>
            <pc:docMk/>
            <pc:sldMk cId="1847657077" sldId="304"/>
            <ac:spMk id="3" creationId="{CC0C694A-8F87-495B-88F6-0A875EA883A0}"/>
          </ac:spMkLst>
        </pc:spChg>
        <pc:spChg chg="add">
          <ac:chgData name="Jampa Dhondup" userId="d545e727c277e9af" providerId="LiveId" clId="{9662B84B-C253-4A3A-A698-AF16CB2801A9}" dt="2021-10-25T04:45:40.491" v="3860" actId="26606"/>
          <ac:spMkLst>
            <pc:docMk/>
            <pc:sldMk cId="1847657077" sldId="304"/>
            <ac:spMk id="9" creationId="{C5E6CFF1-2F42-4E10-9A97-F116F46F53FE}"/>
          </ac:spMkLst>
        </pc:spChg>
        <pc:picChg chg="add">
          <ac:chgData name="Jampa Dhondup" userId="d545e727c277e9af" providerId="LiveId" clId="{9662B84B-C253-4A3A-A698-AF16CB2801A9}" dt="2021-10-25T04:45:40.491" v="3860" actId="26606"/>
          <ac:picMkLst>
            <pc:docMk/>
            <pc:sldMk cId="1847657077" sldId="304"/>
            <ac:picMk id="5" creationId="{555127FC-450F-426F-AAF2-A8182529488E}"/>
          </ac:picMkLst>
        </pc:picChg>
        <pc:cxnChg chg="add">
          <ac:chgData name="Jampa Dhondup" userId="d545e727c277e9af" providerId="LiveId" clId="{9662B84B-C253-4A3A-A698-AF16CB2801A9}" dt="2021-10-25T04:45:40.491" v="3860" actId="26606"/>
          <ac:cxnSpMkLst>
            <pc:docMk/>
            <pc:sldMk cId="1847657077" sldId="304"/>
            <ac:cxnSpMk id="11" creationId="{67182200-4859-4C8D-BCBB-55B245C28BA3}"/>
          </ac:cxnSpMkLst>
        </pc:cxnChg>
      </pc:sldChg>
      <pc:sldChg chg="addSp delSp modSp new mod setBg">
        <pc:chgData name="Jampa Dhondup" userId="d545e727c277e9af" providerId="LiveId" clId="{9662B84B-C253-4A3A-A698-AF16CB2801A9}" dt="2021-10-25T04:57:15.475" v="4044" actId="26606"/>
        <pc:sldMkLst>
          <pc:docMk/>
          <pc:sldMk cId="1614410727" sldId="305"/>
        </pc:sldMkLst>
        <pc:spChg chg="mod">
          <ac:chgData name="Jampa Dhondup" userId="d545e727c277e9af" providerId="LiveId" clId="{9662B84B-C253-4A3A-A698-AF16CB2801A9}" dt="2021-10-25T04:57:15.475" v="4044" actId="26606"/>
          <ac:spMkLst>
            <pc:docMk/>
            <pc:sldMk cId="1614410727" sldId="305"/>
            <ac:spMk id="2" creationId="{7F728DD5-A3C8-4C22-A930-815CB0F9F5C3}"/>
          </ac:spMkLst>
        </pc:spChg>
        <pc:spChg chg="del">
          <ac:chgData name="Jampa Dhondup" userId="d545e727c277e9af" providerId="LiveId" clId="{9662B84B-C253-4A3A-A698-AF16CB2801A9}" dt="2021-10-25T04:42:17.668" v="3855" actId="22"/>
          <ac:spMkLst>
            <pc:docMk/>
            <pc:sldMk cId="1614410727" sldId="305"/>
            <ac:spMk id="3" creationId="{DED51BA4-5107-4E94-B26E-BF5B7E4B9258}"/>
          </ac:spMkLst>
        </pc:spChg>
        <pc:spChg chg="add del">
          <ac:chgData name="Jampa Dhondup" userId="d545e727c277e9af" providerId="LiveId" clId="{9662B84B-C253-4A3A-A698-AF16CB2801A9}" dt="2021-10-25T04:57:15.475" v="4044" actId="26606"/>
          <ac:spMkLst>
            <pc:docMk/>
            <pc:sldMk cId="1614410727" sldId="305"/>
            <ac:spMk id="10" creationId="{6753252F-4873-4F63-801D-CC719279A7D5}"/>
          </ac:spMkLst>
        </pc:spChg>
        <pc:spChg chg="add del">
          <ac:chgData name="Jampa Dhondup" userId="d545e727c277e9af" providerId="LiveId" clId="{9662B84B-C253-4A3A-A698-AF16CB2801A9}" dt="2021-10-25T04:57:15.475" v="4044" actId="26606"/>
          <ac:spMkLst>
            <pc:docMk/>
            <pc:sldMk cId="1614410727" sldId="305"/>
            <ac:spMk id="12" creationId="{047C8CCB-F95D-4249-92DD-651249D3535A}"/>
          </ac:spMkLst>
        </pc:spChg>
        <pc:spChg chg="add">
          <ac:chgData name="Jampa Dhondup" userId="d545e727c277e9af" providerId="LiveId" clId="{9662B84B-C253-4A3A-A698-AF16CB2801A9}" dt="2021-10-25T04:57:15.475" v="4044" actId="26606"/>
          <ac:spMkLst>
            <pc:docMk/>
            <pc:sldMk cId="1614410727" sldId="305"/>
            <ac:spMk id="71" creationId="{823AC064-BC96-4F32-8AE1-B2FD38754823}"/>
          </ac:spMkLst>
        </pc:spChg>
        <pc:picChg chg="add mod ord">
          <ac:chgData name="Jampa Dhondup" userId="d545e727c277e9af" providerId="LiveId" clId="{9662B84B-C253-4A3A-A698-AF16CB2801A9}" dt="2021-10-25T04:57:15.475" v="4044" actId="26606"/>
          <ac:picMkLst>
            <pc:docMk/>
            <pc:sldMk cId="1614410727" sldId="305"/>
            <ac:picMk id="5" creationId="{0F2406F8-CA87-43FE-AC52-5909C8A482EC}"/>
          </ac:picMkLst>
        </pc:picChg>
        <pc:picChg chg="add mod">
          <ac:chgData name="Jampa Dhondup" userId="d545e727c277e9af" providerId="LiveId" clId="{9662B84B-C253-4A3A-A698-AF16CB2801A9}" dt="2021-10-25T04:57:15.475" v="4044" actId="26606"/>
          <ac:picMkLst>
            <pc:docMk/>
            <pc:sldMk cId="1614410727" sldId="305"/>
            <ac:picMk id="1026" creationId="{0DE81FCB-BA84-47F7-9E7A-1726F93E8C1D}"/>
          </ac:picMkLst>
        </pc:picChg>
        <pc:cxnChg chg="add">
          <ac:chgData name="Jampa Dhondup" userId="d545e727c277e9af" providerId="LiveId" clId="{9662B84B-C253-4A3A-A698-AF16CB2801A9}" dt="2021-10-25T04:57:15.475" v="4044" actId="26606"/>
          <ac:cxnSpMkLst>
            <pc:docMk/>
            <pc:sldMk cId="1614410727" sldId="305"/>
            <ac:cxnSpMk id="73" creationId="{7E7C77BC-7138-40B1-A15B-20F57A494629}"/>
          </ac:cxnSpMkLst>
        </pc:cxnChg>
        <pc:cxnChg chg="add">
          <ac:chgData name="Jampa Dhondup" userId="d545e727c277e9af" providerId="LiveId" clId="{9662B84B-C253-4A3A-A698-AF16CB2801A9}" dt="2021-10-25T04:57:15.475" v="4044" actId="26606"/>
          <ac:cxnSpMkLst>
            <pc:docMk/>
            <pc:sldMk cId="1614410727" sldId="305"/>
            <ac:cxnSpMk id="75" creationId="{DB146403-F3D6-484B-B2ED-97F9565D0370}"/>
          </ac:cxnSpMkLst>
        </pc:cxnChg>
      </pc:sldChg>
      <pc:sldChg chg="addSp delSp modSp new mod setBg">
        <pc:chgData name="Jampa Dhondup" userId="d545e727c277e9af" providerId="LiveId" clId="{9662B84B-C253-4A3A-A698-AF16CB2801A9}" dt="2021-10-25T04:45:49.057" v="3864" actId="27614"/>
        <pc:sldMkLst>
          <pc:docMk/>
          <pc:sldMk cId="601804888" sldId="306"/>
        </pc:sldMkLst>
        <pc:spChg chg="add del">
          <ac:chgData name="Jampa Dhondup" userId="d545e727c277e9af" providerId="LiveId" clId="{9662B84B-C253-4A3A-A698-AF16CB2801A9}" dt="2021-10-25T04:45:45.265" v="3863" actId="26606"/>
          <ac:spMkLst>
            <pc:docMk/>
            <pc:sldMk cId="601804888" sldId="306"/>
            <ac:spMk id="2" creationId="{106F78EA-C809-45BB-87FD-E8F7677832D5}"/>
          </ac:spMkLst>
        </pc:spChg>
        <pc:spChg chg="add del">
          <ac:chgData name="Jampa Dhondup" userId="d545e727c277e9af" providerId="LiveId" clId="{9662B84B-C253-4A3A-A698-AF16CB2801A9}" dt="2021-10-25T04:45:45.265" v="3863" actId="26606"/>
          <ac:spMkLst>
            <pc:docMk/>
            <pc:sldMk cId="601804888" sldId="306"/>
            <ac:spMk id="3" creationId="{025CF7C3-8C1D-45BC-86AC-A05F6F635E6A}"/>
          </ac:spMkLst>
        </pc:spChg>
        <pc:spChg chg="add del">
          <ac:chgData name="Jampa Dhondup" userId="d545e727c277e9af" providerId="LiveId" clId="{9662B84B-C253-4A3A-A698-AF16CB2801A9}" dt="2021-10-25T04:45:45.256" v="3862" actId="26606"/>
          <ac:spMkLst>
            <pc:docMk/>
            <pc:sldMk cId="601804888" sldId="306"/>
            <ac:spMk id="10" creationId="{32BC26D8-82FB-445E-AA49-62A77D7C1EE0}"/>
          </ac:spMkLst>
        </pc:spChg>
        <pc:spChg chg="add del">
          <ac:chgData name="Jampa Dhondup" userId="d545e727c277e9af" providerId="LiveId" clId="{9662B84B-C253-4A3A-A698-AF16CB2801A9}" dt="2021-10-25T04:45:45.256" v="3862" actId="26606"/>
          <ac:spMkLst>
            <pc:docMk/>
            <pc:sldMk cId="601804888" sldId="306"/>
            <ac:spMk id="12" creationId="{CB44330D-EA18-4254-AA95-EB49948539B8}"/>
          </ac:spMkLst>
        </pc:spChg>
        <pc:spChg chg="add">
          <ac:chgData name="Jampa Dhondup" userId="d545e727c277e9af" providerId="LiveId" clId="{9662B84B-C253-4A3A-A698-AF16CB2801A9}" dt="2021-10-25T04:45:45.265" v="3863" actId="26606"/>
          <ac:spMkLst>
            <pc:docMk/>
            <pc:sldMk cId="601804888" sldId="306"/>
            <ac:spMk id="14" creationId="{2633B3B5-CC90-43F0-8714-D31D1F3F0209}"/>
          </ac:spMkLst>
        </pc:spChg>
        <pc:spChg chg="add">
          <ac:chgData name="Jampa Dhondup" userId="d545e727c277e9af" providerId="LiveId" clId="{9662B84B-C253-4A3A-A698-AF16CB2801A9}" dt="2021-10-25T04:45:45.265" v="3863" actId="26606"/>
          <ac:spMkLst>
            <pc:docMk/>
            <pc:sldMk cId="601804888" sldId="306"/>
            <ac:spMk id="15" creationId="{AB8C311F-7253-4AED-9701-7FC0708C41C7}"/>
          </ac:spMkLst>
        </pc:spChg>
        <pc:spChg chg="add">
          <ac:chgData name="Jampa Dhondup" userId="d545e727c277e9af" providerId="LiveId" clId="{9662B84B-C253-4A3A-A698-AF16CB2801A9}" dt="2021-10-25T04:45:45.265" v="3863" actId="26606"/>
          <ac:spMkLst>
            <pc:docMk/>
            <pc:sldMk cId="601804888" sldId="306"/>
            <ac:spMk id="16" creationId="{A8D57A06-A426-446D-B02C-A2DC6B62E45E}"/>
          </ac:spMkLst>
        </pc:spChg>
        <pc:spChg chg="add">
          <ac:chgData name="Jampa Dhondup" userId="d545e727c277e9af" providerId="LiveId" clId="{9662B84B-C253-4A3A-A698-AF16CB2801A9}" dt="2021-10-25T04:45:45.265" v="3863" actId="26606"/>
          <ac:spMkLst>
            <pc:docMk/>
            <pc:sldMk cId="601804888" sldId="306"/>
            <ac:spMk id="17" creationId="{E2384209-CB15-4CDF-9D31-C44FD9A3F20D}"/>
          </ac:spMkLst>
        </pc:spChg>
        <pc:picChg chg="add mod">
          <ac:chgData name="Jampa Dhondup" userId="d545e727c277e9af" providerId="LiveId" clId="{9662B84B-C253-4A3A-A698-AF16CB2801A9}" dt="2021-10-25T04:45:49.057" v="3864" actId="27614"/>
          <ac:picMkLst>
            <pc:docMk/>
            <pc:sldMk cId="601804888" sldId="306"/>
            <ac:picMk id="5" creationId="{87123CCE-2B5A-4E44-A5D3-3EA83D8779F9}"/>
          </ac:picMkLst>
        </pc:picChg>
      </pc:sldChg>
      <pc:sldChg chg="addSp delSp modSp new mod setBg">
        <pc:chgData name="Jampa Dhondup" userId="d545e727c277e9af" providerId="LiveId" clId="{9662B84B-C253-4A3A-A698-AF16CB2801A9}" dt="2021-10-25T04:47:14.338" v="3891" actId="27614"/>
        <pc:sldMkLst>
          <pc:docMk/>
          <pc:sldMk cId="3384574139" sldId="307"/>
        </pc:sldMkLst>
        <pc:spChg chg="mod">
          <ac:chgData name="Jampa Dhondup" userId="d545e727c277e9af" providerId="LiveId" clId="{9662B84B-C253-4A3A-A698-AF16CB2801A9}" dt="2021-10-25T04:47:10.667" v="3890" actId="26606"/>
          <ac:spMkLst>
            <pc:docMk/>
            <pc:sldMk cId="3384574139" sldId="307"/>
            <ac:spMk id="2" creationId="{E91AB893-C7FF-49D7-8740-7204421E6D74}"/>
          </ac:spMkLst>
        </pc:spChg>
        <pc:spChg chg="del">
          <ac:chgData name="Jampa Dhondup" userId="d545e727c277e9af" providerId="LiveId" clId="{9662B84B-C253-4A3A-A698-AF16CB2801A9}" dt="2021-10-25T04:47:07.156" v="3889" actId="22"/>
          <ac:spMkLst>
            <pc:docMk/>
            <pc:sldMk cId="3384574139" sldId="307"/>
            <ac:spMk id="3" creationId="{4BA29E84-619C-4263-9FA1-2F27F4812A8F}"/>
          </ac:spMkLst>
        </pc:spChg>
        <pc:spChg chg="add">
          <ac:chgData name="Jampa Dhondup" userId="d545e727c277e9af" providerId="LiveId" clId="{9662B84B-C253-4A3A-A698-AF16CB2801A9}" dt="2021-10-25T04:47:10.667" v="3890" actId="26606"/>
          <ac:spMkLst>
            <pc:docMk/>
            <pc:sldMk cId="3384574139" sldId="307"/>
            <ac:spMk id="10" creationId="{6753252F-4873-4F63-801D-CC719279A7D5}"/>
          </ac:spMkLst>
        </pc:spChg>
        <pc:spChg chg="add">
          <ac:chgData name="Jampa Dhondup" userId="d545e727c277e9af" providerId="LiveId" clId="{9662B84B-C253-4A3A-A698-AF16CB2801A9}" dt="2021-10-25T04:47:10.667" v="3890" actId="26606"/>
          <ac:spMkLst>
            <pc:docMk/>
            <pc:sldMk cId="3384574139" sldId="307"/>
            <ac:spMk id="12" creationId="{047C8CCB-F95D-4249-92DD-651249D3535A}"/>
          </ac:spMkLst>
        </pc:spChg>
        <pc:picChg chg="add mod ord">
          <ac:chgData name="Jampa Dhondup" userId="d545e727c277e9af" providerId="LiveId" clId="{9662B84B-C253-4A3A-A698-AF16CB2801A9}" dt="2021-10-25T04:47:14.338" v="3891" actId="27614"/>
          <ac:picMkLst>
            <pc:docMk/>
            <pc:sldMk cId="3384574139" sldId="307"/>
            <ac:picMk id="5" creationId="{08B20F92-1EEC-4AE4-BA3F-9BC203FAE8EE}"/>
          </ac:picMkLst>
        </pc:picChg>
      </pc:sldChg>
      <pc:sldChg chg="addSp delSp modSp new mod setBg">
        <pc:chgData name="Jampa Dhondup" userId="d545e727c277e9af" providerId="LiveId" clId="{9662B84B-C253-4A3A-A698-AF16CB2801A9}" dt="2021-10-25T04:49:18.021" v="4041" actId="26606"/>
        <pc:sldMkLst>
          <pc:docMk/>
          <pc:sldMk cId="381371366" sldId="308"/>
        </pc:sldMkLst>
        <pc:spChg chg="mod">
          <ac:chgData name="Jampa Dhondup" userId="d545e727c277e9af" providerId="LiveId" clId="{9662B84B-C253-4A3A-A698-AF16CB2801A9}" dt="2021-10-25T04:49:18.021" v="4041" actId="26606"/>
          <ac:spMkLst>
            <pc:docMk/>
            <pc:sldMk cId="381371366" sldId="308"/>
            <ac:spMk id="2" creationId="{CAA95321-26F7-4745-A628-6F754DF52EA4}"/>
          </ac:spMkLst>
        </pc:spChg>
        <pc:spChg chg="mod">
          <ac:chgData name="Jampa Dhondup" userId="d545e727c277e9af" providerId="LiveId" clId="{9662B84B-C253-4A3A-A698-AF16CB2801A9}" dt="2021-10-25T04:49:18.021" v="4041" actId="26606"/>
          <ac:spMkLst>
            <pc:docMk/>
            <pc:sldMk cId="381371366" sldId="308"/>
            <ac:spMk id="3" creationId="{3FE0D0EC-C34D-4D21-AAAA-EEBB0405BD77}"/>
          </ac:spMkLst>
        </pc:spChg>
        <pc:spChg chg="add del">
          <ac:chgData name="Jampa Dhondup" userId="d545e727c277e9af" providerId="LiveId" clId="{9662B84B-C253-4A3A-A698-AF16CB2801A9}" dt="2021-10-25T04:49:15.251" v="4038" actId="26606"/>
          <ac:spMkLst>
            <pc:docMk/>
            <pc:sldMk cId="381371366" sldId="308"/>
            <ac:spMk id="8" creationId="{E8A8EAB8-D2FF-444D-B34B-7D32F106AD0E}"/>
          </ac:spMkLst>
        </pc:spChg>
        <pc:spChg chg="add del">
          <ac:chgData name="Jampa Dhondup" userId="d545e727c277e9af" providerId="LiveId" clId="{9662B84B-C253-4A3A-A698-AF16CB2801A9}" dt="2021-10-25T04:49:18.009" v="4040" actId="26606"/>
          <ac:spMkLst>
            <pc:docMk/>
            <pc:sldMk cId="381371366" sldId="308"/>
            <ac:spMk id="14" creationId="{A7AE9375-4664-4DB2-922D-2782A6E439AC}"/>
          </ac:spMkLst>
        </pc:spChg>
        <pc:spChg chg="add del">
          <ac:chgData name="Jampa Dhondup" userId="d545e727c277e9af" providerId="LiveId" clId="{9662B84B-C253-4A3A-A698-AF16CB2801A9}" dt="2021-10-25T04:49:18.009" v="4040" actId="26606"/>
          <ac:spMkLst>
            <pc:docMk/>
            <pc:sldMk cId="381371366" sldId="308"/>
            <ac:spMk id="16" creationId="{9DD005C1-8C51-42D6-9BEE-B9B83849743D}"/>
          </ac:spMkLst>
        </pc:spChg>
        <pc:spChg chg="add">
          <ac:chgData name="Jampa Dhondup" userId="d545e727c277e9af" providerId="LiveId" clId="{9662B84B-C253-4A3A-A698-AF16CB2801A9}" dt="2021-10-25T04:49:18.021" v="4041" actId="26606"/>
          <ac:spMkLst>
            <pc:docMk/>
            <pc:sldMk cId="381371366" sldId="308"/>
            <ac:spMk id="18" creationId="{E8A8EAB8-D2FF-444D-B34B-7D32F106AD0E}"/>
          </ac:spMkLst>
        </pc:spChg>
        <pc:cxnChg chg="add del">
          <ac:chgData name="Jampa Dhondup" userId="d545e727c277e9af" providerId="LiveId" clId="{9662B84B-C253-4A3A-A698-AF16CB2801A9}" dt="2021-10-25T04:49:15.251" v="4038" actId="26606"/>
          <ac:cxnSpMkLst>
            <pc:docMk/>
            <pc:sldMk cId="381371366" sldId="308"/>
            <ac:cxnSpMk id="10" creationId="{067633D1-6EE6-4118-B9F0-B363477BEE7A}"/>
          </ac:cxnSpMkLst>
        </pc:cxnChg>
        <pc:cxnChg chg="add del">
          <ac:chgData name="Jampa Dhondup" userId="d545e727c277e9af" providerId="LiveId" clId="{9662B84B-C253-4A3A-A698-AF16CB2801A9}" dt="2021-10-25T04:49:15.251" v="4038" actId="26606"/>
          <ac:cxnSpMkLst>
            <pc:docMk/>
            <pc:sldMk cId="381371366" sldId="308"/>
            <ac:cxnSpMk id="12" creationId="{4AD7FFC6-42A9-49CB-B5E9-B3F6B038331B}"/>
          </ac:cxnSpMkLst>
        </pc:cxnChg>
        <pc:cxnChg chg="add del">
          <ac:chgData name="Jampa Dhondup" userId="d545e727c277e9af" providerId="LiveId" clId="{9662B84B-C253-4A3A-A698-AF16CB2801A9}" dt="2021-10-25T04:49:18.009" v="4040" actId="26606"/>
          <ac:cxnSpMkLst>
            <pc:docMk/>
            <pc:sldMk cId="381371366" sldId="308"/>
            <ac:cxnSpMk id="15" creationId="{EE504C98-6397-41C1-A8D8-2D9C4ED307E0}"/>
          </ac:cxnSpMkLst>
        </pc:cxnChg>
        <pc:cxnChg chg="add">
          <ac:chgData name="Jampa Dhondup" userId="d545e727c277e9af" providerId="LiveId" clId="{9662B84B-C253-4A3A-A698-AF16CB2801A9}" dt="2021-10-25T04:49:18.021" v="4041" actId="26606"/>
          <ac:cxnSpMkLst>
            <pc:docMk/>
            <pc:sldMk cId="381371366" sldId="308"/>
            <ac:cxnSpMk id="19" creationId="{067633D1-6EE6-4118-B9F0-B363477BEE7A}"/>
          </ac:cxnSpMkLst>
        </pc:cxnChg>
        <pc:cxnChg chg="add">
          <ac:chgData name="Jampa Dhondup" userId="d545e727c277e9af" providerId="LiveId" clId="{9662B84B-C253-4A3A-A698-AF16CB2801A9}" dt="2021-10-25T04:49:18.021" v="4041" actId="26606"/>
          <ac:cxnSpMkLst>
            <pc:docMk/>
            <pc:sldMk cId="381371366" sldId="308"/>
            <ac:cxnSpMk id="20" creationId="{4AD7FFC6-42A9-49CB-B5E9-B3F6B038331B}"/>
          </ac:cxnSpMkLst>
        </pc:cxnChg>
      </pc:sldChg>
      <pc:sldChg chg="addSp delSp modSp mod setBg modClrScheme addAnim chgLayout">
        <pc:chgData name="Jampa Dhondup" userId="d545e727c277e9af" providerId="LiveId" clId="{9662B84B-C253-4A3A-A698-AF16CB2801A9}" dt="2021-11-01T05:39:36.958" v="4115"/>
        <pc:sldMkLst>
          <pc:docMk/>
          <pc:sldMk cId="2064138112" sldId="316"/>
        </pc:sldMkLst>
        <pc:spChg chg="del mod ord">
          <ac:chgData name="Jampa Dhondup" userId="d545e727c277e9af" providerId="LiveId" clId="{9662B84B-C253-4A3A-A698-AF16CB2801A9}" dt="2021-11-01T05:39:00.996" v="4049" actId="700"/>
          <ac:spMkLst>
            <pc:docMk/>
            <pc:sldMk cId="2064138112" sldId="316"/>
            <ac:spMk id="2" creationId="{0FA14069-6C19-4698-9CC5-F2A84D528CBF}"/>
          </ac:spMkLst>
        </pc:spChg>
        <pc:spChg chg="del mod ord">
          <ac:chgData name="Jampa Dhondup" userId="d545e727c277e9af" providerId="LiveId" clId="{9662B84B-C253-4A3A-A698-AF16CB2801A9}" dt="2021-11-01T05:39:00.996" v="4049" actId="700"/>
          <ac:spMkLst>
            <pc:docMk/>
            <pc:sldMk cId="2064138112" sldId="316"/>
            <ac:spMk id="3" creationId="{087B12D2-4AB1-4EC1-9016-339B7DFD643D}"/>
          </ac:spMkLst>
        </pc:spChg>
        <pc:spChg chg="add mod ord">
          <ac:chgData name="Jampa Dhondup" userId="d545e727c277e9af" providerId="LiveId" clId="{9662B84B-C253-4A3A-A698-AF16CB2801A9}" dt="2021-11-01T05:39:36.957" v="4114" actId="26606"/>
          <ac:spMkLst>
            <pc:docMk/>
            <pc:sldMk cId="2064138112" sldId="316"/>
            <ac:spMk id="4" creationId="{D273CED4-58FE-402D-9646-E6B742134BD9}"/>
          </ac:spMkLst>
        </pc:spChg>
        <pc:spChg chg="add mod ord">
          <ac:chgData name="Jampa Dhondup" userId="d545e727c277e9af" providerId="LiveId" clId="{9662B84B-C253-4A3A-A698-AF16CB2801A9}" dt="2021-11-01T05:39:36.957" v="4114" actId="26606"/>
          <ac:spMkLst>
            <pc:docMk/>
            <pc:sldMk cId="2064138112" sldId="316"/>
            <ac:spMk id="5" creationId="{1C878A86-6FD4-4C84-9A54-8640404CA6EC}"/>
          </ac:spMkLst>
        </pc:spChg>
        <pc:spChg chg="add">
          <ac:chgData name="Jampa Dhondup" userId="d545e727c277e9af" providerId="LiveId" clId="{9662B84B-C253-4A3A-A698-AF16CB2801A9}" dt="2021-11-01T05:39:36.957" v="4114" actId="26606"/>
          <ac:spMkLst>
            <pc:docMk/>
            <pc:sldMk cId="2064138112" sldId="316"/>
            <ac:spMk id="10" creationId="{3A397E3E-B90C-4D82-BAAA-36F7AC6A4565}"/>
          </ac:spMkLst>
        </pc:spChg>
        <pc:spChg chg="add">
          <ac:chgData name="Jampa Dhondup" userId="d545e727c277e9af" providerId="LiveId" clId="{9662B84B-C253-4A3A-A698-AF16CB2801A9}" dt="2021-11-01T05:39:36.957" v="4114" actId="26606"/>
          <ac:spMkLst>
            <pc:docMk/>
            <pc:sldMk cId="2064138112" sldId="316"/>
            <ac:spMk id="12" creationId="{E16C8D8F-10E9-4498-ABDB-0F923F8B6837}"/>
          </ac:spMkLst>
        </pc:spChg>
        <pc:spChg chg="add">
          <ac:chgData name="Jampa Dhondup" userId="d545e727c277e9af" providerId="LiveId" clId="{9662B84B-C253-4A3A-A698-AF16CB2801A9}" dt="2021-11-01T05:39:36.957" v="4114" actId="26606"/>
          <ac:spMkLst>
            <pc:docMk/>
            <pc:sldMk cId="2064138112" sldId="316"/>
            <ac:spMk id="14" creationId="{1E5A83E3-8A11-4492-BB6E-F5F2240316FB}"/>
          </ac:spMkLst>
        </pc:spChg>
        <pc:spChg chg="add">
          <ac:chgData name="Jampa Dhondup" userId="d545e727c277e9af" providerId="LiveId" clId="{9662B84B-C253-4A3A-A698-AF16CB2801A9}" dt="2021-11-01T05:39:36.957" v="4114" actId="26606"/>
          <ac:spMkLst>
            <pc:docMk/>
            <pc:sldMk cId="2064138112" sldId="316"/>
            <ac:spMk id="16" creationId="{8CF5E676-CA04-4CED-9F1E-5026ED66E66D}"/>
          </ac:spMkLst>
        </pc:spChg>
        <pc:spChg chg="add">
          <ac:chgData name="Jampa Dhondup" userId="d545e727c277e9af" providerId="LiveId" clId="{9662B84B-C253-4A3A-A698-AF16CB2801A9}" dt="2021-11-01T05:39:36.957" v="4114" actId="26606"/>
          <ac:spMkLst>
            <pc:docMk/>
            <pc:sldMk cId="2064138112" sldId="316"/>
            <ac:spMk id="18" creationId="{6BA9E676-A8FC-4C2F-8D78-C13ED8ABDBA8}"/>
          </ac:spMkLst>
        </pc:spChg>
        <pc:spChg chg="add">
          <ac:chgData name="Jampa Dhondup" userId="d545e727c277e9af" providerId="LiveId" clId="{9662B84B-C253-4A3A-A698-AF16CB2801A9}" dt="2021-11-01T05:39:36.957" v="4114" actId="26606"/>
          <ac:spMkLst>
            <pc:docMk/>
            <pc:sldMk cId="2064138112" sldId="316"/>
            <ac:spMk id="20" creationId="{A2B5CBEA-F125-49B6-8335-227C325B112B}"/>
          </ac:spMkLst>
        </pc:spChg>
        <pc:spChg chg="add">
          <ac:chgData name="Jampa Dhondup" userId="d545e727c277e9af" providerId="LiveId" clId="{9662B84B-C253-4A3A-A698-AF16CB2801A9}" dt="2021-11-01T05:39:36.957" v="4114" actId="26606"/>
          <ac:spMkLst>
            <pc:docMk/>
            <pc:sldMk cId="2064138112" sldId="316"/>
            <ac:spMk id="22" creationId="{EECD79B5-5FC5-495F-BFD6-346C16E787A7}"/>
          </ac:spMkLst>
        </pc:spChg>
        <pc:spChg chg="add">
          <ac:chgData name="Jampa Dhondup" userId="d545e727c277e9af" providerId="LiveId" clId="{9662B84B-C253-4A3A-A698-AF16CB2801A9}" dt="2021-11-01T05:39:36.957" v="4114" actId="26606"/>
          <ac:spMkLst>
            <pc:docMk/>
            <pc:sldMk cId="2064138112" sldId="316"/>
            <ac:spMk id="24" creationId="{2C1D3151-5F97-4860-B56C-C98BD62CC255}"/>
          </ac:spMkLst>
        </pc:spChg>
        <pc:spChg chg="add">
          <ac:chgData name="Jampa Dhondup" userId="d545e727c277e9af" providerId="LiveId" clId="{9662B84B-C253-4A3A-A698-AF16CB2801A9}" dt="2021-11-01T05:39:36.957" v="4114" actId="26606"/>
          <ac:spMkLst>
            <pc:docMk/>
            <pc:sldMk cId="2064138112" sldId="316"/>
            <ac:spMk id="26" creationId="{32D9D048-3063-435A-8C23-26C1907E9619}"/>
          </ac:spMkLst>
        </pc:spChg>
        <pc:spChg chg="add">
          <ac:chgData name="Jampa Dhondup" userId="d545e727c277e9af" providerId="LiveId" clId="{9662B84B-C253-4A3A-A698-AF16CB2801A9}" dt="2021-11-01T05:39:36.957" v="4114" actId="26606"/>
          <ac:spMkLst>
            <pc:docMk/>
            <pc:sldMk cId="2064138112" sldId="316"/>
            <ac:spMk id="28" creationId="{8DE96824-E506-4448-8704-5EC7BF7BC51B}"/>
          </ac:spMkLst>
        </pc:spChg>
        <pc:spChg chg="add">
          <ac:chgData name="Jampa Dhondup" userId="d545e727c277e9af" providerId="LiveId" clId="{9662B84B-C253-4A3A-A698-AF16CB2801A9}" dt="2021-11-01T05:39:36.957" v="4114" actId="26606"/>
          <ac:spMkLst>
            <pc:docMk/>
            <pc:sldMk cId="2064138112" sldId="316"/>
            <ac:spMk id="30" creationId="{4D1A5E71-B6B6-486A-8CDC-C7ABD9B903F6}"/>
          </ac:spMkLst>
        </pc:spChg>
        <pc:spChg chg="add">
          <ac:chgData name="Jampa Dhondup" userId="d545e727c277e9af" providerId="LiveId" clId="{9662B84B-C253-4A3A-A698-AF16CB2801A9}" dt="2021-11-01T05:39:36.957" v="4114" actId="26606"/>
          <ac:spMkLst>
            <pc:docMk/>
            <pc:sldMk cId="2064138112" sldId="316"/>
            <ac:spMk id="32" creationId="{B6C541AE-9B02-44C0-B8C6-B2DEA7ED3813}"/>
          </ac:spMkLst>
        </pc:spChg>
      </pc:sldChg>
      <pc:sldChg chg="addSp modSp new mod setBg">
        <pc:chgData name="Jampa Dhondup" userId="d545e727c277e9af" providerId="LiveId" clId="{9662B84B-C253-4A3A-A698-AF16CB2801A9}" dt="2021-11-01T05:52:23.284" v="5231" actId="26606"/>
        <pc:sldMkLst>
          <pc:docMk/>
          <pc:sldMk cId="750187643" sldId="317"/>
        </pc:sldMkLst>
        <pc:spChg chg="mod">
          <ac:chgData name="Jampa Dhondup" userId="d545e727c277e9af" providerId="LiveId" clId="{9662B84B-C253-4A3A-A698-AF16CB2801A9}" dt="2021-11-01T05:52:23.284" v="5231" actId="26606"/>
          <ac:spMkLst>
            <pc:docMk/>
            <pc:sldMk cId="750187643" sldId="317"/>
            <ac:spMk id="2" creationId="{2AF9DFB4-07F0-4EE0-88CE-B03694C97A3B}"/>
          </ac:spMkLst>
        </pc:spChg>
        <pc:spChg chg="mod">
          <ac:chgData name="Jampa Dhondup" userId="d545e727c277e9af" providerId="LiveId" clId="{9662B84B-C253-4A3A-A698-AF16CB2801A9}" dt="2021-11-01T05:52:23.284" v="5231" actId="26606"/>
          <ac:spMkLst>
            <pc:docMk/>
            <pc:sldMk cId="750187643" sldId="317"/>
            <ac:spMk id="3" creationId="{C8E88CB1-DB30-4FAB-845F-4FD5C3B5BA5E}"/>
          </ac:spMkLst>
        </pc:spChg>
        <pc:spChg chg="add">
          <ac:chgData name="Jampa Dhondup" userId="d545e727c277e9af" providerId="LiveId" clId="{9662B84B-C253-4A3A-A698-AF16CB2801A9}" dt="2021-11-01T05:52:23.284" v="5231" actId="26606"/>
          <ac:spMkLst>
            <pc:docMk/>
            <pc:sldMk cId="750187643" sldId="317"/>
            <ac:spMk id="8" creationId="{DAF1966E-FD40-4A4A-B61B-C4DF7FA05F06}"/>
          </ac:spMkLst>
        </pc:spChg>
        <pc:spChg chg="add">
          <ac:chgData name="Jampa Dhondup" userId="d545e727c277e9af" providerId="LiveId" clId="{9662B84B-C253-4A3A-A698-AF16CB2801A9}" dt="2021-11-01T05:52:23.284" v="5231" actId="26606"/>
          <ac:spMkLst>
            <pc:docMk/>
            <pc:sldMk cId="750187643" sldId="317"/>
            <ac:spMk id="10" creationId="{047BFA19-D45E-416B-A404-7AF2F3F27017}"/>
          </ac:spMkLst>
        </pc:spChg>
        <pc:spChg chg="add">
          <ac:chgData name="Jampa Dhondup" userId="d545e727c277e9af" providerId="LiveId" clId="{9662B84B-C253-4A3A-A698-AF16CB2801A9}" dt="2021-11-01T05:52:23.284" v="5231" actId="26606"/>
          <ac:spMkLst>
            <pc:docMk/>
            <pc:sldMk cId="750187643" sldId="317"/>
            <ac:spMk id="12" creationId="{8E0105E7-23DB-4CF2-8258-FF47C7620F6E}"/>
          </ac:spMkLst>
        </pc:spChg>
        <pc:spChg chg="add">
          <ac:chgData name="Jampa Dhondup" userId="d545e727c277e9af" providerId="LiveId" clId="{9662B84B-C253-4A3A-A698-AF16CB2801A9}" dt="2021-11-01T05:52:23.284" v="5231" actId="26606"/>
          <ac:spMkLst>
            <pc:docMk/>
            <pc:sldMk cId="750187643" sldId="317"/>
            <ac:spMk id="14" creationId="{074B4F7D-14B2-478B-8BF5-01E4E0C5D263}"/>
          </ac:spMkLst>
        </pc:spChg>
      </pc:sldChg>
      <pc:sldChg chg="addSp delSp modSp new mod setBg">
        <pc:chgData name="Jampa Dhondup" userId="d545e727c277e9af" providerId="LiveId" clId="{9662B84B-C253-4A3A-A698-AF16CB2801A9}" dt="2021-11-01T05:43:20.136" v="4738" actId="26606"/>
        <pc:sldMkLst>
          <pc:docMk/>
          <pc:sldMk cId="1323335640" sldId="318"/>
        </pc:sldMkLst>
        <pc:spChg chg="mod">
          <ac:chgData name="Jampa Dhondup" userId="d545e727c277e9af" providerId="LiveId" clId="{9662B84B-C253-4A3A-A698-AF16CB2801A9}" dt="2021-11-01T05:43:20.136" v="4738" actId="26606"/>
          <ac:spMkLst>
            <pc:docMk/>
            <pc:sldMk cId="1323335640" sldId="318"/>
            <ac:spMk id="2" creationId="{DFB5B983-B3F5-4A4B-B53E-E2764DB544E5}"/>
          </ac:spMkLst>
        </pc:spChg>
        <pc:spChg chg="del">
          <ac:chgData name="Jampa Dhondup" userId="d545e727c277e9af" providerId="LiveId" clId="{9662B84B-C253-4A3A-A698-AF16CB2801A9}" dt="2021-11-01T05:43:17.016" v="4737" actId="22"/>
          <ac:spMkLst>
            <pc:docMk/>
            <pc:sldMk cId="1323335640" sldId="318"/>
            <ac:spMk id="3" creationId="{45D08AB9-B735-4138-BB58-F10658D8F2E1}"/>
          </ac:spMkLst>
        </pc:spChg>
        <pc:picChg chg="add mod ord">
          <ac:chgData name="Jampa Dhondup" userId="d545e727c277e9af" providerId="LiveId" clId="{9662B84B-C253-4A3A-A698-AF16CB2801A9}" dt="2021-11-01T05:43:20.136" v="4738" actId="26606"/>
          <ac:picMkLst>
            <pc:docMk/>
            <pc:sldMk cId="1323335640" sldId="318"/>
            <ac:picMk id="5" creationId="{592F01CF-807A-435C-B89A-608CADD3F3D8}"/>
          </ac:picMkLst>
        </pc:picChg>
      </pc:sldChg>
      <pc:sldChg chg="addSp delSp modSp new mod setBg">
        <pc:chgData name="Jampa Dhondup" userId="d545e727c277e9af" providerId="LiveId" clId="{9662B84B-C253-4A3A-A698-AF16CB2801A9}" dt="2021-11-01T05:44:02.170" v="4750" actId="27614"/>
        <pc:sldMkLst>
          <pc:docMk/>
          <pc:sldMk cId="2824095698" sldId="319"/>
        </pc:sldMkLst>
        <pc:spChg chg="mod">
          <ac:chgData name="Jampa Dhondup" userId="d545e727c277e9af" providerId="LiveId" clId="{9662B84B-C253-4A3A-A698-AF16CB2801A9}" dt="2021-11-01T05:43:49.527" v="4749" actId="26606"/>
          <ac:spMkLst>
            <pc:docMk/>
            <pc:sldMk cId="2824095698" sldId="319"/>
            <ac:spMk id="2" creationId="{BE9F64AA-2F5B-472A-B050-7AC630D69E91}"/>
          </ac:spMkLst>
        </pc:spChg>
        <pc:spChg chg="del">
          <ac:chgData name="Jampa Dhondup" userId="d545e727c277e9af" providerId="LiveId" clId="{9662B84B-C253-4A3A-A698-AF16CB2801A9}" dt="2021-11-01T05:43:45.259" v="4748" actId="22"/>
          <ac:spMkLst>
            <pc:docMk/>
            <pc:sldMk cId="2824095698" sldId="319"/>
            <ac:spMk id="3" creationId="{C8FB15D6-0ABD-484B-8D76-FD09E0A3020B}"/>
          </ac:spMkLst>
        </pc:spChg>
        <pc:spChg chg="add">
          <ac:chgData name="Jampa Dhondup" userId="d545e727c277e9af" providerId="LiveId" clId="{9662B84B-C253-4A3A-A698-AF16CB2801A9}" dt="2021-11-01T05:43:49.527" v="4749" actId="26606"/>
          <ac:spMkLst>
            <pc:docMk/>
            <pc:sldMk cId="2824095698" sldId="319"/>
            <ac:spMk id="10" creationId="{D4771268-CB57-404A-9271-370EB28F6090}"/>
          </ac:spMkLst>
        </pc:spChg>
        <pc:picChg chg="add mod ord">
          <ac:chgData name="Jampa Dhondup" userId="d545e727c277e9af" providerId="LiveId" clId="{9662B84B-C253-4A3A-A698-AF16CB2801A9}" dt="2021-11-01T05:44:02.170" v="4750" actId="27614"/>
          <ac:picMkLst>
            <pc:docMk/>
            <pc:sldMk cId="2824095698" sldId="319"/>
            <ac:picMk id="5" creationId="{5B333695-41BC-4B5D-888D-0820D4EDFC01}"/>
          </ac:picMkLst>
        </pc:picChg>
      </pc:sldChg>
      <pc:sldChg chg="addSp delSp modSp new mod setBg">
        <pc:chgData name="Jampa Dhondup" userId="d545e727c277e9af" providerId="LiveId" clId="{9662B84B-C253-4A3A-A698-AF16CB2801A9}" dt="2021-11-01T05:51:08.331" v="5194" actId="27614"/>
        <pc:sldMkLst>
          <pc:docMk/>
          <pc:sldMk cId="3532824730" sldId="320"/>
        </pc:sldMkLst>
        <pc:spChg chg="mod">
          <ac:chgData name="Jampa Dhondup" userId="d545e727c277e9af" providerId="LiveId" clId="{9662B84B-C253-4A3A-A698-AF16CB2801A9}" dt="2021-11-01T05:51:04.070" v="5193" actId="26606"/>
          <ac:spMkLst>
            <pc:docMk/>
            <pc:sldMk cId="3532824730" sldId="320"/>
            <ac:spMk id="2" creationId="{57FEB11D-B28F-42FA-AA5E-E4AB5FE7B883}"/>
          </ac:spMkLst>
        </pc:spChg>
        <pc:spChg chg="del">
          <ac:chgData name="Jampa Dhondup" userId="d545e727c277e9af" providerId="LiveId" clId="{9662B84B-C253-4A3A-A698-AF16CB2801A9}" dt="2021-11-01T05:50:55.388" v="5180" actId="22"/>
          <ac:spMkLst>
            <pc:docMk/>
            <pc:sldMk cId="3532824730" sldId="320"/>
            <ac:spMk id="3" creationId="{D4013B4E-26F6-4E45-AC0C-6C5BF84CA72E}"/>
          </ac:spMkLst>
        </pc:spChg>
        <pc:spChg chg="add">
          <ac:chgData name="Jampa Dhondup" userId="d545e727c277e9af" providerId="LiveId" clId="{9662B84B-C253-4A3A-A698-AF16CB2801A9}" dt="2021-11-01T05:51:04.070" v="5193" actId="26606"/>
          <ac:spMkLst>
            <pc:docMk/>
            <pc:sldMk cId="3532824730" sldId="320"/>
            <ac:spMk id="10" creationId="{D12DDE76-C203-4047-9998-63900085B5E8}"/>
          </ac:spMkLst>
        </pc:spChg>
        <pc:picChg chg="add mod ord">
          <ac:chgData name="Jampa Dhondup" userId="d545e727c277e9af" providerId="LiveId" clId="{9662B84B-C253-4A3A-A698-AF16CB2801A9}" dt="2021-11-01T05:51:08.331" v="5194" actId="27614"/>
          <ac:picMkLst>
            <pc:docMk/>
            <pc:sldMk cId="3532824730" sldId="320"/>
            <ac:picMk id="5" creationId="{3419D308-5D4C-4B94-90AE-077202EE42EE}"/>
          </ac:picMkLst>
        </pc:picChg>
      </pc:sldChg>
      <pc:sldChg chg="addSp modSp new mod setBg">
        <pc:chgData name="Jampa Dhondup" userId="d545e727c277e9af" providerId="LiveId" clId="{9662B84B-C253-4A3A-A698-AF16CB2801A9}" dt="2021-11-01T05:52:49.360" v="5252" actId="20577"/>
        <pc:sldMkLst>
          <pc:docMk/>
          <pc:sldMk cId="3895210633" sldId="321"/>
        </pc:sldMkLst>
        <pc:spChg chg="mod">
          <ac:chgData name="Jampa Dhondup" userId="d545e727c277e9af" providerId="LiveId" clId="{9662B84B-C253-4A3A-A698-AF16CB2801A9}" dt="2021-11-01T05:52:28.325" v="5232" actId="26606"/>
          <ac:spMkLst>
            <pc:docMk/>
            <pc:sldMk cId="3895210633" sldId="321"/>
            <ac:spMk id="2" creationId="{27BEFB4D-C6DA-4AE6-BE67-30DDC47F64C8}"/>
          </ac:spMkLst>
        </pc:spChg>
        <pc:spChg chg="mod">
          <ac:chgData name="Jampa Dhondup" userId="d545e727c277e9af" providerId="LiveId" clId="{9662B84B-C253-4A3A-A698-AF16CB2801A9}" dt="2021-11-01T05:52:49.360" v="5252" actId="20577"/>
          <ac:spMkLst>
            <pc:docMk/>
            <pc:sldMk cId="3895210633" sldId="321"/>
            <ac:spMk id="3" creationId="{E1398E0A-6435-4D2D-9C0B-94F2018D5CA7}"/>
          </ac:spMkLst>
        </pc:spChg>
        <pc:spChg chg="add">
          <ac:chgData name="Jampa Dhondup" userId="d545e727c277e9af" providerId="LiveId" clId="{9662B84B-C253-4A3A-A698-AF16CB2801A9}" dt="2021-11-01T05:52:28.325" v="5232" actId="26606"/>
          <ac:spMkLst>
            <pc:docMk/>
            <pc:sldMk cId="3895210633" sldId="321"/>
            <ac:spMk id="8" creationId="{DAF1966E-FD40-4A4A-B61B-C4DF7FA05F06}"/>
          </ac:spMkLst>
        </pc:spChg>
        <pc:spChg chg="add">
          <ac:chgData name="Jampa Dhondup" userId="d545e727c277e9af" providerId="LiveId" clId="{9662B84B-C253-4A3A-A698-AF16CB2801A9}" dt="2021-11-01T05:52:28.325" v="5232" actId="26606"/>
          <ac:spMkLst>
            <pc:docMk/>
            <pc:sldMk cId="3895210633" sldId="321"/>
            <ac:spMk id="10" creationId="{047BFA19-D45E-416B-A404-7AF2F3F27017}"/>
          </ac:spMkLst>
        </pc:spChg>
        <pc:spChg chg="add">
          <ac:chgData name="Jampa Dhondup" userId="d545e727c277e9af" providerId="LiveId" clId="{9662B84B-C253-4A3A-A698-AF16CB2801A9}" dt="2021-11-01T05:52:28.325" v="5232" actId="26606"/>
          <ac:spMkLst>
            <pc:docMk/>
            <pc:sldMk cId="3895210633" sldId="321"/>
            <ac:spMk id="12" creationId="{8E0105E7-23DB-4CF2-8258-FF47C7620F6E}"/>
          </ac:spMkLst>
        </pc:spChg>
        <pc:spChg chg="add">
          <ac:chgData name="Jampa Dhondup" userId="d545e727c277e9af" providerId="LiveId" clId="{9662B84B-C253-4A3A-A698-AF16CB2801A9}" dt="2021-11-01T05:52:28.325" v="5232" actId="26606"/>
          <ac:spMkLst>
            <pc:docMk/>
            <pc:sldMk cId="3895210633" sldId="321"/>
            <ac:spMk id="14" creationId="{074B4F7D-14B2-478B-8BF5-01E4E0C5D263}"/>
          </ac:spMkLst>
        </pc:spChg>
      </pc:sldChg>
      <pc:sldChg chg="addSp delSp modSp new mod setBg">
        <pc:chgData name="Jampa Dhondup" userId="d545e727c277e9af" providerId="LiveId" clId="{9662B84B-C253-4A3A-A698-AF16CB2801A9}" dt="2021-11-01T05:52:14.771" v="5230" actId="14100"/>
        <pc:sldMkLst>
          <pc:docMk/>
          <pc:sldMk cId="2118617109" sldId="322"/>
        </pc:sldMkLst>
        <pc:spChg chg="mod">
          <ac:chgData name="Jampa Dhondup" userId="d545e727c277e9af" providerId="LiveId" clId="{9662B84B-C253-4A3A-A698-AF16CB2801A9}" dt="2021-11-01T05:52:14.771" v="5230" actId="14100"/>
          <ac:spMkLst>
            <pc:docMk/>
            <pc:sldMk cId="2118617109" sldId="322"/>
            <ac:spMk id="2" creationId="{A0B27776-638B-4B5D-91DE-2F6965A4B557}"/>
          </ac:spMkLst>
        </pc:spChg>
        <pc:spChg chg="del">
          <ac:chgData name="Jampa Dhondup" userId="d545e727c277e9af" providerId="LiveId" clId="{9662B84B-C253-4A3A-A698-AF16CB2801A9}" dt="2021-11-01T05:51:43.982" v="5219" actId="26606"/>
          <ac:spMkLst>
            <pc:docMk/>
            <pc:sldMk cId="2118617109" sldId="322"/>
            <ac:spMk id="3" creationId="{9ACC56B9-E7BA-48EF-9D96-08043490D2C4}"/>
          </ac:spMkLst>
        </pc:spChg>
        <pc:spChg chg="add">
          <ac:chgData name="Jampa Dhondup" userId="d545e727c277e9af" providerId="LiveId" clId="{9662B84B-C253-4A3A-A698-AF16CB2801A9}" dt="2021-11-01T05:51:43.982" v="5219" actId="26606"/>
          <ac:spMkLst>
            <pc:docMk/>
            <pc:sldMk cId="2118617109" sldId="322"/>
            <ac:spMk id="9" creationId="{E91DC736-0EF8-4F87-9146-EBF1D2EE4D3D}"/>
          </ac:spMkLst>
        </pc:spChg>
        <pc:spChg chg="add">
          <ac:chgData name="Jampa Dhondup" userId="d545e727c277e9af" providerId="LiveId" clId="{9662B84B-C253-4A3A-A698-AF16CB2801A9}" dt="2021-11-01T05:51:43.982" v="5219" actId="26606"/>
          <ac:spMkLst>
            <pc:docMk/>
            <pc:sldMk cId="2118617109" sldId="322"/>
            <ac:spMk id="11" creationId="{097CD68E-23E3-4007-8847-CD0944C4F7BE}"/>
          </ac:spMkLst>
        </pc:spChg>
        <pc:spChg chg="add">
          <ac:chgData name="Jampa Dhondup" userId="d545e727c277e9af" providerId="LiveId" clId="{9662B84B-C253-4A3A-A698-AF16CB2801A9}" dt="2021-11-01T05:51:43.982" v="5219" actId="26606"/>
          <ac:spMkLst>
            <pc:docMk/>
            <pc:sldMk cId="2118617109" sldId="322"/>
            <ac:spMk id="13" creationId="{AF2F604E-43BE-4DC3-B983-E071523364F8}"/>
          </ac:spMkLst>
        </pc:spChg>
        <pc:spChg chg="add">
          <ac:chgData name="Jampa Dhondup" userId="d545e727c277e9af" providerId="LiveId" clId="{9662B84B-C253-4A3A-A698-AF16CB2801A9}" dt="2021-11-01T05:51:43.982" v="5219" actId="26606"/>
          <ac:spMkLst>
            <pc:docMk/>
            <pc:sldMk cId="2118617109" sldId="322"/>
            <ac:spMk id="15" creationId="{08C9B587-E65E-4B52-B37C-ABEBB6E87928}"/>
          </ac:spMkLst>
        </pc:spChg>
        <pc:picChg chg="add mod">
          <ac:chgData name="Jampa Dhondup" userId="d545e727c277e9af" providerId="LiveId" clId="{9662B84B-C253-4A3A-A698-AF16CB2801A9}" dt="2021-11-01T05:51:57.141" v="5223" actId="1076"/>
          <ac:picMkLst>
            <pc:docMk/>
            <pc:sldMk cId="2118617109" sldId="322"/>
            <ac:picMk id="5" creationId="{C1A4EDD4-1CFA-4F08-8A9C-6B3B233593C4}"/>
          </ac:picMkLst>
        </pc:picChg>
      </pc:sldChg>
      <pc:sldMasterChg chg="del delSldLayout">
        <pc:chgData name="Jampa Dhondup" userId="d545e727c277e9af" providerId="LiveId" clId="{9662B84B-C253-4A3A-A698-AF16CB2801A9}" dt="2021-10-25T04:49:25.704" v="4042" actId="47"/>
        <pc:sldMasterMkLst>
          <pc:docMk/>
          <pc:sldMasterMk cId="1227341578" sldId="2147483648"/>
        </pc:sldMasterMkLst>
        <pc:sldLayoutChg chg="del">
          <pc:chgData name="Jampa Dhondup" userId="d545e727c277e9af" providerId="LiveId" clId="{9662B84B-C253-4A3A-A698-AF16CB2801A9}" dt="2021-10-25T04:49:25.704" v="4042" actId="47"/>
          <pc:sldLayoutMkLst>
            <pc:docMk/>
            <pc:sldMasterMk cId="1227341578" sldId="2147483648"/>
            <pc:sldLayoutMk cId="1278253395" sldId="2147483650"/>
          </pc:sldLayoutMkLst>
        </pc:sldLayoutChg>
      </pc:sldMasterChg>
    </pc:docChg>
  </pc:docChgLst>
  <pc:docChgLst>
    <pc:chgData name="Jampa Dhondup" userId="d545e727c277e9af" providerId="LiveId" clId="{BACA020D-EC0C-455D-B810-F383D61D1882}"/>
    <pc:docChg chg="undo custSel addSld delSld modSld">
      <pc:chgData name="Jampa Dhondup" userId="d545e727c277e9af" providerId="LiveId" clId="{BACA020D-EC0C-455D-B810-F383D61D1882}" dt="2022-06-02T05:28:20.779" v="94" actId="47"/>
      <pc:docMkLst>
        <pc:docMk/>
      </pc:docMkLst>
      <pc:sldChg chg="new del">
        <pc:chgData name="Jampa Dhondup" userId="d545e727c277e9af" providerId="LiveId" clId="{BACA020D-EC0C-455D-B810-F383D61D1882}" dt="2022-06-02T05:28:20.779" v="94" actId="47"/>
        <pc:sldMkLst>
          <pc:docMk/>
          <pc:sldMk cId="2291928839" sldId="323"/>
        </pc:sldMkLst>
      </pc:sldChg>
      <pc:sldChg chg="modSp new del mod">
        <pc:chgData name="Jampa Dhondup" userId="d545e727c277e9af" providerId="LiveId" clId="{BACA020D-EC0C-455D-B810-F383D61D1882}" dt="2022-06-02T05:28:11.301" v="91" actId="2696"/>
        <pc:sldMkLst>
          <pc:docMk/>
          <pc:sldMk cId="3514453097" sldId="323"/>
        </pc:sldMkLst>
        <pc:spChg chg="mod">
          <ac:chgData name="Jampa Dhondup" userId="d545e727c277e9af" providerId="LiveId" clId="{BACA020D-EC0C-455D-B810-F383D61D1882}" dt="2022-06-02T05:21:00.293" v="32" actId="20577"/>
          <ac:spMkLst>
            <pc:docMk/>
            <pc:sldMk cId="3514453097" sldId="323"/>
            <ac:spMk id="2" creationId="{E98364C7-9398-2134-053F-FBAD6A515CB9}"/>
          </ac:spMkLst>
        </pc:spChg>
        <pc:spChg chg="mod">
          <ac:chgData name="Jampa Dhondup" userId="d545e727c277e9af" providerId="LiveId" clId="{BACA020D-EC0C-455D-B810-F383D61D1882}" dt="2022-06-02T05:26:33.519" v="90"/>
          <ac:spMkLst>
            <pc:docMk/>
            <pc:sldMk cId="3514453097" sldId="323"/>
            <ac:spMk id="3" creationId="{BCE95B62-2E7B-3C41-4B82-F3B7B4E46198}"/>
          </ac:spMkLst>
        </pc:spChg>
      </pc:sldChg>
      <pc:sldChg chg="add">
        <pc:chgData name="Jampa Dhondup" userId="d545e727c277e9af" providerId="LiveId" clId="{BACA020D-EC0C-455D-B810-F383D61D1882}" dt="2022-06-02T05:28:18.027" v="93"/>
        <pc:sldMkLst>
          <pc:docMk/>
          <pc:sldMk cId="546752751" sldId="324"/>
        </pc:sldMkLst>
      </pc:sldChg>
      <pc:sldChg chg="modSp new del mod">
        <pc:chgData name="Jampa Dhondup" userId="d545e727c277e9af" providerId="LiveId" clId="{BACA020D-EC0C-455D-B810-F383D61D1882}" dt="2022-06-02T05:28:11.301" v="91" actId="2696"/>
        <pc:sldMkLst>
          <pc:docMk/>
          <pc:sldMk cId="3437803248" sldId="324"/>
        </pc:sldMkLst>
        <pc:spChg chg="mod">
          <ac:chgData name="Jampa Dhondup" userId="d545e727c277e9af" providerId="LiveId" clId="{BACA020D-EC0C-455D-B810-F383D61D1882}" dt="2022-06-02T05:21:11.785" v="63" actId="20577"/>
          <ac:spMkLst>
            <pc:docMk/>
            <pc:sldMk cId="3437803248" sldId="324"/>
            <ac:spMk id="2" creationId="{7A704DB9-C9C7-B322-51E6-977D2A851809}"/>
          </ac:spMkLst>
        </pc:spChg>
        <pc:spChg chg="mod">
          <ac:chgData name="Jampa Dhondup" userId="d545e727c277e9af" providerId="LiveId" clId="{BACA020D-EC0C-455D-B810-F383D61D1882}" dt="2022-06-02T05:23:16.938" v="78"/>
          <ac:spMkLst>
            <pc:docMk/>
            <pc:sldMk cId="3437803248" sldId="324"/>
            <ac:spMk id="3" creationId="{DB63888E-CCD4-40F0-13ED-389E93320010}"/>
          </ac:spMkLst>
        </pc:spChg>
      </pc:sldChg>
      <pc:sldChg chg="add">
        <pc:chgData name="Jampa Dhondup" userId="d545e727c277e9af" providerId="LiveId" clId="{BACA020D-EC0C-455D-B810-F383D61D1882}" dt="2022-06-02T05:28:18.027" v="93"/>
        <pc:sldMkLst>
          <pc:docMk/>
          <pc:sldMk cId="1395828930" sldId="32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AD945-6B0C-4328-AC5A-6AAD10A416C5}"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9B9AD178-635E-4E40-839D-8429372E4960}">
      <dgm:prSet/>
      <dgm:spPr/>
      <dgm:t>
        <a:bodyPr/>
        <a:lstStyle/>
        <a:p>
          <a:r>
            <a:rPr lang="en-US"/>
            <a:t>Type casting is when you assign a value of one primitive data type to another type. </a:t>
          </a:r>
        </a:p>
      </dgm:t>
    </dgm:pt>
    <dgm:pt modelId="{68458545-E2EC-47EA-94ED-C7324743D9C8}" type="parTrans" cxnId="{3C4EEAFF-CA69-4321-AC25-7D5570916594}">
      <dgm:prSet/>
      <dgm:spPr/>
      <dgm:t>
        <a:bodyPr/>
        <a:lstStyle/>
        <a:p>
          <a:endParaRPr lang="en-US"/>
        </a:p>
      </dgm:t>
    </dgm:pt>
    <dgm:pt modelId="{6D66EA18-0DE7-4304-8532-BF284B998046}" type="sibTrans" cxnId="{3C4EEAFF-CA69-4321-AC25-7D5570916594}">
      <dgm:prSet/>
      <dgm:spPr/>
      <dgm:t>
        <a:bodyPr/>
        <a:lstStyle/>
        <a:p>
          <a:endParaRPr lang="en-US"/>
        </a:p>
      </dgm:t>
    </dgm:pt>
    <dgm:pt modelId="{A2ED77A2-EC86-4085-8D64-7A05AC24B6E1}">
      <dgm:prSet/>
      <dgm:spPr/>
      <dgm:t>
        <a:bodyPr/>
        <a:lstStyle/>
        <a:p>
          <a:r>
            <a:rPr lang="en-US"/>
            <a:t>In Java, there are two types of casting </a:t>
          </a:r>
        </a:p>
      </dgm:t>
    </dgm:pt>
    <dgm:pt modelId="{FD82E1C5-56DE-445C-B582-F8C694FA0310}" type="parTrans" cxnId="{054B58DC-3955-4865-90AF-EB06FB1131D6}">
      <dgm:prSet/>
      <dgm:spPr/>
      <dgm:t>
        <a:bodyPr/>
        <a:lstStyle/>
        <a:p>
          <a:endParaRPr lang="en-US"/>
        </a:p>
      </dgm:t>
    </dgm:pt>
    <dgm:pt modelId="{970AAAE4-7642-46F8-BC0E-BD3425AF1C72}" type="sibTrans" cxnId="{054B58DC-3955-4865-90AF-EB06FB1131D6}">
      <dgm:prSet/>
      <dgm:spPr/>
      <dgm:t>
        <a:bodyPr/>
        <a:lstStyle/>
        <a:p>
          <a:endParaRPr lang="en-US"/>
        </a:p>
      </dgm:t>
    </dgm:pt>
    <dgm:pt modelId="{9E11527A-42BC-491F-8218-5D50D08A9CBA}">
      <dgm:prSet/>
      <dgm:spPr/>
      <dgm:t>
        <a:bodyPr/>
        <a:lstStyle/>
        <a:p>
          <a:r>
            <a:rPr lang="en-US"/>
            <a:t>Widening casting </a:t>
          </a:r>
        </a:p>
      </dgm:t>
    </dgm:pt>
    <dgm:pt modelId="{4411A082-351A-4E59-A876-0AC1C9C70B5A}" type="parTrans" cxnId="{92416FAE-E310-450B-B825-93FF2EDFD3CA}">
      <dgm:prSet/>
      <dgm:spPr/>
      <dgm:t>
        <a:bodyPr/>
        <a:lstStyle/>
        <a:p>
          <a:endParaRPr lang="en-US"/>
        </a:p>
      </dgm:t>
    </dgm:pt>
    <dgm:pt modelId="{E5713DBB-1A55-4C14-9513-47D65FC4E233}" type="sibTrans" cxnId="{92416FAE-E310-450B-B825-93FF2EDFD3CA}">
      <dgm:prSet/>
      <dgm:spPr/>
      <dgm:t>
        <a:bodyPr/>
        <a:lstStyle/>
        <a:p>
          <a:endParaRPr lang="en-US"/>
        </a:p>
      </dgm:t>
    </dgm:pt>
    <dgm:pt modelId="{93BD11D1-9DDC-4258-9333-A3B96A0EE01D}">
      <dgm:prSet/>
      <dgm:spPr/>
      <dgm:t>
        <a:bodyPr/>
        <a:lstStyle/>
        <a:p>
          <a:r>
            <a:rPr lang="en-US"/>
            <a:t>Narrow casting </a:t>
          </a:r>
        </a:p>
      </dgm:t>
    </dgm:pt>
    <dgm:pt modelId="{36BD909B-C2B8-48AA-851E-E0E634869EF5}" type="parTrans" cxnId="{BD7D2463-CF5F-4C2B-99A6-B1868CF66C3F}">
      <dgm:prSet/>
      <dgm:spPr/>
      <dgm:t>
        <a:bodyPr/>
        <a:lstStyle/>
        <a:p>
          <a:endParaRPr lang="en-US"/>
        </a:p>
      </dgm:t>
    </dgm:pt>
    <dgm:pt modelId="{18E11E77-6B9F-4EE9-8FDB-3CA4AA352C61}" type="sibTrans" cxnId="{BD7D2463-CF5F-4C2B-99A6-B1868CF66C3F}">
      <dgm:prSet/>
      <dgm:spPr/>
      <dgm:t>
        <a:bodyPr/>
        <a:lstStyle/>
        <a:p>
          <a:endParaRPr lang="en-US"/>
        </a:p>
      </dgm:t>
    </dgm:pt>
    <dgm:pt modelId="{ECC194E0-CBB3-4DCF-B9AE-546B4A292B92}" type="pres">
      <dgm:prSet presAssocID="{435AD945-6B0C-4328-AC5A-6AAD10A416C5}" presName="Name0" presStyleCnt="0">
        <dgm:presLayoutVars>
          <dgm:dir/>
          <dgm:animLvl val="lvl"/>
          <dgm:resizeHandles val="exact"/>
        </dgm:presLayoutVars>
      </dgm:prSet>
      <dgm:spPr/>
    </dgm:pt>
    <dgm:pt modelId="{196AFFA3-B661-4D1F-A888-558AD9A13B02}" type="pres">
      <dgm:prSet presAssocID="{A2ED77A2-EC86-4085-8D64-7A05AC24B6E1}" presName="boxAndChildren" presStyleCnt="0"/>
      <dgm:spPr/>
    </dgm:pt>
    <dgm:pt modelId="{65AC73FD-192B-4AD2-BB4E-887B8FB1DAEB}" type="pres">
      <dgm:prSet presAssocID="{A2ED77A2-EC86-4085-8D64-7A05AC24B6E1}" presName="parentTextBox" presStyleLbl="node1" presStyleIdx="0" presStyleCnt="2"/>
      <dgm:spPr/>
    </dgm:pt>
    <dgm:pt modelId="{4D573A7F-2843-4F48-A00D-C4F1274F9C97}" type="pres">
      <dgm:prSet presAssocID="{A2ED77A2-EC86-4085-8D64-7A05AC24B6E1}" presName="entireBox" presStyleLbl="node1" presStyleIdx="0" presStyleCnt="2"/>
      <dgm:spPr/>
    </dgm:pt>
    <dgm:pt modelId="{5D2726D3-E588-45CC-A30D-736FBAA41E6B}" type="pres">
      <dgm:prSet presAssocID="{A2ED77A2-EC86-4085-8D64-7A05AC24B6E1}" presName="descendantBox" presStyleCnt="0"/>
      <dgm:spPr/>
    </dgm:pt>
    <dgm:pt modelId="{2DDC275F-25C2-4554-A345-743DE81517F8}" type="pres">
      <dgm:prSet presAssocID="{9E11527A-42BC-491F-8218-5D50D08A9CBA}" presName="childTextBox" presStyleLbl="fgAccFollowNode1" presStyleIdx="0" presStyleCnt="2">
        <dgm:presLayoutVars>
          <dgm:bulletEnabled val="1"/>
        </dgm:presLayoutVars>
      </dgm:prSet>
      <dgm:spPr/>
    </dgm:pt>
    <dgm:pt modelId="{022BF031-C017-47B5-B9CE-E165E2D4573B}" type="pres">
      <dgm:prSet presAssocID="{93BD11D1-9DDC-4258-9333-A3B96A0EE01D}" presName="childTextBox" presStyleLbl="fgAccFollowNode1" presStyleIdx="1" presStyleCnt="2">
        <dgm:presLayoutVars>
          <dgm:bulletEnabled val="1"/>
        </dgm:presLayoutVars>
      </dgm:prSet>
      <dgm:spPr/>
    </dgm:pt>
    <dgm:pt modelId="{7690B1B3-48D5-43F2-9009-91C770C497DA}" type="pres">
      <dgm:prSet presAssocID="{6D66EA18-0DE7-4304-8532-BF284B998046}" presName="sp" presStyleCnt="0"/>
      <dgm:spPr/>
    </dgm:pt>
    <dgm:pt modelId="{F911ECB0-AA52-46E6-9AE1-D7469AC9452E}" type="pres">
      <dgm:prSet presAssocID="{9B9AD178-635E-4E40-839D-8429372E4960}" presName="arrowAndChildren" presStyleCnt="0"/>
      <dgm:spPr/>
    </dgm:pt>
    <dgm:pt modelId="{D70B093C-4A19-4A30-BC5A-341552C4EFDB}" type="pres">
      <dgm:prSet presAssocID="{9B9AD178-635E-4E40-839D-8429372E4960}" presName="parentTextArrow" presStyleLbl="node1" presStyleIdx="1" presStyleCnt="2"/>
      <dgm:spPr/>
    </dgm:pt>
  </dgm:ptLst>
  <dgm:cxnLst>
    <dgm:cxn modelId="{3EE08004-4699-47D5-A7D5-38EFCF4535D4}" type="presOf" srcId="{93BD11D1-9DDC-4258-9333-A3B96A0EE01D}" destId="{022BF031-C017-47B5-B9CE-E165E2D4573B}" srcOrd="0" destOrd="0" presId="urn:microsoft.com/office/officeart/2005/8/layout/process4"/>
    <dgm:cxn modelId="{BD7D2463-CF5F-4C2B-99A6-B1868CF66C3F}" srcId="{A2ED77A2-EC86-4085-8D64-7A05AC24B6E1}" destId="{93BD11D1-9DDC-4258-9333-A3B96A0EE01D}" srcOrd="1" destOrd="0" parTransId="{36BD909B-C2B8-48AA-851E-E0E634869EF5}" sibTransId="{18E11E77-6B9F-4EE9-8FDB-3CA4AA352C61}"/>
    <dgm:cxn modelId="{D6C8BE4D-7955-4CA7-ADD4-2B2B411378BB}" type="presOf" srcId="{A2ED77A2-EC86-4085-8D64-7A05AC24B6E1}" destId="{4D573A7F-2843-4F48-A00D-C4F1274F9C97}" srcOrd="1" destOrd="0" presId="urn:microsoft.com/office/officeart/2005/8/layout/process4"/>
    <dgm:cxn modelId="{FB902D52-6A3F-415E-A5F5-894FCBF70CAA}" type="presOf" srcId="{A2ED77A2-EC86-4085-8D64-7A05AC24B6E1}" destId="{65AC73FD-192B-4AD2-BB4E-887B8FB1DAEB}" srcOrd="0" destOrd="0" presId="urn:microsoft.com/office/officeart/2005/8/layout/process4"/>
    <dgm:cxn modelId="{887F5B9B-DD60-464B-B159-E910B70D7564}" type="presOf" srcId="{9B9AD178-635E-4E40-839D-8429372E4960}" destId="{D70B093C-4A19-4A30-BC5A-341552C4EFDB}" srcOrd="0" destOrd="0" presId="urn:microsoft.com/office/officeart/2005/8/layout/process4"/>
    <dgm:cxn modelId="{92416FAE-E310-450B-B825-93FF2EDFD3CA}" srcId="{A2ED77A2-EC86-4085-8D64-7A05AC24B6E1}" destId="{9E11527A-42BC-491F-8218-5D50D08A9CBA}" srcOrd="0" destOrd="0" parTransId="{4411A082-351A-4E59-A876-0AC1C9C70B5A}" sibTransId="{E5713DBB-1A55-4C14-9513-47D65FC4E233}"/>
    <dgm:cxn modelId="{B8183FB6-429C-4D5B-BE25-C244A3BA5985}" type="presOf" srcId="{435AD945-6B0C-4328-AC5A-6AAD10A416C5}" destId="{ECC194E0-CBB3-4DCF-B9AE-546B4A292B92}" srcOrd="0" destOrd="0" presId="urn:microsoft.com/office/officeart/2005/8/layout/process4"/>
    <dgm:cxn modelId="{054B58DC-3955-4865-90AF-EB06FB1131D6}" srcId="{435AD945-6B0C-4328-AC5A-6AAD10A416C5}" destId="{A2ED77A2-EC86-4085-8D64-7A05AC24B6E1}" srcOrd="1" destOrd="0" parTransId="{FD82E1C5-56DE-445C-B582-F8C694FA0310}" sibTransId="{970AAAE4-7642-46F8-BC0E-BD3425AF1C72}"/>
    <dgm:cxn modelId="{0728FFEE-4CE9-4A75-877F-974A32E75A85}" type="presOf" srcId="{9E11527A-42BC-491F-8218-5D50D08A9CBA}" destId="{2DDC275F-25C2-4554-A345-743DE81517F8}" srcOrd="0" destOrd="0" presId="urn:microsoft.com/office/officeart/2005/8/layout/process4"/>
    <dgm:cxn modelId="{3C4EEAFF-CA69-4321-AC25-7D5570916594}" srcId="{435AD945-6B0C-4328-AC5A-6AAD10A416C5}" destId="{9B9AD178-635E-4E40-839D-8429372E4960}" srcOrd="0" destOrd="0" parTransId="{68458545-E2EC-47EA-94ED-C7324743D9C8}" sibTransId="{6D66EA18-0DE7-4304-8532-BF284B998046}"/>
    <dgm:cxn modelId="{A2134A61-506F-4928-8F06-DD3A7DF74683}" type="presParOf" srcId="{ECC194E0-CBB3-4DCF-B9AE-546B4A292B92}" destId="{196AFFA3-B661-4D1F-A888-558AD9A13B02}" srcOrd="0" destOrd="0" presId="urn:microsoft.com/office/officeart/2005/8/layout/process4"/>
    <dgm:cxn modelId="{46A0D236-D6B1-4268-97B1-5D2F1E4DB6CD}" type="presParOf" srcId="{196AFFA3-B661-4D1F-A888-558AD9A13B02}" destId="{65AC73FD-192B-4AD2-BB4E-887B8FB1DAEB}" srcOrd="0" destOrd="0" presId="urn:microsoft.com/office/officeart/2005/8/layout/process4"/>
    <dgm:cxn modelId="{CC80AE93-BD65-4E35-B2AF-07B8889A2B35}" type="presParOf" srcId="{196AFFA3-B661-4D1F-A888-558AD9A13B02}" destId="{4D573A7F-2843-4F48-A00D-C4F1274F9C97}" srcOrd="1" destOrd="0" presId="urn:microsoft.com/office/officeart/2005/8/layout/process4"/>
    <dgm:cxn modelId="{72B0E4A2-D3B4-4CB0-8895-73D10968F110}" type="presParOf" srcId="{196AFFA3-B661-4D1F-A888-558AD9A13B02}" destId="{5D2726D3-E588-45CC-A30D-736FBAA41E6B}" srcOrd="2" destOrd="0" presId="urn:microsoft.com/office/officeart/2005/8/layout/process4"/>
    <dgm:cxn modelId="{74F0F938-5221-4F2E-A836-F996CC46E1C8}" type="presParOf" srcId="{5D2726D3-E588-45CC-A30D-736FBAA41E6B}" destId="{2DDC275F-25C2-4554-A345-743DE81517F8}" srcOrd="0" destOrd="0" presId="urn:microsoft.com/office/officeart/2005/8/layout/process4"/>
    <dgm:cxn modelId="{3324DC1E-D927-48DC-97C3-0A7FE3B0861D}" type="presParOf" srcId="{5D2726D3-E588-45CC-A30D-736FBAA41E6B}" destId="{022BF031-C017-47B5-B9CE-E165E2D4573B}" srcOrd="1" destOrd="0" presId="urn:microsoft.com/office/officeart/2005/8/layout/process4"/>
    <dgm:cxn modelId="{4C2C350E-C476-4561-988F-2536F686619E}" type="presParOf" srcId="{ECC194E0-CBB3-4DCF-B9AE-546B4A292B92}" destId="{7690B1B3-48D5-43F2-9009-91C770C497DA}" srcOrd="1" destOrd="0" presId="urn:microsoft.com/office/officeart/2005/8/layout/process4"/>
    <dgm:cxn modelId="{ED524F70-F188-4C79-9C2B-8AB61102CE2F}" type="presParOf" srcId="{ECC194E0-CBB3-4DCF-B9AE-546B4A292B92}" destId="{F911ECB0-AA52-46E6-9AE1-D7469AC9452E}" srcOrd="2" destOrd="0" presId="urn:microsoft.com/office/officeart/2005/8/layout/process4"/>
    <dgm:cxn modelId="{F1B9FD2B-8B18-4844-9331-9D11C4545A04}" type="presParOf" srcId="{F911ECB0-AA52-46E6-9AE1-D7469AC9452E}" destId="{D70B093C-4A19-4A30-BC5A-341552C4EFD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885B8F-9EA9-4DEA-8B2D-D42429628C1C}"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3408FE08-A7BE-4568-9D5D-1FFF7F3BBF6E}">
      <dgm:prSet/>
      <dgm:spPr/>
      <dgm:t>
        <a:bodyPr/>
        <a:lstStyle/>
        <a:p>
          <a:r>
            <a:rPr lang="en-US"/>
            <a:t>We can compare String in Java based on content and reference. </a:t>
          </a:r>
        </a:p>
      </dgm:t>
    </dgm:pt>
    <dgm:pt modelId="{12A5C08D-32E6-4F3B-9E40-19032E0D7E8F}" type="parTrans" cxnId="{37B84388-C5DB-406B-BC8B-1557FDBB4C41}">
      <dgm:prSet/>
      <dgm:spPr/>
      <dgm:t>
        <a:bodyPr/>
        <a:lstStyle/>
        <a:p>
          <a:endParaRPr lang="en-US"/>
        </a:p>
      </dgm:t>
    </dgm:pt>
    <dgm:pt modelId="{28820A92-6B72-4B94-BB4C-0E5D70FCD69F}" type="sibTrans" cxnId="{37B84388-C5DB-406B-BC8B-1557FDBB4C41}">
      <dgm:prSet/>
      <dgm:spPr/>
      <dgm:t>
        <a:bodyPr/>
        <a:lstStyle/>
        <a:p>
          <a:endParaRPr lang="en-US"/>
        </a:p>
      </dgm:t>
    </dgm:pt>
    <dgm:pt modelId="{C8181C19-DBF7-489E-8D83-3B29DE76242A}">
      <dgm:prSet/>
      <dgm:spPr/>
      <dgm:t>
        <a:bodyPr/>
        <a:lstStyle/>
        <a:p>
          <a:r>
            <a:rPr lang="en-US"/>
            <a:t>There are three ways to compare String in Java </a:t>
          </a:r>
        </a:p>
      </dgm:t>
    </dgm:pt>
    <dgm:pt modelId="{BA2DDABD-8625-42DA-B319-F24B2554E6F8}" type="parTrans" cxnId="{7CB96D64-96DD-4936-91F3-80AA6930FE74}">
      <dgm:prSet/>
      <dgm:spPr/>
      <dgm:t>
        <a:bodyPr/>
        <a:lstStyle/>
        <a:p>
          <a:endParaRPr lang="en-US"/>
        </a:p>
      </dgm:t>
    </dgm:pt>
    <dgm:pt modelId="{3CDC8A46-BF11-48AC-82CE-DF0A5B16185A}" type="sibTrans" cxnId="{7CB96D64-96DD-4936-91F3-80AA6930FE74}">
      <dgm:prSet/>
      <dgm:spPr/>
      <dgm:t>
        <a:bodyPr/>
        <a:lstStyle/>
        <a:p>
          <a:endParaRPr lang="en-US"/>
        </a:p>
      </dgm:t>
    </dgm:pt>
    <dgm:pt modelId="{877A6BF4-5A87-4E06-9177-80877A78F0E6}">
      <dgm:prSet/>
      <dgm:spPr/>
      <dgm:t>
        <a:bodyPr/>
        <a:lstStyle/>
        <a:p>
          <a:r>
            <a:rPr lang="en-US"/>
            <a:t>By using equals() Method </a:t>
          </a:r>
        </a:p>
      </dgm:t>
    </dgm:pt>
    <dgm:pt modelId="{E20C824F-6C12-4A02-ADE0-589B676B9A21}" type="parTrans" cxnId="{3DCD2120-D5AE-419E-9D7E-E0C4B7C46540}">
      <dgm:prSet/>
      <dgm:spPr/>
      <dgm:t>
        <a:bodyPr/>
        <a:lstStyle/>
        <a:p>
          <a:endParaRPr lang="en-US"/>
        </a:p>
      </dgm:t>
    </dgm:pt>
    <dgm:pt modelId="{92DD6B97-919B-4870-8104-AE94B012FD2D}" type="sibTrans" cxnId="{3DCD2120-D5AE-419E-9D7E-E0C4B7C46540}">
      <dgm:prSet/>
      <dgm:spPr/>
      <dgm:t>
        <a:bodyPr/>
        <a:lstStyle/>
        <a:p>
          <a:endParaRPr lang="en-US"/>
        </a:p>
      </dgm:t>
    </dgm:pt>
    <dgm:pt modelId="{8B62CC3C-CFFE-4DA7-848B-3CEA35A5A755}">
      <dgm:prSet/>
      <dgm:spPr/>
      <dgm:t>
        <a:bodyPr/>
        <a:lstStyle/>
        <a:p>
          <a:r>
            <a:rPr lang="en-US"/>
            <a:t>By using == Operator </a:t>
          </a:r>
        </a:p>
      </dgm:t>
    </dgm:pt>
    <dgm:pt modelId="{95B42909-241C-49A8-AE3B-1F1A72DEB08F}" type="parTrans" cxnId="{D2D2E2BC-A606-4531-893B-EFF64F7C9D31}">
      <dgm:prSet/>
      <dgm:spPr/>
      <dgm:t>
        <a:bodyPr/>
        <a:lstStyle/>
        <a:p>
          <a:endParaRPr lang="en-US"/>
        </a:p>
      </dgm:t>
    </dgm:pt>
    <dgm:pt modelId="{DDD647D3-8D66-4FB1-9DFB-875A9D56FC24}" type="sibTrans" cxnId="{D2D2E2BC-A606-4531-893B-EFF64F7C9D31}">
      <dgm:prSet/>
      <dgm:spPr/>
      <dgm:t>
        <a:bodyPr/>
        <a:lstStyle/>
        <a:p>
          <a:endParaRPr lang="en-US"/>
        </a:p>
      </dgm:t>
    </dgm:pt>
    <dgm:pt modelId="{F2216F39-2E5F-4A8B-B9CD-35361376DFEE}">
      <dgm:prSet/>
      <dgm:spPr/>
      <dgm:t>
        <a:bodyPr/>
        <a:lstStyle/>
        <a:p>
          <a:r>
            <a:rPr lang="en-US"/>
            <a:t>By compareTo() Method</a:t>
          </a:r>
        </a:p>
      </dgm:t>
    </dgm:pt>
    <dgm:pt modelId="{03729577-4229-48B8-8AE4-FECCD147DC45}" type="parTrans" cxnId="{7A458EDD-77EF-4F18-A15D-0695E4571A15}">
      <dgm:prSet/>
      <dgm:spPr/>
      <dgm:t>
        <a:bodyPr/>
        <a:lstStyle/>
        <a:p>
          <a:endParaRPr lang="en-US"/>
        </a:p>
      </dgm:t>
    </dgm:pt>
    <dgm:pt modelId="{C263E934-AF05-4566-BC43-0EB5DB207A3F}" type="sibTrans" cxnId="{7A458EDD-77EF-4F18-A15D-0695E4571A15}">
      <dgm:prSet/>
      <dgm:spPr/>
      <dgm:t>
        <a:bodyPr/>
        <a:lstStyle/>
        <a:p>
          <a:endParaRPr lang="en-US"/>
        </a:p>
      </dgm:t>
    </dgm:pt>
    <dgm:pt modelId="{EC43B0CB-C56D-4431-B4D1-528086E98E22}" type="pres">
      <dgm:prSet presAssocID="{AE885B8F-9EA9-4DEA-8B2D-D42429628C1C}" presName="Name0" presStyleCnt="0">
        <dgm:presLayoutVars>
          <dgm:dir/>
          <dgm:animLvl val="lvl"/>
          <dgm:resizeHandles val="exact"/>
        </dgm:presLayoutVars>
      </dgm:prSet>
      <dgm:spPr/>
    </dgm:pt>
    <dgm:pt modelId="{70230E2E-5745-44F7-ACB7-326EF8085F26}" type="pres">
      <dgm:prSet presAssocID="{C8181C19-DBF7-489E-8D83-3B29DE76242A}" presName="boxAndChildren" presStyleCnt="0"/>
      <dgm:spPr/>
    </dgm:pt>
    <dgm:pt modelId="{4CA226A5-6F5D-4B57-B835-7C648445C37F}" type="pres">
      <dgm:prSet presAssocID="{C8181C19-DBF7-489E-8D83-3B29DE76242A}" presName="parentTextBox" presStyleLbl="node1" presStyleIdx="0" presStyleCnt="2"/>
      <dgm:spPr/>
    </dgm:pt>
    <dgm:pt modelId="{90D44140-7E63-40A2-BBA5-9B42AA6E4970}" type="pres">
      <dgm:prSet presAssocID="{C8181C19-DBF7-489E-8D83-3B29DE76242A}" presName="entireBox" presStyleLbl="node1" presStyleIdx="0" presStyleCnt="2"/>
      <dgm:spPr/>
    </dgm:pt>
    <dgm:pt modelId="{2D385839-6FC2-4373-A117-53CC682F56D0}" type="pres">
      <dgm:prSet presAssocID="{C8181C19-DBF7-489E-8D83-3B29DE76242A}" presName="descendantBox" presStyleCnt="0"/>
      <dgm:spPr/>
    </dgm:pt>
    <dgm:pt modelId="{D4D5F0FE-953D-4589-8BF2-06215CD4CF52}" type="pres">
      <dgm:prSet presAssocID="{877A6BF4-5A87-4E06-9177-80877A78F0E6}" presName="childTextBox" presStyleLbl="fgAccFollowNode1" presStyleIdx="0" presStyleCnt="3">
        <dgm:presLayoutVars>
          <dgm:bulletEnabled val="1"/>
        </dgm:presLayoutVars>
      </dgm:prSet>
      <dgm:spPr/>
    </dgm:pt>
    <dgm:pt modelId="{29DD09FA-3CD8-46D3-999A-BDC63B23465D}" type="pres">
      <dgm:prSet presAssocID="{8B62CC3C-CFFE-4DA7-848B-3CEA35A5A755}" presName="childTextBox" presStyleLbl="fgAccFollowNode1" presStyleIdx="1" presStyleCnt="3">
        <dgm:presLayoutVars>
          <dgm:bulletEnabled val="1"/>
        </dgm:presLayoutVars>
      </dgm:prSet>
      <dgm:spPr/>
    </dgm:pt>
    <dgm:pt modelId="{97060576-1A7B-4A38-A456-6DD2C005ABB3}" type="pres">
      <dgm:prSet presAssocID="{F2216F39-2E5F-4A8B-B9CD-35361376DFEE}" presName="childTextBox" presStyleLbl="fgAccFollowNode1" presStyleIdx="2" presStyleCnt="3">
        <dgm:presLayoutVars>
          <dgm:bulletEnabled val="1"/>
        </dgm:presLayoutVars>
      </dgm:prSet>
      <dgm:spPr/>
    </dgm:pt>
    <dgm:pt modelId="{8DE6E58B-08BB-4FCE-AE9D-789C62CB694E}" type="pres">
      <dgm:prSet presAssocID="{28820A92-6B72-4B94-BB4C-0E5D70FCD69F}" presName="sp" presStyleCnt="0"/>
      <dgm:spPr/>
    </dgm:pt>
    <dgm:pt modelId="{41C58498-0A91-4E07-A5C0-34CC47F4458A}" type="pres">
      <dgm:prSet presAssocID="{3408FE08-A7BE-4568-9D5D-1FFF7F3BBF6E}" presName="arrowAndChildren" presStyleCnt="0"/>
      <dgm:spPr/>
    </dgm:pt>
    <dgm:pt modelId="{4AA1BAAB-5D13-4026-B204-F4DC110CCF65}" type="pres">
      <dgm:prSet presAssocID="{3408FE08-A7BE-4568-9D5D-1FFF7F3BBF6E}" presName="parentTextArrow" presStyleLbl="node1" presStyleIdx="1" presStyleCnt="2"/>
      <dgm:spPr/>
    </dgm:pt>
  </dgm:ptLst>
  <dgm:cxnLst>
    <dgm:cxn modelId="{A680F81F-28B6-4D6B-A74E-C9AA11B44D28}" type="presOf" srcId="{8B62CC3C-CFFE-4DA7-848B-3CEA35A5A755}" destId="{29DD09FA-3CD8-46D3-999A-BDC63B23465D}" srcOrd="0" destOrd="0" presId="urn:microsoft.com/office/officeart/2005/8/layout/process4"/>
    <dgm:cxn modelId="{3DCD2120-D5AE-419E-9D7E-E0C4B7C46540}" srcId="{C8181C19-DBF7-489E-8D83-3B29DE76242A}" destId="{877A6BF4-5A87-4E06-9177-80877A78F0E6}" srcOrd="0" destOrd="0" parTransId="{E20C824F-6C12-4A02-ADE0-589B676B9A21}" sibTransId="{92DD6B97-919B-4870-8104-AE94B012FD2D}"/>
    <dgm:cxn modelId="{12088935-D695-4E17-8652-427349254641}" type="presOf" srcId="{C8181C19-DBF7-489E-8D83-3B29DE76242A}" destId="{4CA226A5-6F5D-4B57-B835-7C648445C37F}" srcOrd="0" destOrd="0" presId="urn:microsoft.com/office/officeart/2005/8/layout/process4"/>
    <dgm:cxn modelId="{7CB96D64-96DD-4936-91F3-80AA6930FE74}" srcId="{AE885B8F-9EA9-4DEA-8B2D-D42429628C1C}" destId="{C8181C19-DBF7-489E-8D83-3B29DE76242A}" srcOrd="1" destOrd="0" parTransId="{BA2DDABD-8625-42DA-B319-F24B2554E6F8}" sibTransId="{3CDC8A46-BF11-48AC-82CE-DF0A5B16185A}"/>
    <dgm:cxn modelId="{37B84388-C5DB-406B-BC8B-1557FDBB4C41}" srcId="{AE885B8F-9EA9-4DEA-8B2D-D42429628C1C}" destId="{3408FE08-A7BE-4568-9D5D-1FFF7F3BBF6E}" srcOrd="0" destOrd="0" parTransId="{12A5C08D-32E6-4F3B-9E40-19032E0D7E8F}" sibTransId="{28820A92-6B72-4B94-BB4C-0E5D70FCD69F}"/>
    <dgm:cxn modelId="{93789ABA-CD72-4AD2-A56D-9B95C99AFB1B}" type="presOf" srcId="{F2216F39-2E5F-4A8B-B9CD-35361376DFEE}" destId="{97060576-1A7B-4A38-A456-6DD2C005ABB3}" srcOrd="0" destOrd="0" presId="urn:microsoft.com/office/officeart/2005/8/layout/process4"/>
    <dgm:cxn modelId="{D2D2E2BC-A606-4531-893B-EFF64F7C9D31}" srcId="{C8181C19-DBF7-489E-8D83-3B29DE76242A}" destId="{8B62CC3C-CFFE-4DA7-848B-3CEA35A5A755}" srcOrd="1" destOrd="0" parTransId="{95B42909-241C-49A8-AE3B-1F1A72DEB08F}" sibTransId="{DDD647D3-8D66-4FB1-9DFB-875A9D56FC24}"/>
    <dgm:cxn modelId="{C0D84CBF-5F01-43BC-9752-F8CA4815D4CB}" type="presOf" srcId="{3408FE08-A7BE-4568-9D5D-1FFF7F3BBF6E}" destId="{4AA1BAAB-5D13-4026-B204-F4DC110CCF65}" srcOrd="0" destOrd="0" presId="urn:microsoft.com/office/officeart/2005/8/layout/process4"/>
    <dgm:cxn modelId="{7A458EDD-77EF-4F18-A15D-0695E4571A15}" srcId="{C8181C19-DBF7-489E-8D83-3B29DE76242A}" destId="{F2216F39-2E5F-4A8B-B9CD-35361376DFEE}" srcOrd="2" destOrd="0" parTransId="{03729577-4229-48B8-8AE4-FECCD147DC45}" sibTransId="{C263E934-AF05-4566-BC43-0EB5DB207A3F}"/>
    <dgm:cxn modelId="{126141F1-0E16-45A9-9FC8-95174DD79F5F}" type="presOf" srcId="{877A6BF4-5A87-4E06-9177-80877A78F0E6}" destId="{D4D5F0FE-953D-4589-8BF2-06215CD4CF52}" srcOrd="0" destOrd="0" presId="urn:microsoft.com/office/officeart/2005/8/layout/process4"/>
    <dgm:cxn modelId="{DDB545F5-5D7A-45EA-B17C-EC7E06A24368}" type="presOf" srcId="{AE885B8F-9EA9-4DEA-8B2D-D42429628C1C}" destId="{EC43B0CB-C56D-4431-B4D1-528086E98E22}" srcOrd="0" destOrd="0" presId="urn:microsoft.com/office/officeart/2005/8/layout/process4"/>
    <dgm:cxn modelId="{DAF150FB-25A0-4188-9267-1E9FED69C2FD}" type="presOf" srcId="{C8181C19-DBF7-489E-8D83-3B29DE76242A}" destId="{90D44140-7E63-40A2-BBA5-9B42AA6E4970}" srcOrd="1" destOrd="0" presId="urn:microsoft.com/office/officeart/2005/8/layout/process4"/>
    <dgm:cxn modelId="{7FCDAECC-04C7-477D-A435-0F67959B853A}" type="presParOf" srcId="{EC43B0CB-C56D-4431-B4D1-528086E98E22}" destId="{70230E2E-5745-44F7-ACB7-326EF8085F26}" srcOrd="0" destOrd="0" presId="urn:microsoft.com/office/officeart/2005/8/layout/process4"/>
    <dgm:cxn modelId="{8BC08448-34FD-4987-B750-BECDD1D7149E}" type="presParOf" srcId="{70230E2E-5745-44F7-ACB7-326EF8085F26}" destId="{4CA226A5-6F5D-4B57-B835-7C648445C37F}" srcOrd="0" destOrd="0" presId="urn:microsoft.com/office/officeart/2005/8/layout/process4"/>
    <dgm:cxn modelId="{1A0C7625-6B18-4800-AE25-D6EEEF0D782F}" type="presParOf" srcId="{70230E2E-5745-44F7-ACB7-326EF8085F26}" destId="{90D44140-7E63-40A2-BBA5-9B42AA6E4970}" srcOrd="1" destOrd="0" presId="urn:microsoft.com/office/officeart/2005/8/layout/process4"/>
    <dgm:cxn modelId="{DCBC97E6-5F88-424C-BE96-16D9F282CD86}" type="presParOf" srcId="{70230E2E-5745-44F7-ACB7-326EF8085F26}" destId="{2D385839-6FC2-4373-A117-53CC682F56D0}" srcOrd="2" destOrd="0" presId="urn:microsoft.com/office/officeart/2005/8/layout/process4"/>
    <dgm:cxn modelId="{63880BBD-1324-4B8B-A0DB-34813C244948}" type="presParOf" srcId="{2D385839-6FC2-4373-A117-53CC682F56D0}" destId="{D4D5F0FE-953D-4589-8BF2-06215CD4CF52}" srcOrd="0" destOrd="0" presId="urn:microsoft.com/office/officeart/2005/8/layout/process4"/>
    <dgm:cxn modelId="{7F2C0CE7-2E29-4CD4-A87C-42C791A5FA64}" type="presParOf" srcId="{2D385839-6FC2-4373-A117-53CC682F56D0}" destId="{29DD09FA-3CD8-46D3-999A-BDC63B23465D}" srcOrd="1" destOrd="0" presId="urn:microsoft.com/office/officeart/2005/8/layout/process4"/>
    <dgm:cxn modelId="{8C52D6EF-0239-437E-966A-965FC8BFCDA1}" type="presParOf" srcId="{2D385839-6FC2-4373-A117-53CC682F56D0}" destId="{97060576-1A7B-4A38-A456-6DD2C005ABB3}" srcOrd="2" destOrd="0" presId="urn:microsoft.com/office/officeart/2005/8/layout/process4"/>
    <dgm:cxn modelId="{D4B98925-0527-429C-B42E-BDA1BBBCD0ED}" type="presParOf" srcId="{EC43B0CB-C56D-4431-B4D1-528086E98E22}" destId="{8DE6E58B-08BB-4FCE-AE9D-789C62CB694E}" srcOrd="1" destOrd="0" presId="urn:microsoft.com/office/officeart/2005/8/layout/process4"/>
    <dgm:cxn modelId="{5999ECEE-C6E3-4753-B6CE-7869A4DAE144}" type="presParOf" srcId="{EC43B0CB-C56D-4431-B4D1-528086E98E22}" destId="{41C58498-0A91-4E07-A5C0-34CC47F4458A}" srcOrd="2" destOrd="0" presId="urn:microsoft.com/office/officeart/2005/8/layout/process4"/>
    <dgm:cxn modelId="{AA7E7C09-0A7E-4AF3-87DF-A297E6FA920C}" type="presParOf" srcId="{41C58498-0A91-4E07-A5C0-34CC47F4458A}" destId="{4AA1BAAB-5D13-4026-B204-F4DC110CCF6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2699FC-7C4B-4E4A-B663-04DD41C8F951}" type="doc">
      <dgm:prSet loTypeId="urn:microsoft.com/office/officeart/2005/8/layout/hierarchy2" loCatId="hierarchy" qsTypeId="urn:microsoft.com/office/officeart/2005/8/quickstyle/simple4" qsCatId="simple" csTypeId="urn:microsoft.com/office/officeart/2005/8/colors/colorful1" csCatId="colorful"/>
      <dgm:spPr/>
      <dgm:t>
        <a:bodyPr/>
        <a:lstStyle/>
        <a:p>
          <a:endParaRPr lang="en-US"/>
        </a:p>
      </dgm:t>
    </dgm:pt>
    <dgm:pt modelId="{15BD3AAE-F78D-4D65-8936-4E8191CBF46A}">
      <dgm:prSet/>
      <dgm:spPr/>
      <dgm:t>
        <a:bodyPr/>
        <a:lstStyle/>
        <a:p>
          <a:r>
            <a:rPr lang="en-US"/>
            <a:t>The String class compareTo() method compares values lexicographically and returns an integer value that describes if first string is less than, equal to or greater than second string.</a:t>
          </a:r>
        </a:p>
      </dgm:t>
    </dgm:pt>
    <dgm:pt modelId="{7E094982-2B38-4852-B08D-C9BD4DDEF5AE}" type="parTrans" cxnId="{1512956C-5D49-40BE-8B6D-56CAE866C218}">
      <dgm:prSet/>
      <dgm:spPr/>
      <dgm:t>
        <a:bodyPr/>
        <a:lstStyle/>
        <a:p>
          <a:endParaRPr lang="en-US"/>
        </a:p>
      </dgm:t>
    </dgm:pt>
    <dgm:pt modelId="{AB8CB956-BDEB-4CD3-9423-E05E535C08F1}" type="sibTrans" cxnId="{1512956C-5D49-40BE-8B6D-56CAE866C218}">
      <dgm:prSet/>
      <dgm:spPr/>
      <dgm:t>
        <a:bodyPr/>
        <a:lstStyle/>
        <a:p>
          <a:endParaRPr lang="en-US"/>
        </a:p>
      </dgm:t>
    </dgm:pt>
    <dgm:pt modelId="{FC52022D-0C6B-4C12-BD47-822B6F5DFE91}">
      <dgm:prSet/>
      <dgm:spPr/>
      <dgm:t>
        <a:bodyPr/>
        <a:lstStyle/>
        <a:p>
          <a:r>
            <a:rPr lang="en-US"/>
            <a:t>Suppose s1 and s2 are two String objects. If:</a:t>
          </a:r>
        </a:p>
      </dgm:t>
    </dgm:pt>
    <dgm:pt modelId="{CA801076-40AD-4FB1-8A0B-944FE4A849A4}" type="parTrans" cxnId="{354532CF-254B-4523-BAFC-F718B1C03C82}">
      <dgm:prSet/>
      <dgm:spPr/>
      <dgm:t>
        <a:bodyPr/>
        <a:lstStyle/>
        <a:p>
          <a:endParaRPr lang="en-US"/>
        </a:p>
      </dgm:t>
    </dgm:pt>
    <dgm:pt modelId="{C46B148C-DF03-486B-8285-9EE878D2D688}" type="sibTrans" cxnId="{354532CF-254B-4523-BAFC-F718B1C03C82}">
      <dgm:prSet/>
      <dgm:spPr/>
      <dgm:t>
        <a:bodyPr/>
        <a:lstStyle/>
        <a:p>
          <a:endParaRPr lang="en-US"/>
        </a:p>
      </dgm:t>
    </dgm:pt>
    <dgm:pt modelId="{1C7A4519-70CC-4608-8300-2426B8A2D411}">
      <dgm:prSet/>
      <dgm:spPr/>
      <dgm:t>
        <a:bodyPr/>
        <a:lstStyle/>
        <a:p>
          <a:r>
            <a:rPr lang="en-US"/>
            <a:t>s1 == s2 : The method returns 0.</a:t>
          </a:r>
        </a:p>
      </dgm:t>
    </dgm:pt>
    <dgm:pt modelId="{25CEC941-512F-44EF-9252-469BA47FD243}" type="parTrans" cxnId="{CCD539B8-E7E4-4B13-A242-62DC7C796CE4}">
      <dgm:prSet/>
      <dgm:spPr/>
      <dgm:t>
        <a:bodyPr/>
        <a:lstStyle/>
        <a:p>
          <a:endParaRPr lang="en-US"/>
        </a:p>
      </dgm:t>
    </dgm:pt>
    <dgm:pt modelId="{DFD1320A-6C7E-4933-9CE1-5D38850F3196}" type="sibTrans" cxnId="{CCD539B8-E7E4-4B13-A242-62DC7C796CE4}">
      <dgm:prSet/>
      <dgm:spPr/>
      <dgm:t>
        <a:bodyPr/>
        <a:lstStyle/>
        <a:p>
          <a:endParaRPr lang="en-US"/>
        </a:p>
      </dgm:t>
    </dgm:pt>
    <dgm:pt modelId="{F51E4D96-D395-405C-A780-292FBF136380}">
      <dgm:prSet/>
      <dgm:spPr/>
      <dgm:t>
        <a:bodyPr/>
        <a:lstStyle/>
        <a:p>
          <a:r>
            <a:rPr lang="en-US"/>
            <a:t>s1 &gt; s2 : The method returns a positive value.</a:t>
          </a:r>
        </a:p>
      </dgm:t>
    </dgm:pt>
    <dgm:pt modelId="{71071518-7888-4FA9-99BF-AE6114868EE5}" type="parTrans" cxnId="{A2757CAF-5D66-4F4C-B046-7F8FECD57FE6}">
      <dgm:prSet/>
      <dgm:spPr/>
      <dgm:t>
        <a:bodyPr/>
        <a:lstStyle/>
        <a:p>
          <a:endParaRPr lang="en-US"/>
        </a:p>
      </dgm:t>
    </dgm:pt>
    <dgm:pt modelId="{EB7745B9-D5FE-4D4D-BFBE-90B273058251}" type="sibTrans" cxnId="{A2757CAF-5D66-4F4C-B046-7F8FECD57FE6}">
      <dgm:prSet/>
      <dgm:spPr/>
      <dgm:t>
        <a:bodyPr/>
        <a:lstStyle/>
        <a:p>
          <a:endParaRPr lang="en-US"/>
        </a:p>
      </dgm:t>
    </dgm:pt>
    <dgm:pt modelId="{F4D8DC03-5679-4014-BEC0-B3AC9B2AC5E0}">
      <dgm:prSet/>
      <dgm:spPr/>
      <dgm:t>
        <a:bodyPr/>
        <a:lstStyle/>
        <a:p>
          <a:r>
            <a:rPr lang="en-US"/>
            <a:t>s1 &lt; s2 : The method returns a negative value.</a:t>
          </a:r>
        </a:p>
      </dgm:t>
    </dgm:pt>
    <dgm:pt modelId="{01ADA315-6375-41F1-8D36-04382D763E16}" type="parTrans" cxnId="{459B05BB-F1A4-4CFD-B1CA-D32DA8A8F589}">
      <dgm:prSet/>
      <dgm:spPr/>
      <dgm:t>
        <a:bodyPr/>
        <a:lstStyle/>
        <a:p>
          <a:endParaRPr lang="en-US"/>
        </a:p>
      </dgm:t>
    </dgm:pt>
    <dgm:pt modelId="{80E2EF40-44CC-437D-9CD7-22E7FEF8E4EE}" type="sibTrans" cxnId="{459B05BB-F1A4-4CFD-B1CA-D32DA8A8F589}">
      <dgm:prSet/>
      <dgm:spPr/>
      <dgm:t>
        <a:bodyPr/>
        <a:lstStyle/>
        <a:p>
          <a:endParaRPr lang="en-US"/>
        </a:p>
      </dgm:t>
    </dgm:pt>
    <dgm:pt modelId="{FB328AAE-AC64-44E5-80D4-473212737A51}" type="pres">
      <dgm:prSet presAssocID="{6B2699FC-7C4B-4E4A-B663-04DD41C8F951}" presName="diagram" presStyleCnt="0">
        <dgm:presLayoutVars>
          <dgm:chPref val="1"/>
          <dgm:dir/>
          <dgm:animOne val="branch"/>
          <dgm:animLvl val="lvl"/>
          <dgm:resizeHandles val="exact"/>
        </dgm:presLayoutVars>
      </dgm:prSet>
      <dgm:spPr/>
    </dgm:pt>
    <dgm:pt modelId="{8C0C6F33-1141-45B7-9BB1-97A409B6DB71}" type="pres">
      <dgm:prSet presAssocID="{15BD3AAE-F78D-4D65-8936-4E8191CBF46A}" presName="root1" presStyleCnt="0"/>
      <dgm:spPr/>
    </dgm:pt>
    <dgm:pt modelId="{9059D5D8-06D6-43B1-AE25-EFA266128183}" type="pres">
      <dgm:prSet presAssocID="{15BD3AAE-F78D-4D65-8936-4E8191CBF46A}" presName="LevelOneTextNode" presStyleLbl="node0" presStyleIdx="0" presStyleCnt="2">
        <dgm:presLayoutVars>
          <dgm:chPref val="3"/>
        </dgm:presLayoutVars>
      </dgm:prSet>
      <dgm:spPr/>
    </dgm:pt>
    <dgm:pt modelId="{8B04DA58-DE2C-4FE4-9285-30B1071DD1F1}" type="pres">
      <dgm:prSet presAssocID="{15BD3AAE-F78D-4D65-8936-4E8191CBF46A}" presName="level2hierChild" presStyleCnt="0"/>
      <dgm:spPr/>
    </dgm:pt>
    <dgm:pt modelId="{1234AEA1-871B-45AC-98F9-6BE5FA3ED817}" type="pres">
      <dgm:prSet presAssocID="{FC52022D-0C6B-4C12-BD47-822B6F5DFE91}" presName="root1" presStyleCnt="0"/>
      <dgm:spPr/>
    </dgm:pt>
    <dgm:pt modelId="{53543FEE-559C-4ADB-B5F9-3F1C9C2B5DC5}" type="pres">
      <dgm:prSet presAssocID="{FC52022D-0C6B-4C12-BD47-822B6F5DFE91}" presName="LevelOneTextNode" presStyleLbl="node0" presStyleIdx="1" presStyleCnt="2">
        <dgm:presLayoutVars>
          <dgm:chPref val="3"/>
        </dgm:presLayoutVars>
      </dgm:prSet>
      <dgm:spPr/>
    </dgm:pt>
    <dgm:pt modelId="{39AAB455-9188-4067-A752-8EAE5E867A49}" type="pres">
      <dgm:prSet presAssocID="{FC52022D-0C6B-4C12-BD47-822B6F5DFE91}" presName="level2hierChild" presStyleCnt="0"/>
      <dgm:spPr/>
    </dgm:pt>
    <dgm:pt modelId="{2B526827-1D15-476F-9FAE-24F004CC37C4}" type="pres">
      <dgm:prSet presAssocID="{25CEC941-512F-44EF-9252-469BA47FD243}" presName="conn2-1" presStyleLbl="parChTrans1D2" presStyleIdx="0" presStyleCnt="3"/>
      <dgm:spPr/>
    </dgm:pt>
    <dgm:pt modelId="{B6886F6E-DB9D-4132-B4E2-4AE44E77496C}" type="pres">
      <dgm:prSet presAssocID="{25CEC941-512F-44EF-9252-469BA47FD243}" presName="connTx" presStyleLbl="parChTrans1D2" presStyleIdx="0" presStyleCnt="3"/>
      <dgm:spPr/>
    </dgm:pt>
    <dgm:pt modelId="{1F55A39F-165F-42F1-9886-F41C35633357}" type="pres">
      <dgm:prSet presAssocID="{1C7A4519-70CC-4608-8300-2426B8A2D411}" presName="root2" presStyleCnt="0"/>
      <dgm:spPr/>
    </dgm:pt>
    <dgm:pt modelId="{3BEE8841-FB9E-420D-88B1-E2DBA9E1E051}" type="pres">
      <dgm:prSet presAssocID="{1C7A4519-70CC-4608-8300-2426B8A2D411}" presName="LevelTwoTextNode" presStyleLbl="node2" presStyleIdx="0" presStyleCnt="3">
        <dgm:presLayoutVars>
          <dgm:chPref val="3"/>
        </dgm:presLayoutVars>
      </dgm:prSet>
      <dgm:spPr/>
    </dgm:pt>
    <dgm:pt modelId="{402A6F25-EA33-4294-9EF7-61396F88C1D1}" type="pres">
      <dgm:prSet presAssocID="{1C7A4519-70CC-4608-8300-2426B8A2D411}" presName="level3hierChild" presStyleCnt="0"/>
      <dgm:spPr/>
    </dgm:pt>
    <dgm:pt modelId="{A0F7B603-BE1B-47D9-B350-3785ED193C0B}" type="pres">
      <dgm:prSet presAssocID="{71071518-7888-4FA9-99BF-AE6114868EE5}" presName="conn2-1" presStyleLbl="parChTrans1D2" presStyleIdx="1" presStyleCnt="3"/>
      <dgm:spPr/>
    </dgm:pt>
    <dgm:pt modelId="{27CDCF9B-1F8E-451D-A3EF-733911B3C6BC}" type="pres">
      <dgm:prSet presAssocID="{71071518-7888-4FA9-99BF-AE6114868EE5}" presName="connTx" presStyleLbl="parChTrans1D2" presStyleIdx="1" presStyleCnt="3"/>
      <dgm:spPr/>
    </dgm:pt>
    <dgm:pt modelId="{5CCDF0EB-689B-4600-B307-EC04E5C544F4}" type="pres">
      <dgm:prSet presAssocID="{F51E4D96-D395-405C-A780-292FBF136380}" presName="root2" presStyleCnt="0"/>
      <dgm:spPr/>
    </dgm:pt>
    <dgm:pt modelId="{9D8949A9-781A-4482-A976-04C9B711722C}" type="pres">
      <dgm:prSet presAssocID="{F51E4D96-D395-405C-A780-292FBF136380}" presName="LevelTwoTextNode" presStyleLbl="node2" presStyleIdx="1" presStyleCnt="3">
        <dgm:presLayoutVars>
          <dgm:chPref val="3"/>
        </dgm:presLayoutVars>
      </dgm:prSet>
      <dgm:spPr/>
    </dgm:pt>
    <dgm:pt modelId="{CF672CEF-DE03-49CD-962B-35F440FF7B87}" type="pres">
      <dgm:prSet presAssocID="{F51E4D96-D395-405C-A780-292FBF136380}" presName="level3hierChild" presStyleCnt="0"/>
      <dgm:spPr/>
    </dgm:pt>
    <dgm:pt modelId="{7A6621BE-F61A-4E88-8204-B324FAB2A640}" type="pres">
      <dgm:prSet presAssocID="{01ADA315-6375-41F1-8D36-04382D763E16}" presName="conn2-1" presStyleLbl="parChTrans1D2" presStyleIdx="2" presStyleCnt="3"/>
      <dgm:spPr/>
    </dgm:pt>
    <dgm:pt modelId="{C576C85B-B8B5-4235-A6FD-504722755240}" type="pres">
      <dgm:prSet presAssocID="{01ADA315-6375-41F1-8D36-04382D763E16}" presName="connTx" presStyleLbl="parChTrans1D2" presStyleIdx="2" presStyleCnt="3"/>
      <dgm:spPr/>
    </dgm:pt>
    <dgm:pt modelId="{0334F7E7-D6ED-41EC-83CC-04784AAB6AEA}" type="pres">
      <dgm:prSet presAssocID="{F4D8DC03-5679-4014-BEC0-B3AC9B2AC5E0}" presName="root2" presStyleCnt="0"/>
      <dgm:spPr/>
    </dgm:pt>
    <dgm:pt modelId="{A2096589-5D85-4530-A56A-5A30824F6FD2}" type="pres">
      <dgm:prSet presAssocID="{F4D8DC03-5679-4014-BEC0-B3AC9B2AC5E0}" presName="LevelTwoTextNode" presStyleLbl="node2" presStyleIdx="2" presStyleCnt="3">
        <dgm:presLayoutVars>
          <dgm:chPref val="3"/>
        </dgm:presLayoutVars>
      </dgm:prSet>
      <dgm:spPr/>
    </dgm:pt>
    <dgm:pt modelId="{3D546A21-3270-4D61-AA1E-74B20DC04260}" type="pres">
      <dgm:prSet presAssocID="{F4D8DC03-5679-4014-BEC0-B3AC9B2AC5E0}" presName="level3hierChild" presStyleCnt="0"/>
      <dgm:spPr/>
    </dgm:pt>
  </dgm:ptLst>
  <dgm:cxnLst>
    <dgm:cxn modelId="{062DF906-D420-40BE-B8E6-F22B24EF382C}" type="presOf" srcId="{01ADA315-6375-41F1-8D36-04382D763E16}" destId="{C576C85B-B8B5-4235-A6FD-504722755240}" srcOrd="1" destOrd="0" presId="urn:microsoft.com/office/officeart/2005/8/layout/hierarchy2"/>
    <dgm:cxn modelId="{49C92D14-4C95-4658-ABC0-6C219649E4C2}" type="presOf" srcId="{01ADA315-6375-41F1-8D36-04382D763E16}" destId="{7A6621BE-F61A-4E88-8204-B324FAB2A640}" srcOrd="0" destOrd="0" presId="urn:microsoft.com/office/officeart/2005/8/layout/hierarchy2"/>
    <dgm:cxn modelId="{274C2033-797A-43EA-A468-028303CD15B5}" type="presOf" srcId="{25CEC941-512F-44EF-9252-469BA47FD243}" destId="{B6886F6E-DB9D-4132-B4E2-4AE44E77496C}" srcOrd="1" destOrd="0" presId="urn:microsoft.com/office/officeart/2005/8/layout/hierarchy2"/>
    <dgm:cxn modelId="{2DE34237-C08C-42A1-B2DC-4D10EF83E0BE}" type="presOf" srcId="{15BD3AAE-F78D-4D65-8936-4E8191CBF46A}" destId="{9059D5D8-06D6-43B1-AE25-EFA266128183}" srcOrd="0" destOrd="0" presId="urn:microsoft.com/office/officeart/2005/8/layout/hierarchy2"/>
    <dgm:cxn modelId="{7B531B40-0212-4050-B3BC-E90CA9E14FF5}" type="presOf" srcId="{1C7A4519-70CC-4608-8300-2426B8A2D411}" destId="{3BEE8841-FB9E-420D-88B1-E2DBA9E1E051}" srcOrd="0" destOrd="0" presId="urn:microsoft.com/office/officeart/2005/8/layout/hierarchy2"/>
    <dgm:cxn modelId="{1512956C-5D49-40BE-8B6D-56CAE866C218}" srcId="{6B2699FC-7C4B-4E4A-B663-04DD41C8F951}" destId="{15BD3AAE-F78D-4D65-8936-4E8191CBF46A}" srcOrd="0" destOrd="0" parTransId="{7E094982-2B38-4852-B08D-C9BD4DDEF5AE}" sibTransId="{AB8CB956-BDEB-4CD3-9423-E05E535C08F1}"/>
    <dgm:cxn modelId="{22420892-13FB-4AAC-B7C8-424A9F126738}" type="presOf" srcId="{6B2699FC-7C4B-4E4A-B663-04DD41C8F951}" destId="{FB328AAE-AC64-44E5-80D4-473212737A51}" srcOrd="0" destOrd="0" presId="urn:microsoft.com/office/officeart/2005/8/layout/hierarchy2"/>
    <dgm:cxn modelId="{E2E0B795-B6CF-44E4-91FC-8A91186594AA}" type="presOf" srcId="{F51E4D96-D395-405C-A780-292FBF136380}" destId="{9D8949A9-781A-4482-A976-04C9B711722C}" srcOrd="0" destOrd="0" presId="urn:microsoft.com/office/officeart/2005/8/layout/hierarchy2"/>
    <dgm:cxn modelId="{A2757CAF-5D66-4F4C-B046-7F8FECD57FE6}" srcId="{FC52022D-0C6B-4C12-BD47-822B6F5DFE91}" destId="{F51E4D96-D395-405C-A780-292FBF136380}" srcOrd="1" destOrd="0" parTransId="{71071518-7888-4FA9-99BF-AE6114868EE5}" sibTransId="{EB7745B9-D5FE-4D4D-BFBE-90B273058251}"/>
    <dgm:cxn modelId="{815018B3-77DD-41CD-A3A9-2E3ACEC1185F}" type="presOf" srcId="{FC52022D-0C6B-4C12-BD47-822B6F5DFE91}" destId="{53543FEE-559C-4ADB-B5F9-3F1C9C2B5DC5}" srcOrd="0" destOrd="0" presId="urn:microsoft.com/office/officeart/2005/8/layout/hierarchy2"/>
    <dgm:cxn modelId="{BBC209B8-D53E-4F47-BB7D-91A15F49223B}" type="presOf" srcId="{25CEC941-512F-44EF-9252-469BA47FD243}" destId="{2B526827-1D15-476F-9FAE-24F004CC37C4}" srcOrd="0" destOrd="0" presId="urn:microsoft.com/office/officeart/2005/8/layout/hierarchy2"/>
    <dgm:cxn modelId="{CCD539B8-E7E4-4B13-A242-62DC7C796CE4}" srcId="{FC52022D-0C6B-4C12-BD47-822B6F5DFE91}" destId="{1C7A4519-70CC-4608-8300-2426B8A2D411}" srcOrd="0" destOrd="0" parTransId="{25CEC941-512F-44EF-9252-469BA47FD243}" sibTransId="{DFD1320A-6C7E-4933-9CE1-5D38850F3196}"/>
    <dgm:cxn modelId="{459B05BB-F1A4-4CFD-B1CA-D32DA8A8F589}" srcId="{FC52022D-0C6B-4C12-BD47-822B6F5DFE91}" destId="{F4D8DC03-5679-4014-BEC0-B3AC9B2AC5E0}" srcOrd="2" destOrd="0" parTransId="{01ADA315-6375-41F1-8D36-04382D763E16}" sibTransId="{80E2EF40-44CC-437D-9CD7-22E7FEF8E4EE}"/>
    <dgm:cxn modelId="{468BA5C3-3787-4401-92A7-1B38FCF08EBE}" type="presOf" srcId="{F4D8DC03-5679-4014-BEC0-B3AC9B2AC5E0}" destId="{A2096589-5D85-4530-A56A-5A30824F6FD2}" srcOrd="0" destOrd="0" presId="urn:microsoft.com/office/officeart/2005/8/layout/hierarchy2"/>
    <dgm:cxn modelId="{354532CF-254B-4523-BAFC-F718B1C03C82}" srcId="{6B2699FC-7C4B-4E4A-B663-04DD41C8F951}" destId="{FC52022D-0C6B-4C12-BD47-822B6F5DFE91}" srcOrd="1" destOrd="0" parTransId="{CA801076-40AD-4FB1-8A0B-944FE4A849A4}" sibTransId="{C46B148C-DF03-486B-8285-9EE878D2D688}"/>
    <dgm:cxn modelId="{CCF257F3-3821-42DC-8184-6652FFC01717}" type="presOf" srcId="{71071518-7888-4FA9-99BF-AE6114868EE5}" destId="{27CDCF9B-1F8E-451D-A3EF-733911B3C6BC}" srcOrd="1" destOrd="0" presId="urn:microsoft.com/office/officeart/2005/8/layout/hierarchy2"/>
    <dgm:cxn modelId="{9C1FAEFE-E363-43AA-8FE4-0E62F4B39120}" type="presOf" srcId="{71071518-7888-4FA9-99BF-AE6114868EE5}" destId="{A0F7B603-BE1B-47D9-B350-3785ED193C0B}" srcOrd="0" destOrd="0" presId="urn:microsoft.com/office/officeart/2005/8/layout/hierarchy2"/>
    <dgm:cxn modelId="{5CB89692-983F-48A2-9065-EE437A6F4F99}" type="presParOf" srcId="{FB328AAE-AC64-44E5-80D4-473212737A51}" destId="{8C0C6F33-1141-45B7-9BB1-97A409B6DB71}" srcOrd="0" destOrd="0" presId="urn:microsoft.com/office/officeart/2005/8/layout/hierarchy2"/>
    <dgm:cxn modelId="{F50B757B-03D4-4245-B36A-A370B6A87B38}" type="presParOf" srcId="{8C0C6F33-1141-45B7-9BB1-97A409B6DB71}" destId="{9059D5D8-06D6-43B1-AE25-EFA266128183}" srcOrd="0" destOrd="0" presId="urn:microsoft.com/office/officeart/2005/8/layout/hierarchy2"/>
    <dgm:cxn modelId="{D4D60A47-380F-4409-B8CA-3542CC7AEF6E}" type="presParOf" srcId="{8C0C6F33-1141-45B7-9BB1-97A409B6DB71}" destId="{8B04DA58-DE2C-4FE4-9285-30B1071DD1F1}" srcOrd="1" destOrd="0" presId="urn:microsoft.com/office/officeart/2005/8/layout/hierarchy2"/>
    <dgm:cxn modelId="{85721571-142D-4957-AF80-11FE98E424E9}" type="presParOf" srcId="{FB328AAE-AC64-44E5-80D4-473212737A51}" destId="{1234AEA1-871B-45AC-98F9-6BE5FA3ED817}" srcOrd="1" destOrd="0" presId="urn:microsoft.com/office/officeart/2005/8/layout/hierarchy2"/>
    <dgm:cxn modelId="{CB2B64A3-ACE0-45CB-AB87-AFDD59D83722}" type="presParOf" srcId="{1234AEA1-871B-45AC-98F9-6BE5FA3ED817}" destId="{53543FEE-559C-4ADB-B5F9-3F1C9C2B5DC5}" srcOrd="0" destOrd="0" presId="urn:microsoft.com/office/officeart/2005/8/layout/hierarchy2"/>
    <dgm:cxn modelId="{4526FD7B-929C-4B18-BCDE-BF148CBA769E}" type="presParOf" srcId="{1234AEA1-871B-45AC-98F9-6BE5FA3ED817}" destId="{39AAB455-9188-4067-A752-8EAE5E867A49}" srcOrd="1" destOrd="0" presId="urn:microsoft.com/office/officeart/2005/8/layout/hierarchy2"/>
    <dgm:cxn modelId="{149267DB-14CE-4339-8ECC-F6A38C0B9092}" type="presParOf" srcId="{39AAB455-9188-4067-A752-8EAE5E867A49}" destId="{2B526827-1D15-476F-9FAE-24F004CC37C4}" srcOrd="0" destOrd="0" presId="urn:microsoft.com/office/officeart/2005/8/layout/hierarchy2"/>
    <dgm:cxn modelId="{FB45356B-A7E1-41ED-88FE-EEFFFD5FE982}" type="presParOf" srcId="{2B526827-1D15-476F-9FAE-24F004CC37C4}" destId="{B6886F6E-DB9D-4132-B4E2-4AE44E77496C}" srcOrd="0" destOrd="0" presId="urn:microsoft.com/office/officeart/2005/8/layout/hierarchy2"/>
    <dgm:cxn modelId="{4CA578B7-7F6D-468D-BB04-4A39E3EACFB1}" type="presParOf" srcId="{39AAB455-9188-4067-A752-8EAE5E867A49}" destId="{1F55A39F-165F-42F1-9886-F41C35633357}" srcOrd="1" destOrd="0" presId="urn:microsoft.com/office/officeart/2005/8/layout/hierarchy2"/>
    <dgm:cxn modelId="{09E6F4FD-055B-444C-B154-592C6EECBFE7}" type="presParOf" srcId="{1F55A39F-165F-42F1-9886-F41C35633357}" destId="{3BEE8841-FB9E-420D-88B1-E2DBA9E1E051}" srcOrd="0" destOrd="0" presId="urn:microsoft.com/office/officeart/2005/8/layout/hierarchy2"/>
    <dgm:cxn modelId="{C0445535-B526-4D7C-9E66-AA2C7E1DBD31}" type="presParOf" srcId="{1F55A39F-165F-42F1-9886-F41C35633357}" destId="{402A6F25-EA33-4294-9EF7-61396F88C1D1}" srcOrd="1" destOrd="0" presId="urn:microsoft.com/office/officeart/2005/8/layout/hierarchy2"/>
    <dgm:cxn modelId="{9F17F6D5-9040-4C45-B6E8-A77A337C3D55}" type="presParOf" srcId="{39AAB455-9188-4067-A752-8EAE5E867A49}" destId="{A0F7B603-BE1B-47D9-B350-3785ED193C0B}" srcOrd="2" destOrd="0" presId="urn:microsoft.com/office/officeart/2005/8/layout/hierarchy2"/>
    <dgm:cxn modelId="{CA713727-E818-4C4C-ABA8-52A9D885E8E3}" type="presParOf" srcId="{A0F7B603-BE1B-47D9-B350-3785ED193C0B}" destId="{27CDCF9B-1F8E-451D-A3EF-733911B3C6BC}" srcOrd="0" destOrd="0" presId="urn:microsoft.com/office/officeart/2005/8/layout/hierarchy2"/>
    <dgm:cxn modelId="{584E5766-F7C8-4282-9B27-06202F2D09F4}" type="presParOf" srcId="{39AAB455-9188-4067-A752-8EAE5E867A49}" destId="{5CCDF0EB-689B-4600-B307-EC04E5C544F4}" srcOrd="3" destOrd="0" presId="urn:microsoft.com/office/officeart/2005/8/layout/hierarchy2"/>
    <dgm:cxn modelId="{09790FAE-D974-438C-9AFA-BF422C734E6D}" type="presParOf" srcId="{5CCDF0EB-689B-4600-B307-EC04E5C544F4}" destId="{9D8949A9-781A-4482-A976-04C9B711722C}" srcOrd="0" destOrd="0" presId="urn:microsoft.com/office/officeart/2005/8/layout/hierarchy2"/>
    <dgm:cxn modelId="{B604B83F-6F92-4AF2-9835-D33E8A54F1B1}" type="presParOf" srcId="{5CCDF0EB-689B-4600-B307-EC04E5C544F4}" destId="{CF672CEF-DE03-49CD-962B-35F440FF7B87}" srcOrd="1" destOrd="0" presId="urn:microsoft.com/office/officeart/2005/8/layout/hierarchy2"/>
    <dgm:cxn modelId="{DED1879D-DED7-4BC4-8CF5-D156E1CDF94A}" type="presParOf" srcId="{39AAB455-9188-4067-A752-8EAE5E867A49}" destId="{7A6621BE-F61A-4E88-8204-B324FAB2A640}" srcOrd="4" destOrd="0" presId="urn:microsoft.com/office/officeart/2005/8/layout/hierarchy2"/>
    <dgm:cxn modelId="{BCA0F29F-2A6B-4831-834B-A1381E703C32}" type="presParOf" srcId="{7A6621BE-F61A-4E88-8204-B324FAB2A640}" destId="{C576C85B-B8B5-4235-A6FD-504722755240}" srcOrd="0" destOrd="0" presId="urn:microsoft.com/office/officeart/2005/8/layout/hierarchy2"/>
    <dgm:cxn modelId="{EAE6B17D-E886-4C4D-9AA9-4F5449E333B1}" type="presParOf" srcId="{39AAB455-9188-4067-A752-8EAE5E867A49}" destId="{0334F7E7-D6ED-41EC-83CC-04784AAB6AEA}" srcOrd="5" destOrd="0" presId="urn:microsoft.com/office/officeart/2005/8/layout/hierarchy2"/>
    <dgm:cxn modelId="{1B7D147E-D3CD-4FA5-ACBD-B3D61BC1C1EE}" type="presParOf" srcId="{0334F7E7-D6ED-41EC-83CC-04784AAB6AEA}" destId="{A2096589-5D85-4530-A56A-5A30824F6FD2}" srcOrd="0" destOrd="0" presId="urn:microsoft.com/office/officeart/2005/8/layout/hierarchy2"/>
    <dgm:cxn modelId="{8D0A6441-0549-4AAE-9C76-212DD1CEB085}" type="presParOf" srcId="{0334F7E7-D6ED-41EC-83CC-04784AAB6AEA}" destId="{3D546A21-3270-4D61-AA1E-74B20DC0426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183501-DABA-475F-AC3F-4D720D9D825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36BD475-73C0-45E3-A215-3FBD9E53A656}">
      <dgm:prSet/>
      <dgm:spPr/>
      <dgm:t>
        <a:bodyPr/>
        <a:lstStyle/>
        <a:p>
          <a:r>
            <a:rPr lang="en-US"/>
            <a:t>What we have learnt so far is all about one dimensional array. </a:t>
          </a:r>
        </a:p>
      </dgm:t>
    </dgm:pt>
    <dgm:pt modelId="{30CDC176-2EE1-4FB7-902D-66C3445875DD}" type="parTrans" cxnId="{DF228FA2-84B5-404B-A837-964A9D4F9895}">
      <dgm:prSet/>
      <dgm:spPr/>
      <dgm:t>
        <a:bodyPr/>
        <a:lstStyle/>
        <a:p>
          <a:endParaRPr lang="en-US"/>
        </a:p>
      </dgm:t>
    </dgm:pt>
    <dgm:pt modelId="{9A0BE3F3-3B1E-4513-88F3-EB5DC6C2087E}" type="sibTrans" cxnId="{DF228FA2-84B5-404B-A837-964A9D4F9895}">
      <dgm:prSet/>
      <dgm:spPr/>
      <dgm:t>
        <a:bodyPr/>
        <a:lstStyle/>
        <a:p>
          <a:endParaRPr lang="en-US"/>
        </a:p>
      </dgm:t>
    </dgm:pt>
    <dgm:pt modelId="{A7C08DFB-9BCB-401C-9CD6-624D86117BA6}">
      <dgm:prSet/>
      <dgm:spPr/>
      <dgm:t>
        <a:bodyPr/>
        <a:lstStyle/>
        <a:p>
          <a:r>
            <a:rPr lang="en-US" dirty="0"/>
            <a:t>Now, we will discuss about the multi-dimensional array and jagged array </a:t>
          </a:r>
        </a:p>
      </dgm:t>
    </dgm:pt>
    <dgm:pt modelId="{93CE61F9-02AB-478C-AF3E-4BDA3FEA6D2E}" type="parTrans" cxnId="{E7B14007-D7E7-4286-BD5F-DAD8F8DF7B5A}">
      <dgm:prSet/>
      <dgm:spPr/>
      <dgm:t>
        <a:bodyPr/>
        <a:lstStyle/>
        <a:p>
          <a:endParaRPr lang="en-US"/>
        </a:p>
      </dgm:t>
    </dgm:pt>
    <dgm:pt modelId="{BD4076BD-A0F6-4CF2-B3B8-9671786DD062}" type="sibTrans" cxnId="{E7B14007-D7E7-4286-BD5F-DAD8F8DF7B5A}">
      <dgm:prSet/>
      <dgm:spPr/>
      <dgm:t>
        <a:bodyPr/>
        <a:lstStyle/>
        <a:p>
          <a:endParaRPr lang="en-US"/>
        </a:p>
      </dgm:t>
    </dgm:pt>
    <dgm:pt modelId="{FB180472-EA9F-47C4-8DDA-EB6201AE7BEF}" type="pres">
      <dgm:prSet presAssocID="{12183501-DABA-475F-AC3F-4D720D9D825D}" presName="linear" presStyleCnt="0">
        <dgm:presLayoutVars>
          <dgm:animLvl val="lvl"/>
          <dgm:resizeHandles val="exact"/>
        </dgm:presLayoutVars>
      </dgm:prSet>
      <dgm:spPr/>
    </dgm:pt>
    <dgm:pt modelId="{1A2AA160-83E6-4259-8E4B-CB8B31BED13E}" type="pres">
      <dgm:prSet presAssocID="{336BD475-73C0-45E3-A215-3FBD9E53A656}" presName="parentText" presStyleLbl="node1" presStyleIdx="0" presStyleCnt="2">
        <dgm:presLayoutVars>
          <dgm:chMax val="0"/>
          <dgm:bulletEnabled val="1"/>
        </dgm:presLayoutVars>
      </dgm:prSet>
      <dgm:spPr/>
    </dgm:pt>
    <dgm:pt modelId="{36B4C9BF-24C9-46A8-91DC-3A13850432B4}" type="pres">
      <dgm:prSet presAssocID="{9A0BE3F3-3B1E-4513-88F3-EB5DC6C2087E}" presName="spacer" presStyleCnt="0"/>
      <dgm:spPr/>
    </dgm:pt>
    <dgm:pt modelId="{0869C587-2281-4B1E-AFEA-A423F0625CF7}" type="pres">
      <dgm:prSet presAssocID="{A7C08DFB-9BCB-401C-9CD6-624D86117BA6}" presName="parentText" presStyleLbl="node1" presStyleIdx="1" presStyleCnt="2">
        <dgm:presLayoutVars>
          <dgm:chMax val="0"/>
          <dgm:bulletEnabled val="1"/>
        </dgm:presLayoutVars>
      </dgm:prSet>
      <dgm:spPr/>
    </dgm:pt>
  </dgm:ptLst>
  <dgm:cxnLst>
    <dgm:cxn modelId="{5E9AE800-8B2A-4695-922C-470899052B34}" type="presOf" srcId="{A7C08DFB-9BCB-401C-9CD6-624D86117BA6}" destId="{0869C587-2281-4B1E-AFEA-A423F0625CF7}" srcOrd="0" destOrd="0" presId="urn:microsoft.com/office/officeart/2005/8/layout/vList2"/>
    <dgm:cxn modelId="{E7B14007-D7E7-4286-BD5F-DAD8F8DF7B5A}" srcId="{12183501-DABA-475F-AC3F-4D720D9D825D}" destId="{A7C08DFB-9BCB-401C-9CD6-624D86117BA6}" srcOrd="1" destOrd="0" parTransId="{93CE61F9-02AB-478C-AF3E-4BDA3FEA6D2E}" sibTransId="{BD4076BD-A0F6-4CF2-B3B8-9671786DD062}"/>
    <dgm:cxn modelId="{45AC0816-0926-494D-9B8C-A707C6C3BDFD}" type="presOf" srcId="{336BD475-73C0-45E3-A215-3FBD9E53A656}" destId="{1A2AA160-83E6-4259-8E4B-CB8B31BED13E}" srcOrd="0" destOrd="0" presId="urn:microsoft.com/office/officeart/2005/8/layout/vList2"/>
    <dgm:cxn modelId="{DF228FA2-84B5-404B-A837-964A9D4F9895}" srcId="{12183501-DABA-475F-AC3F-4D720D9D825D}" destId="{336BD475-73C0-45E3-A215-3FBD9E53A656}" srcOrd="0" destOrd="0" parTransId="{30CDC176-2EE1-4FB7-902D-66C3445875DD}" sibTransId="{9A0BE3F3-3B1E-4513-88F3-EB5DC6C2087E}"/>
    <dgm:cxn modelId="{8D0854E8-C677-47AC-B4A1-F351F2FB6F9A}" type="presOf" srcId="{12183501-DABA-475F-AC3F-4D720D9D825D}" destId="{FB180472-EA9F-47C4-8DDA-EB6201AE7BEF}" srcOrd="0" destOrd="0" presId="urn:microsoft.com/office/officeart/2005/8/layout/vList2"/>
    <dgm:cxn modelId="{8AB94638-173F-4928-A2F1-AEE24C0427A9}" type="presParOf" srcId="{FB180472-EA9F-47C4-8DDA-EB6201AE7BEF}" destId="{1A2AA160-83E6-4259-8E4B-CB8B31BED13E}" srcOrd="0" destOrd="0" presId="urn:microsoft.com/office/officeart/2005/8/layout/vList2"/>
    <dgm:cxn modelId="{64FE9C8E-3DB2-41B1-88E4-E4784A5EACEC}" type="presParOf" srcId="{FB180472-EA9F-47C4-8DDA-EB6201AE7BEF}" destId="{36B4C9BF-24C9-46A8-91DC-3A13850432B4}" srcOrd="1" destOrd="0" presId="urn:microsoft.com/office/officeart/2005/8/layout/vList2"/>
    <dgm:cxn modelId="{0BB38898-180C-492E-BB99-C95E0A450A9E}" type="presParOf" srcId="{FB180472-EA9F-47C4-8DDA-EB6201AE7BEF}" destId="{0869C587-2281-4B1E-AFEA-A423F0625CF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9A8F24-7C2E-46BE-91D1-386DE0328881}"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B5397405-0C51-43CE-8C7C-616AA3169506}">
      <dgm:prSet/>
      <dgm:spPr/>
      <dgm:t>
        <a:bodyPr/>
        <a:lstStyle/>
        <a:p>
          <a:r>
            <a:rPr lang="en-US" dirty="0"/>
            <a:t>The data are stored in both row and column form thus, it is called the matrix form. </a:t>
          </a:r>
        </a:p>
      </dgm:t>
    </dgm:pt>
    <dgm:pt modelId="{EF2F4702-7ABB-41FE-AA75-F5C9606F87E1}" type="parTrans" cxnId="{014DDBE7-C6DD-4561-8CBA-6F57BE832365}">
      <dgm:prSet/>
      <dgm:spPr/>
      <dgm:t>
        <a:bodyPr/>
        <a:lstStyle/>
        <a:p>
          <a:endParaRPr lang="en-US"/>
        </a:p>
      </dgm:t>
    </dgm:pt>
    <dgm:pt modelId="{5BB446C3-0161-4D00-BE9A-BC7B463F91A4}" type="sibTrans" cxnId="{014DDBE7-C6DD-4561-8CBA-6F57BE832365}">
      <dgm:prSet/>
      <dgm:spPr/>
      <dgm:t>
        <a:bodyPr/>
        <a:lstStyle/>
        <a:p>
          <a:endParaRPr lang="en-US"/>
        </a:p>
      </dgm:t>
    </dgm:pt>
    <dgm:pt modelId="{F64E0820-153A-4D63-BEBE-73A6799AB978}">
      <dgm:prSet/>
      <dgm:spPr/>
      <dgm:t>
        <a:bodyPr/>
        <a:lstStyle/>
        <a:p>
          <a:r>
            <a:rPr lang="en-US" dirty="0"/>
            <a:t>Syntax of declaring multidimensional array in java is </a:t>
          </a:r>
        </a:p>
      </dgm:t>
    </dgm:pt>
    <dgm:pt modelId="{26891080-B74F-4E5B-8CF2-2056656D618B}" type="parTrans" cxnId="{FF20EFDA-4E1E-4419-821C-4F7BF9106D3C}">
      <dgm:prSet/>
      <dgm:spPr/>
      <dgm:t>
        <a:bodyPr/>
        <a:lstStyle/>
        <a:p>
          <a:endParaRPr lang="en-US"/>
        </a:p>
      </dgm:t>
    </dgm:pt>
    <dgm:pt modelId="{59263111-E4B1-4541-A831-BA01B7A4B397}" type="sibTrans" cxnId="{FF20EFDA-4E1E-4419-821C-4F7BF9106D3C}">
      <dgm:prSet/>
      <dgm:spPr/>
      <dgm:t>
        <a:bodyPr/>
        <a:lstStyle/>
        <a:p>
          <a:endParaRPr lang="en-US"/>
        </a:p>
      </dgm:t>
    </dgm:pt>
    <dgm:pt modelId="{F0891CC1-7A49-48AB-AA1A-3C1E60A15782}">
      <dgm:prSet/>
      <dgm:spPr/>
      <dgm:t>
        <a:bodyPr/>
        <a:lstStyle/>
        <a:p>
          <a:r>
            <a:rPr lang="en-US"/>
            <a:t>dataType[][] arrayRefVar; (or)  </a:t>
          </a:r>
        </a:p>
      </dgm:t>
    </dgm:pt>
    <dgm:pt modelId="{94B385DA-746B-4F1D-B20C-DE8B428B92A4}" type="parTrans" cxnId="{5C50CA0B-B42A-4EF6-8D8A-6F4DD38F62D6}">
      <dgm:prSet/>
      <dgm:spPr/>
      <dgm:t>
        <a:bodyPr/>
        <a:lstStyle/>
        <a:p>
          <a:endParaRPr lang="en-US"/>
        </a:p>
      </dgm:t>
    </dgm:pt>
    <dgm:pt modelId="{E69D17A8-99E3-4929-8BB3-A67EC71D7214}" type="sibTrans" cxnId="{5C50CA0B-B42A-4EF6-8D8A-6F4DD38F62D6}">
      <dgm:prSet/>
      <dgm:spPr/>
      <dgm:t>
        <a:bodyPr/>
        <a:lstStyle/>
        <a:p>
          <a:endParaRPr lang="en-US"/>
        </a:p>
      </dgm:t>
    </dgm:pt>
    <dgm:pt modelId="{602EC82D-7B51-4236-AA79-F223CED9D18A}">
      <dgm:prSet/>
      <dgm:spPr/>
      <dgm:t>
        <a:bodyPr/>
        <a:lstStyle/>
        <a:p>
          <a:r>
            <a:rPr lang="en-US"/>
            <a:t>dataType [][]arrayRefVar; (or)  </a:t>
          </a:r>
        </a:p>
      </dgm:t>
    </dgm:pt>
    <dgm:pt modelId="{A66B8ADD-3F08-4538-91C4-3ADD36B3A763}" type="parTrans" cxnId="{7CEFAB60-9A63-4FFC-83A8-0A6AFE0F95BD}">
      <dgm:prSet/>
      <dgm:spPr/>
      <dgm:t>
        <a:bodyPr/>
        <a:lstStyle/>
        <a:p>
          <a:endParaRPr lang="en-US"/>
        </a:p>
      </dgm:t>
    </dgm:pt>
    <dgm:pt modelId="{B3BEE3E1-7BFF-41EB-8A5A-2357264CA672}" type="sibTrans" cxnId="{7CEFAB60-9A63-4FFC-83A8-0A6AFE0F95BD}">
      <dgm:prSet/>
      <dgm:spPr/>
      <dgm:t>
        <a:bodyPr/>
        <a:lstStyle/>
        <a:p>
          <a:endParaRPr lang="en-US"/>
        </a:p>
      </dgm:t>
    </dgm:pt>
    <dgm:pt modelId="{CE7334AF-9569-438C-9E1B-D74F4427A73D}">
      <dgm:prSet/>
      <dgm:spPr/>
      <dgm:t>
        <a:bodyPr/>
        <a:lstStyle/>
        <a:p>
          <a:r>
            <a:rPr lang="en-US"/>
            <a:t>dataType arrayRefVar[][]; (or)  </a:t>
          </a:r>
        </a:p>
      </dgm:t>
    </dgm:pt>
    <dgm:pt modelId="{CBCF5899-3C87-40E4-B53B-7F228BBBAA1A}" type="parTrans" cxnId="{0BC3A3EE-C2B8-4A25-A2D4-1CE710148C4D}">
      <dgm:prSet/>
      <dgm:spPr/>
      <dgm:t>
        <a:bodyPr/>
        <a:lstStyle/>
        <a:p>
          <a:endParaRPr lang="en-US"/>
        </a:p>
      </dgm:t>
    </dgm:pt>
    <dgm:pt modelId="{A40F6655-85EE-4EA2-B24C-0F22FF666539}" type="sibTrans" cxnId="{0BC3A3EE-C2B8-4A25-A2D4-1CE710148C4D}">
      <dgm:prSet/>
      <dgm:spPr/>
      <dgm:t>
        <a:bodyPr/>
        <a:lstStyle/>
        <a:p>
          <a:endParaRPr lang="en-US"/>
        </a:p>
      </dgm:t>
    </dgm:pt>
    <dgm:pt modelId="{BF76F3D6-E6E2-4A5C-9558-C26C3D89E91A}">
      <dgm:prSet/>
      <dgm:spPr/>
      <dgm:t>
        <a:bodyPr/>
        <a:lstStyle/>
        <a:p>
          <a:r>
            <a:rPr lang="en-US"/>
            <a:t>dataType []arrayRefVar[]; </a:t>
          </a:r>
        </a:p>
      </dgm:t>
    </dgm:pt>
    <dgm:pt modelId="{DE8DF7F5-9B35-4A11-B5B4-6062DB88EC3F}" type="parTrans" cxnId="{337D1889-9155-44C9-95AB-9323C8415BF6}">
      <dgm:prSet/>
      <dgm:spPr/>
      <dgm:t>
        <a:bodyPr/>
        <a:lstStyle/>
        <a:p>
          <a:endParaRPr lang="en-US"/>
        </a:p>
      </dgm:t>
    </dgm:pt>
    <dgm:pt modelId="{C1608644-8BA4-4E44-97E1-567BD00CCCD1}" type="sibTrans" cxnId="{337D1889-9155-44C9-95AB-9323C8415BF6}">
      <dgm:prSet/>
      <dgm:spPr/>
      <dgm:t>
        <a:bodyPr/>
        <a:lstStyle/>
        <a:p>
          <a:endParaRPr lang="en-US"/>
        </a:p>
      </dgm:t>
    </dgm:pt>
    <dgm:pt modelId="{A56A7BBB-7167-42DE-9919-8EECF15903B9}">
      <dgm:prSet/>
      <dgm:spPr/>
      <dgm:t>
        <a:bodyPr/>
        <a:lstStyle/>
        <a:p>
          <a:r>
            <a:rPr lang="en-US" dirty="0"/>
            <a:t>Multidimensional arrays can be defined in simple word as array of array. </a:t>
          </a:r>
        </a:p>
      </dgm:t>
    </dgm:pt>
    <dgm:pt modelId="{8D86097E-B9E9-4FB5-B673-3EF3A0879AC4}" type="parTrans" cxnId="{FAEE6D6F-1D8E-407B-A3C9-43F5EB477C04}">
      <dgm:prSet/>
      <dgm:spPr/>
      <dgm:t>
        <a:bodyPr/>
        <a:lstStyle/>
        <a:p>
          <a:endParaRPr lang="en-US"/>
        </a:p>
      </dgm:t>
    </dgm:pt>
    <dgm:pt modelId="{6F20C131-76BA-4C87-B47A-72BFCEA74B70}" type="sibTrans" cxnId="{FAEE6D6F-1D8E-407B-A3C9-43F5EB477C04}">
      <dgm:prSet/>
      <dgm:spPr/>
      <dgm:t>
        <a:bodyPr/>
        <a:lstStyle/>
        <a:p>
          <a:endParaRPr lang="en-US"/>
        </a:p>
      </dgm:t>
    </dgm:pt>
    <dgm:pt modelId="{13E19A31-1E2F-45A4-B952-7A9DEA4E6767}" type="pres">
      <dgm:prSet presAssocID="{469A8F24-7C2E-46BE-91D1-386DE0328881}" presName="diagram" presStyleCnt="0">
        <dgm:presLayoutVars>
          <dgm:chPref val="1"/>
          <dgm:dir/>
          <dgm:animOne val="branch"/>
          <dgm:animLvl val="lvl"/>
          <dgm:resizeHandles val="exact"/>
        </dgm:presLayoutVars>
      </dgm:prSet>
      <dgm:spPr/>
    </dgm:pt>
    <dgm:pt modelId="{2E0C5553-6D66-48EF-BCEA-F58470B4B462}" type="pres">
      <dgm:prSet presAssocID="{B5397405-0C51-43CE-8C7C-616AA3169506}" presName="root1" presStyleCnt="0"/>
      <dgm:spPr/>
    </dgm:pt>
    <dgm:pt modelId="{CF3BD678-8388-4560-B355-EA451D7F941D}" type="pres">
      <dgm:prSet presAssocID="{B5397405-0C51-43CE-8C7C-616AA3169506}" presName="LevelOneTextNode" presStyleLbl="node0" presStyleIdx="0" presStyleCnt="3">
        <dgm:presLayoutVars>
          <dgm:chPref val="3"/>
        </dgm:presLayoutVars>
      </dgm:prSet>
      <dgm:spPr/>
    </dgm:pt>
    <dgm:pt modelId="{D7B78D33-9B33-4816-951E-373A47CBA124}" type="pres">
      <dgm:prSet presAssocID="{B5397405-0C51-43CE-8C7C-616AA3169506}" presName="level2hierChild" presStyleCnt="0"/>
      <dgm:spPr/>
    </dgm:pt>
    <dgm:pt modelId="{6B3626F1-D126-4D77-909F-3E8C26C9AA41}" type="pres">
      <dgm:prSet presAssocID="{A56A7BBB-7167-42DE-9919-8EECF15903B9}" presName="root1" presStyleCnt="0"/>
      <dgm:spPr/>
    </dgm:pt>
    <dgm:pt modelId="{8C4AC80C-8BC7-4DF3-8FF3-141CA990611C}" type="pres">
      <dgm:prSet presAssocID="{A56A7BBB-7167-42DE-9919-8EECF15903B9}" presName="LevelOneTextNode" presStyleLbl="node0" presStyleIdx="1" presStyleCnt="3">
        <dgm:presLayoutVars>
          <dgm:chPref val="3"/>
        </dgm:presLayoutVars>
      </dgm:prSet>
      <dgm:spPr/>
    </dgm:pt>
    <dgm:pt modelId="{3BD0E1B0-E33E-4DBB-9860-FCC4459EF246}" type="pres">
      <dgm:prSet presAssocID="{A56A7BBB-7167-42DE-9919-8EECF15903B9}" presName="level2hierChild" presStyleCnt="0"/>
      <dgm:spPr/>
    </dgm:pt>
    <dgm:pt modelId="{75C29591-DF22-4D59-B2DD-81C346727DF9}" type="pres">
      <dgm:prSet presAssocID="{F64E0820-153A-4D63-BEBE-73A6799AB978}" presName="root1" presStyleCnt="0"/>
      <dgm:spPr/>
    </dgm:pt>
    <dgm:pt modelId="{CDF50B08-5603-4332-A491-E058538129AF}" type="pres">
      <dgm:prSet presAssocID="{F64E0820-153A-4D63-BEBE-73A6799AB978}" presName="LevelOneTextNode" presStyleLbl="node0" presStyleIdx="2" presStyleCnt="3">
        <dgm:presLayoutVars>
          <dgm:chPref val="3"/>
        </dgm:presLayoutVars>
      </dgm:prSet>
      <dgm:spPr/>
    </dgm:pt>
    <dgm:pt modelId="{BA59DEDB-1843-4924-B9DC-842F9BFCB47E}" type="pres">
      <dgm:prSet presAssocID="{F64E0820-153A-4D63-BEBE-73A6799AB978}" presName="level2hierChild" presStyleCnt="0"/>
      <dgm:spPr/>
    </dgm:pt>
    <dgm:pt modelId="{D2B1C535-99E4-4E83-936E-53571DC6A2C9}" type="pres">
      <dgm:prSet presAssocID="{94B385DA-746B-4F1D-B20C-DE8B428B92A4}" presName="conn2-1" presStyleLbl="parChTrans1D2" presStyleIdx="0" presStyleCnt="4"/>
      <dgm:spPr/>
    </dgm:pt>
    <dgm:pt modelId="{D9E48C53-6E2E-4F23-936E-EF68AE02BA40}" type="pres">
      <dgm:prSet presAssocID="{94B385DA-746B-4F1D-B20C-DE8B428B92A4}" presName="connTx" presStyleLbl="parChTrans1D2" presStyleIdx="0" presStyleCnt="4"/>
      <dgm:spPr/>
    </dgm:pt>
    <dgm:pt modelId="{06966E2B-13C2-49A3-8965-CDE615850339}" type="pres">
      <dgm:prSet presAssocID="{F0891CC1-7A49-48AB-AA1A-3C1E60A15782}" presName="root2" presStyleCnt="0"/>
      <dgm:spPr/>
    </dgm:pt>
    <dgm:pt modelId="{5B87992D-7DAA-4C4B-82AE-C69A67CBF7D6}" type="pres">
      <dgm:prSet presAssocID="{F0891CC1-7A49-48AB-AA1A-3C1E60A15782}" presName="LevelTwoTextNode" presStyleLbl="node2" presStyleIdx="0" presStyleCnt="4">
        <dgm:presLayoutVars>
          <dgm:chPref val="3"/>
        </dgm:presLayoutVars>
      </dgm:prSet>
      <dgm:spPr/>
    </dgm:pt>
    <dgm:pt modelId="{C94B0CFF-F431-46D8-86EF-D2987AAA4D5F}" type="pres">
      <dgm:prSet presAssocID="{F0891CC1-7A49-48AB-AA1A-3C1E60A15782}" presName="level3hierChild" presStyleCnt="0"/>
      <dgm:spPr/>
    </dgm:pt>
    <dgm:pt modelId="{C6DE6AC2-3963-4FFC-B843-03EA1983B6B3}" type="pres">
      <dgm:prSet presAssocID="{A66B8ADD-3F08-4538-91C4-3ADD36B3A763}" presName="conn2-1" presStyleLbl="parChTrans1D2" presStyleIdx="1" presStyleCnt="4"/>
      <dgm:spPr/>
    </dgm:pt>
    <dgm:pt modelId="{6961FBEA-2992-40FF-A138-7C315D29F014}" type="pres">
      <dgm:prSet presAssocID="{A66B8ADD-3F08-4538-91C4-3ADD36B3A763}" presName="connTx" presStyleLbl="parChTrans1D2" presStyleIdx="1" presStyleCnt="4"/>
      <dgm:spPr/>
    </dgm:pt>
    <dgm:pt modelId="{B785F883-6CE7-4547-92FF-D07FE270DA06}" type="pres">
      <dgm:prSet presAssocID="{602EC82D-7B51-4236-AA79-F223CED9D18A}" presName="root2" presStyleCnt="0"/>
      <dgm:spPr/>
    </dgm:pt>
    <dgm:pt modelId="{5D45CDEC-FED2-4593-8032-B6490FAC314A}" type="pres">
      <dgm:prSet presAssocID="{602EC82D-7B51-4236-AA79-F223CED9D18A}" presName="LevelTwoTextNode" presStyleLbl="node2" presStyleIdx="1" presStyleCnt="4">
        <dgm:presLayoutVars>
          <dgm:chPref val="3"/>
        </dgm:presLayoutVars>
      </dgm:prSet>
      <dgm:spPr/>
    </dgm:pt>
    <dgm:pt modelId="{7D2F9BAC-635E-4BB2-8202-E013A547FC4E}" type="pres">
      <dgm:prSet presAssocID="{602EC82D-7B51-4236-AA79-F223CED9D18A}" presName="level3hierChild" presStyleCnt="0"/>
      <dgm:spPr/>
    </dgm:pt>
    <dgm:pt modelId="{0FC7521B-1BFC-4ACA-B692-A73A91A7CF50}" type="pres">
      <dgm:prSet presAssocID="{CBCF5899-3C87-40E4-B53B-7F228BBBAA1A}" presName="conn2-1" presStyleLbl="parChTrans1D2" presStyleIdx="2" presStyleCnt="4"/>
      <dgm:spPr/>
    </dgm:pt>
    <dgm:pt modelId="{96F8C9AF-5B97-4AE9-BAB4-0B1BE603DF58}" type="pres">
      <dgm:prSet presAssocID="{CBCF5899-3C87-40E4-B53B-7F228BBBAA1A}" presName="connTx" presStyleLbl="parChTrans1D2" presStyleIdx="2" presStyleCnt="4"/>
      <dgm:spPr/>
    </dgm:pt>
    <dgm:pt modelId="{F0038D04-C903-4E4F-8E83-EC6D67950F60}" type="pres">
      <dgm:prSet presAssocID="{CE7334AF-9569-438C-9E1B-D74F4427A73D}" presName="root2" presStyleCnt="0"/>
      <dgm:spPr/>
    </dgm:pt>
    <dgm:pt modelId="{DD2B653A-982C-4632-911C-320CDAA68A8B}" type="pres">
      <dgm:prSet presAssocID="{CE7334AF-9569-438C-9E1B-D74F4427A73D}" presName="LevelTwoTextNode" presStyleLbl="node2" presStyleIdx="2" presStyleCnt="4">
        <dgm:presLayoutVars>
          <dgm:chPref val="3"/>
        </dgm:presLayoutVars>
      </dgm:prSet>
      <dgm:spPr/>
    </dgm:pt>
    <dgm:pt modelId="{F2DAB5E9-6507-433E-997F-D187BB0C1FB2}" type="pres">
      <dgm:prSet presAssocID="{CE7334AF-9569-438C-9E1B-D74F4427A73D}" presName="level3hierChild" presStyleCnt="0"/>
      <dgm:spPr/>
    </dgm:pt>
    <dgm:pt modelId="{BE26D074-3A17-4C7E-B2E4-67B03B933D3A}" type="pres">
      <dgm:prSet presAssocID="{DE8DF7F5-9B35-4A11-B5B4-6062DB88EC3F}" presName="conn2-1" presStyleLbl="parChTrans1D2" presStyleIdx="3" presStyleCnt="4"/>
      <dgm:spPr/>
    </dgm:pt>
    <dgm:pt modelId="{7915D46E-B663-4E9D-A944-25A9DF4D2688}" type="pres">
      <dgm:prSet presAssocID="{DE8DF7F5-9B35-4A11-B5B4-6062DB88EC3F}" presName="connTx" presStyleLbl="parChTrans1D2" presStyleIdx="3" presStyleCnt="4"/>
      <dgm:spPr/>
    </dgm:pt>
    <dgm:pt modelId="{0034AC72-2FAD-492F-8707-34E45D070FFA}" type="pres">
      <dgm:prSet presAssocID="{BF76F3D6-E6E2-4A5C-9558-C26C3D89E91A}" presName="root2" presStyleCnt="0"/>
      <dgm:spPr/>
    </dgm:pt>
    <dgm:pt modelId="{99D94D7E-D49B-4D40-8F21-C75B7C4DFBE6}" type="pres">
      <dgm:prSet presAssocID="{BF76F3D6-E6E2-4A5C-9558-C26C3D89E91A}" presName="LevelTwoTextNode" presStyleLbl="node2" presStyleIdx="3" presStyleCnt="4">
        <dgm:presLayoutVars>
          <dgm:chPref val="3"/>
        </dgm:presLayoutVars>
      </dgm:prSet>
      <dgm:spPr/>
    </dgm:pt>
    <dgm:pt modelId="{C2AB628B-F966-44B5-AAB4-6A1E91180C59}" type="pres">
      <dgm:prSet presAssocID="{BF76F3D6-E6E2-4A5C-9558-C26C3D89E91A}" presName="level3hierChild" presStyleCnt="0"/>
      <dgm:spPr/>
    </dgm:pt>
  </dgm:ptLst>
  <dgm:cxnLst>
    <dgm:cxn modelId="{923A6C01-F29C-4966-9247-2297C22988C3}" type="presOf" srcId="{CE7334AF-9569-438C-9E1B-D74F4427A73D}" destId="{DD2B653A-982C-4632-911C-320CDAA68A8B}" srcOrd="0" destOrd="0" presId="urn:microsoft.com/office/officeart/2005/8/layout/hierarchy2"/>
    <dgm:cxn modelId="{5C50CA0B-B42A-4EF6-8D8A-6F4DD38F62D6}" srcId="{F64E0820-153A-4D63-BEBE-73A6799AB978}" destId="{F0891CC1-7A49-48AB-AA1A-3C1E60A15782}" srcOrd="0" destOrd="0" parTransId="{94B385DA-746B-4F1D-B20C-DE8B428B92A4}" sibTransId="{E69D17A8-99E3-4929-8BB3-A67EC71D7214}"/>
    <dgm:cxn modelId="{D6C1F01B-7E44-4A23-BD46-9683C7438E42}" type="presOf" srcId="{A56A7BBB-7167-42DE-9919-8EECF15903B9}" destId="{8C4AC80C-8BC7-4DF3-8FF3-141CA990611C}" srcOrd="0" destOrd="0" presId="urn:microsoft.com/office/officeart/2005/8/layout/hierarchy2"/>
    <dgm:cxn modelId="{BB4D4429-C403-4A9A-9491-696A4500FDAF}" type="presOf" srcId="{DE8DF7F5-9B35-4A11-B5B4-6062DB88EC3F}" destId="{BE26D074-3A17-4C7E-B2E4-67B03B933D3A}" srcOrd="0" destOrd="0" presId="urn:microsoft.com/office/officeart/2005/8/layout/hierarchy2"/>
    <dgm:cxn modelId="{74235D3A-327C-4EB3-99D1-92713FDB6B91}" type="presOf" srcId="{A66B8ADD-3F08-4538-91C4-3ADD36B3A763}" destId="{6961FBEA-2992-40FF-A138-7C315D29F014}" srcOrd="1" destOrd="0" presId="urn:microsoft.com/office/officeart/2005/8/layout/hierarchy2"/>
    <dgm:cxn modelId="{B997F740-C5E7-4A9B-9477-383E30910A0C}" type="presOf" srcId="{CBCF5899-3C87-40E4-B53B-7F228BBBAA1A}" destId="{0FC7521B-1BFC-4ACA-B692-A73A91A7CF50}" srcOrd="0" destOrd="0" presId="urn:microsoft.com/office/officeart/2005/8/layout/hierarchy2"/>
    <dgm:cxn modelId="{7CEFAB60-9A63-4FFC-83A8-0A6AFE0F95BD}" srcId="{F64E0820-153A-4D63-BEBE-73A6799AB978}" destId="{602EC82D-7B51-4236-AA79-F223CED9D18A}" srcOrd="1" destOrd="0" parTransId="{A66B8ADD-3F08-4538-91C4-3ADD36B3A763}" sibTransId="{B3BEE3E1-7BFF-41EB-8A5A-2357264CA672}"/>
    <dgm:cxn modelId="{FAEE6D6F-1D8E-407B-A3C9-43F5EB477C04}" srcId="{469A8F24-7C2E-46BE-91D1-386DE0328881}" destId="{A56A7BBB-7167-42DE-9919-8EECF15903B9}" srcOrd="1" destOrd="0" parTransId="{8D86097E-B9E9-4FB5-B673-3EF3A0879AC4}" sibTransId="{6F20C131-76BA-4C87-B47A-72BFCEA74B70}"/>
    <dgm:cxn modelId="{01902559-EF7C-428F-B936-0F27F2F476F8}" type="presOf" srcId="{602EC82D-7B51-4236-AA79-F223CED9D18A}" destId="{5D45CDEC-FED2-4593-8032-B6490FAC314A}" srcOrd="0" destOrd="0" presId="urn:microsoft.com/office/officeart/2005/8/layout/hierarchy2"/>
    <dgm:cxn modelId="{3695277B-02EE-47CC-BE8F-32E753206891}" type="presOf" srcId="{F0891CC1-7A49-48AB-AA1A-3C1E60A15782}" destId="{5B87992D-7DAA-4C4B-82AE-C69A67CBF7D6}" srcOrd="0" destOrd="0" presId="urn:microsoft.com/office/officeart/2005/8/layout/hierarchy2"/>
    <dgm:cxn modelId="{9EFF1280-B8E8-4CB0-8946-EF1F63E5ACA5}" type="presOf" srcId="{CBCF5899-3C87-40E4-B53B-7F228BBBAA1A}" destId="{96F8C9AF-5B97-4AE9-BAB4-0B1BE603DF58}" srcOrd="1" destOrd="0" presId="urn:microsoft.com/office/officeart/2005/8/layout/hierarchy2"/>
    <dgm:cxn modelId="{C28A2F83-2E39-4AF7-BF97-33FA7F47EC18}" type="presOf" srcId="{B5397405-0C51-43CE-8C7C-616AA3169506}" destId="{CF3BD678-8388-4560-B355-EA451D7F941D}" srcOrd="0" destOrd="0" presId="urn:microsoft.com/office/officeart/2005/8/layout/hierarchy2"/>
    <dgm:cxn modelId="{337D1889-9155-44C9-95AB-9323C8415BF6}" srcId="{F64E0820-153A-4D63-BEBE-73A6799AB978}" destId="{BF76F3D6-E6E2-4A5C-9558-C26C3D89E91A}" srcOrd="3" destOrd="0" parTransId="{DE8DF7F5-9B35-4A11-B5B4-6062DB88EC3F}" sibTransId="{C1608644-8BA4-4E44-97E1-567BD00CCCD1}"/>
    <dgm:cxn modelId="{E03C2493-2D8B-4734-974D-A3E06B4ABFE6}" type="presOf" srcId="{BF76F3D6-E6E2-4A5C-9558-C26C3D89E91A}" destId="{99D94D7E-D49B-4D40-8F21-C75B7C4DFBE6}" srcOrd="0" destOrd="0" presId="urn:microsoft.com/office/officeart/2005/8/layout/hierarchy2"/>
    <dgm:cxn modelId="{82FFBA99-DC82-4A34-8F7D-2383F41A5827}" type="presOf" srcId="{F64E0820-153A-4D63-BEBE-73A6799AB978}" destId="{CDF50B08-5603-4332-A491-E058538129AF}" srcOrd="0" destOrd="0" presId="urn:microsoft.com/office/officeart/2005/8/layout/hierarchy2"/>
    <dgm:cxn modelId="{13C90DA4-499D-4217-B232-D9C3568EC3E6}" type="presOf" srcId="{94B385DA-746B-4F1D-B20C-DE8B428B92A4}" destId="{D2B1C535-99E4-4E83-936E-53571DC6A2C9}" srcOrd="0" destOrd="0" presId="urn:microsoft.com/office/officeart/2005/8/layout/hierarchy2"/>
    <dgm:cxn modelId="{ED1FD4B6-C03C-4A9A-A893-9CC508321018}" type="presOf" srcId="{94B385DA-746B-4F1D-B20C-DE8B428B92A4}" destId="{D9E48C53-6E2E-4F23-936E-EF68AE02BA40}" srcOrd="1" destOrd="0" presId="urn:microsoft.com/office/officeart/2005/8/layout/hierarchy2"/>
    <dgm:cxn modelId="{E34EFDBB-1A28-49BE-AB83-A84BA3579F39}" type="presOf" srcId="{A66B8ADD-3F08-4538-91C4-3ADD36B3A763}" destId="{C6DE6AC2-3963-4FFC-B843-03EA1983B6B3}" srcOrd="0" destOrd="0" presId="urn:microsoft.com/office/officeart/2005/8/layout/hierarchy2"/>
    <dgm:cxn modelId="{50C974BD-4BE7-48DB-A4B0-BCD4C2C42FD3}" type="presOf" srcId="{DE8DF7F5-9B35-4A11-B5B4-6062DB88EC3F}" destId="{7915D46E-B663-4E9D-A944-25A9DF4D2688}" srcOrd="1" destOrd="0" presId="urn:microsoft.com/office/officeart/2005/8/layout/hierarchy2"/>
    <dgm:cxn modelId="{82D330D1-0C78-4DD8-83C1-EB510A3D4A49}" type="presOf" srcId="{469A8F24-7C2E-46BE-91D1-386DE0328881}" destId="{13E19A31-1E2F-45A4-B952-7A9DEA4E6767}" srcOrd="0" destOrd="0" presId="urn:microsoft.com/office/officeart/2005/8/layout/hierarchy2"/>
    <dgm:cxn modelId="{FF20EFDA-4E1E-4419-821C-4F7BF9106D3C}" srcId="{469A8F24-7C2E-46BE-91D1-386DE0328881}" destId="{F64E0820-153A-4D63-BEBE-73A6799AB978}" srcOrd="2" destOrd="0" parTransId="{26891080-B74F-4E5B-8CF2-2056656D618B}" sibTransId="{59263111-E4B1-4541-A831-BA01B7A4B397}"/>
    <dgm:cxn modelId="{014DDBE7-C6DD-4561-8CBA-6F57BE832365}" srcId="{469A8F24-7C2E-46BE-91D1-386DE0328881}" destId="{B5397405-0C51-43CE-8C7C-616AA3169506}" srcOrd="0" destOrd="0" parTransId="{EF2F4702-7ABB-41FE-AA75-F5C9606F87E1}" sibTransId="{5BB446C3-0161-4D00-BE9A-BC7B463F91A4}"/>
    <dgm:cxn modelId="{0BC3A3EE-C2B8-4A25-A2D4-1CE710148C4D}" srcId="{F64E0820-153A-4D63-BEBE-73A6799AB978}" destId="{CE7334AF-9569-438C-9E1B-D74F4427A73D}" srcOrd="2" destOrd="0" parTransId="{CBCF5899-3C87-40E4-B53B-7F228BBBAA1A}" sibTransId="{A40F6655-85EE-4EA2-B24C-0F22FF666539}"/>
    <dgm:cxn modelId="{E8D51A79-B4B7-4614-9F66-5B5E97CC3C36}" type="presParOf" srcId="{13E19A31-1E2F-45A4-B952-7A9DEA4E6767}" destId="{2E0C5553-6D66-48EF-BCEA-F58470B4B462}" srcOrd="0" destOrd="0" presId="urn:microsoft.com/office/officeart/2005/8/layout/hierarchy2"/>
    <dgm:cxn modelId="{414F4E02-31B6-4408-985C-9D4A0B0698CE}" type="presParOf" srcId="{2E0C5553-6D66-48EF-BCEA-F58470B4B462}" destId="{CF3BD678-8388-4560-B355-EA451D7F941D}" srcOrd="0" destOrd="0" presId="urn:microsoft.com/office/officeart/2005/8/layout/hierarchy2"/>
    <dgm:cxn modelId="{9A393C38-C4C7-4F4C-922A-5DD5E87D8EF1}" type="presParOf" srcId="{2E0C5553-6D66-48EF-BCEA-F58470B4B462}" destId="{D7B78D33-9B33-4816-951E-373A47CBA124}" srcOrd="1" destOrd="0" presId="urn:microsoft.com/office/officeart/2005/8/layout/hierarchy2"/>
    <dgm:cxn modelId="{CECA24EE-7643-4A10-A4F5-842A8AA53515}" type="presParOf" srcId="{13E19A31-1E2F-45A4-B952-7A9DEA4E6767}" destId="{6B3626F1-D126-4D77-909F-3E8C26C9AA41}" srcOrd="1" destOrd="0" presId="urn:microsoft.com/office/officeart/2005/8/layout/hierarchy2"/>
    <dgm:cxn modelId="{64B16EE4-F219-4FBA-AE05-2F40CD64839E}" type="presParOf" srcId="{6B3626F1-D126-4D77-909F-3E8C26C9AA41}" destId="{8C4AC80C-8BC7-4DF3-8FF3-141CA990611C}" srcOrd="0" destOrd="0" presId="urn:microsoft.com/office/officeart/2005/8/layout/hierarchy2"/>
    <dgm:cxn modelId="{39ED98F6-9556-45AD-8147-4C49F9470772}" type="presParOf" srcId="{6B3626F1-D126-4D77-909F-3E8C26C9AA41}" destId="{3BD0E1B0-E33E-4DBB-9860-FCC4459EF246}" srcOrd="1" destOrd="0" presId="urn:microsoft.com/office/officeart/2005/8/layout/hierarchy2"/>
    <dgm:cxn modelId="{C5552A1A-461E-48B7-B250-28EE06516FF8}" type="presParOf" srcId="{13E19A31-1E2F-45A4-B952-7A9DEA4E6767}" destId="{75C29591-DF22-4D59-B2DD-81C346727DF9}" srcOrd="2" destOrd="0" presId="urn:microsoft.com/office/officeart/2005/8/layout/hierarchy2"/>
    <dgm:cxn modelId="{5E468358-9FB0-4EDB-BE4A-D53090444A87}" type="presParOf" srcId="{75C29591-DF22-4D59-B2DD-81C346727DF9}" destId="{CDF50B08-5603-4332-A491-E058538129AF}" srcOrd="0" destOrd="0" presId="urn:microsoft.com/office/officeart/2005/8/layout/hierarchy2"/>
    <dgm:cxn modelId="{5600BF26-E216-4023-87FB-C9ED0BC3AE6F}" type="presParOf" srcId="{75C29591-DF22-4D59-B2DD-81C346727DF9}" destId="{BA59DEDB-1843-4924-B9DC-842F9BFCB47E}" srcOrd="1" destOrd="0" presId="urn:microsoft.com/office/officeart/2005/8/layout/hierarchy2"/>
    <dgm:cxn modelId="{D1CA9D35-1575-49A9-8C4C-4CE449969B7E}" type="presParOf" srcId="{BA59DEDB-1843-4924-B9DC-842F9BFCB47E}" destId="{D2B1C535-99E4-4E83-936E-53571DC6A2C9}" srcOrd="0" destOrd="0" presId="urn:microsoft.com/office/officeart/2005/8/layout/hierarchy2"/>
    <dgm:cxn modelId="{88E408BC-13A1-4432-9981-B416450A23F7}" type="presParOf" srcId="{D2B1C535-99E4-4E83-936E-53571DC6A2C9}" destId="{D9E48C53-6E2E-4F23-936E-EF68AE02BA40}" srcOrd="0" destOrd="0" presId="urn:microsoft.com/office/officeart/2005/8/layout/hierarchy2"/>
    <dgm:cxn modelId="{385A4248-E4BA-4D47-BD59-71E5442BC86E}" type="presParOf" srcId="{BA59DEDB-1843-4924-B9DC-842F9BFCB47E}" destId="{06966E2B-13C2-49A3-8965-CDE615850339}" srcOrd="1" destOrd="0" presId="urn:microsoft.com/office/officeart/2005/8/layout/hierarchy2"/>
    <dgm:cxn modelId="{F48786ED-6E13-4F57-AAE2-6A77B0C798A8}" type="presParOf" srcId="{06966E2B-13C2-49A3-8965-CDE615850339}" destId="{5B87992D-7DAA-4C4B-82AE-C69A67CBF7D6}" srcOrd="0" destOrd="0" presId="urn:microsoft.com/office/officeart/2005/8/layout/hierarchy2"/>
    <dgm:cxn modelId="{B9432AA2-A485-4C67-A99C-E0F09FDFA977}" type="presParOf" srcId="{06966E2B-13C2-49A3-8965-CDE615850339}" destId="{C94B0CFF-F431-46D8-86EF-D2987AAA4D5F}" srcOrd="1" destOrd="0" presId="urn:microsoft.com/office/officeart/2005/8/layout/hierarchy2"/>
    <dgm:cxn modelId="{4AB6B1E9-2590-4AE9-96F0-CE5F2E7EAA54}" type="presParOf" srcId="{BA59DEDB-1843-4924-B9DC-842F9BFCB47E}" destId="{C6DE6AC2-3963-4FFC-B843-03EA1983B6B3}" srcOrd="2" destOrd="0" presId="urn:microsoft.com/office/officeart/2005/8/layout/hierarchy2"/>
    <dgm:cxn modelId="{A2E64AFC-6840-45A4-A0CE-079B8FAB0476}" type="presParOf" srcId="{C6DE6AC2-3963-4FFC-B843-03EA1983B6B3}" destId="{6961FBEA-2992-40FF-A138-7C315D29F014}" srcOrd="0" destOrd="0" presId="urn:microsoft.com/office/officeart/2005/8/layout/hierarchy2"/>
    <dgm:cxn modelId="{D64959C1-84BC-40D6-ABCA-45B201FAF45B}" type="presParOf" srcId="{BA59DEDB-1843-4924-B9DC-842F9BFCB47E}" destId="{B785F883-6CE7-4547-92FF-D07FE270DA06}" srcOrd="3" destOrd="0" presId="urn:microsoft.com/office/officeart/2005/8/layout/hierarchy2"/>
    <dgm:cxn modelId="{0D621355-2F2E-4348-B094-9B25A005F57A}" type="presParOf" srcId="{B785F883-6CE7-4547-92FF-D07FE270DA06}" destId="{5D45CDEC-FED2-4593-8032-B6490FAC314A}" srcOrd="0" destOrd="0" presId="urn:microsoft.com/office/officeart/2005/8/layout/hierarchy2"/>
    <dgm:cxn modelId="{4969F746-7728-4F44-BE2D-AE6C362D35C9}" type="presParOf" srcId="{B785F883-6CE7-4547-92FF-D07FE270DA06}" destId="{7D2F9BAC-635E-4BB2-8202-E013A547FC4E}" srcOrd="1" destOrd="0" presId="urn:microsoft.com/office/officeart/2005/8/layout/hierarchy2"/>
    <dgm:cxn modelId="{48D64EB7-C3C9-4515-9A91-68B81F9F84AC}" type="presParOf" srcId="{BA59DEDB-1843-4924-B9DC-842F9BFCB47E}" destId="{0FC7521B-1BFC-4ACA-B692-A73A91A7CF50}" srcOrd="4" destOrd="0" presId="urn:microsoft.com/office/officeart/2005/8/layout/hierarchy2"/>
    <dgm:cxn modelId="{EEFA6956-64EA-4568-8B69-D736E38CD245}" type="presParOf" srcId="{0FC7521B-1BFC-4ACA-B692-A73A91A7CF50}" destId="{96F8C9AF-5B97-4AE9-BAB4-0B1BE603DF58}" srcOrd="0" destOrd="0" presId="urn:microsoft.com/office/officeart/2005/8/layout/hierarchy2"/>
    <dgm:cxn modelId="{1362234C-56EC-415F-937C-97E7DA9E664C}" type="presParOf" srcId="{BA59DEDB-1843-4924-B9DC-842F9BFCB47E}" destId="{F0038D04-C903-4E4F-8E83-EC6D67950F60}" srcOrd="5" destOrd="0" presId="urn:microsoft.com/office/officeart/2005/8/layout/hierarchy2"/>
    <dgm:cxn modelId="{A656F790-39AF-4503-901F-42964A957F54}" type="presParOf" srcId="{F0038D04-C903-4E4F-8E83-EC6D67950F60}" destId="{DD2B653A-982C-4632-911C-320CDAA68A8B}" srcOrd="0" destOrd="0" presId="urn:microsoft.com/office/officeart/2005/8/layout/hierarchy2"/>
    <dgm:cxn modelId="{E3C8004E-45C4-4546-B157-1837C339C8CE}" type="presParOf" srcId="{F0038D04-C903-4E4F-8E83-EC6D67950F60}" destId="{F2DAB5E9-6507-433E-997F-D187BB0C1FB2}" srcOrd="1" destOrd="0" presId="urn:microsoft.com/office/officeart/2005/8/layout/hierarchy2"/>
    <dgm:cxn modelId="{E8B33FA3-F6E4-4BA8-82E6-6CEAE8F2B8B3}" type="presParOf" srcId="{BA59DEDB-1843-4924-B9DC-842F9BFCB47E}" destId="{BE26D074-3A17-4C7E-B2E4-67B03B933D3A}" srcOrd="6" destOrd="0" presId="urn:microsoft.com/office/officeart/2005/8/layout/hierarchy2"/>
    <dgm:cxn modelId="{F2CB2688-072B-454D-B65D-927111B4FDBB}" type="presParOf" srcId="{BE26D074-3A17-4C7E-B2E4-67B03B933D3A}" destId="{7915D46E-B663-4E9D-A944-25A9DF4D2688}" srcOrd="0" destOrd="0" presId="urn:microsoft.com/office/officeart/2005/8/layout/hierarchy2"/>
    <dgm:cxn modelId="{4FD40189-1754-40F4-B8BA-18A2D6A0C2A8}" type="presParOf" srcId="{BA59DEDB-1843-4924-B9DC-842F9BFCB47E}" destId="{0034AC72-2FAD-492F-8707-34E45D070FFA}" srcOrd="7" destOrd="0" presId="urn:microsoft.com/office/officeart/2005/8/layout/hierarchy2"/>
    <dgm:cxn modelId="{0D288494-CF39-44D8-B911-500ECB22FB8C}" type="presParOf" srcId="{0034AC72-2FAD-492F-8707-34E45D070FFA}" destId="{99D94D7E-D49B-4D40-8F21-C75B7C4DFBE6}" srcOrd="0" destOrd="0" presId="urn:microsoft.com/office/officeart/2005/8/layout/hierarchy2"/>
    <dgm:cxn modelId="{FCD57EA6-7472-4D57-B8B0-4A743D3AF62A}" type="presParOf" srcId="{0034AC72-2FAD-492F-8707-34E45D070FFA}" destId="{C2AB628B-F966-44B5-AAB4-6A1E91180C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046280-BC56-49EF-B6AA-F7468C364093}"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B4B470DA-89F8-49A1-A87B-95F43EC2425F}">
      <dgm:prSet/>
      <dgm:spPr/>
      <dgm:t>
        <a:bodyPr/>
        <a:lstStyle/>
        <a:p>
          <a:r>
            <a:rPr lang="en-US"/>
            <a:t>Instantiation of multidimensional array in java </a:t>
          </a:r>
        </a:p>
      </dgm:t>
    </dgm:pt>
    <dgm:pt modelId="{B85B83F7-5E27-4BA8-90D0-306882D2765E}" type="parTrans" cxnId="{11B55ED8-DBB3-4A77-9D66-3F0B4F3C6224}">
      <dgm:prSet/>
      <dgm:spPr/>
      <dgm:t>
        <a:bodyPr/>
        <a:lstStyle/>
        <a:p>
          <a:endParaRPr lang="en-US"/>
        </a:p>
      </dgm:t>
    </dgm:pt>
    <dgm:pt modelId="{30E37971-D120-4578-807D-46EB7F1A7F0C}" type="sibTrans" cxnId="{11B55ED8-DBB3-4A77-9D66-3F0B4F3C6224}">
      <dgm:prSet/>
      <dgm:spPr/>
      <dgm:t>
        <a:bodyPr/>
        <a:lstStyle/>
        <a:p>
          <a:endParaRPr lang="en-US"/>
        </a:p>
      </dgm:t>
    </dgm:pt>
    <dgm:pt modelId="{2E80754D-1ED6-456A-B445-B18352DB67B3}">
      <dgm:prSet/>
      <dgm:spPr/>
      <dgm:t>
        <a:bodyPr/>
        <a:lstStyle/>
        <a:p>
          <a:r>
            <a:rPr lang="en-US"/>
            <a:t>int[][] arr=new int[3][3];//3 row and 3 column </a:t>
          </a:r>
        </a:p>
      </dgm:t>
    </dgm:pt>
    <dgm:pt modelId="{14F3CB94-3E16-4F94-BBDC-188CF97A63A5}" type="parTrans" cxnId="{48900649-AF7E-442A-8691-565EE628B561}">
      <dgm:prSet/>
      <dgm:spPr/>
      <dgm:t>
        <a:bodyPr/>
        <a:lstStyle/>
        <a:p>
          <a:endParaRPr lang="en-US"/>
        </a:p>
      </dgm:t>
    </dgm:pt>
    <dgm:pt modelId="{8E48DA62-0D37-4F22-865E-070E08D882B6}" type="sibTrans" cxnId="{48900649-AF7E-442A-8691-565EE628B561}">
      <dgm:prSet/>
      <dgm:spPr/>
      <dgm:t>
        <a:bodyPr/>
        <a:lstStyle/>
        <a:p>
          <a:endParaRPr lang="en-US"/>
        </a:p>
      </dgm:t>
    </dgm:pt>
    <dgm:pt modelId="{6D0791C8-3386-4693-99BD-714A89D5E169}">
      <dgm:prSet/>
      <dgm:spPr/>
      <dgm:t>
        <a:bodyPr/>
        <a:lstStyle/>
        <a:p>
          <a:r>
            <a:rPr lang="en-US"/>
            <a:t>Initialization of multidimensional array in java </a:t>
          </a:r>
        </a:p>
      </dgm:t>
    </dgm:pt>
    <dgm:pt modelId="{F03C26ED-065F-4465-9D06-8D2396ACAFDB}" type="parTrans" cxnId="{73FA5109-0B42-4024-A707-5923D455438E}">
      <dgm:prSet/>
      <dgm:spPr/>
      <dgm:t>
        <a:bodyPr/>
        <a:lstStyle/>
        <a:p>
          <a:endParaRPr lang="en-US"/>
        </a:p>
      </dgm:t>
    </dgm:pt>
    <dgm:pt modelId="{BADD855A-E069-4AF2-8CC0-1526403B414F}" type="sibTrans" cxnId="{73FA5109-0B42-4024-A707-5923D455438E}">
      <dgm:prSet/>
      <dgm:spPr/>
      <dgm:t>
        <a:bodyPr/>
        <a:lstStyle/>
        <a:p>
          <a:endParaRPr lang="en-US"/>
        </a:p>
      </dgm:t>
    </dgm:pt>
    <dgm:pt modelId="{F9FCFE67-AD36-40FA-A64A-C6B003A029F5}">
      <dgm:prSet/>
      <dgm:spPr/>
      <dgm:t>
        <a:bodyPr/>
        <a:lstStyle/>
        <a:p>
          <a:r>
            <a:rPr lang="en-US"/>
            <a:t>arr[0][0]=1;  </a:t>
          </a:r>
        </a:p>
      </dgm:t>
    </dgm:pt>
    <dgm:pt modelId="{66EA3AE1-1630-4525-AFF4-5E3021F3BBC3}" type="parTrans" cxnId="{5AC0A71E-BEC7-49B5-BF52-998E62EE6EFA}">
      <dgm:prSet/>
      <dgm:spPr/>
      <dgm:t>
        <a:bodyPr/>
        <a:lstStyle/>
        <a:p>
          <a:endParaRPr lang="en-US"/>
        </a:p>
      </dgm:t>
    </dgm:pt>
    <dgm:pt modelId="{15D1589B-524E-458B-BB25-3862603F6B8D}" type="sibTrans" cxnId="{5AC0A71E-BEC7-49B5-BF52-998E62EE6EFA}">
      <dgm:prSet/>
      <dgm:spPr/>
      <dgm:t>
        <a:bodyPr/>
        <a:lstStyle/>
        <a:p>
          <a:endParaRPr lang="en-US"/>
        </a:p>
      </dgm:t>
    </dgm:pt>
    <dgm:pt modelId="{F4139867-0327-469F-9254-A0CFD47F2D00}">
      <dgm:prSet/>
      <dgm:spPr/>
      <dgm:t>
        <a:bodyPr/>
        <a:lstStyle/>
        <a:p>
          <a:r>
            <a:rPr lang="en-US"/>
            <a:t>arr[0][1]=2;  </a:t>
          </a:r>
        </a:p>
      </dgm:t>
    </dgm:pt>
    <dgm:pt modelId="{7C590803-19F9-44BF-8C24-B993C5102E13}" type="parTrans" cxnId="{AD05FCFA-B95A-4897-B3ED-629D95E49DCF}">
      <dgm:prSet/>
      <dgm:spPr/>
      <dgm:t>
        <a:bodyPr/>
        <a:lstStyle/>
        <a:p>
          <a:endParaRPr lang="en-US"/>
        </a:p>
      </dgm:t>
    </dgm:pt>
    <dgm:pt modelId="{A05DE3CF-5D2E-4745-8639-9B835EAD999A}" type="sibTrans" cxnId="{AD05FCFA-B95A-4897-B3ED-629D95E49DCF}">
      <dgm:prSet/>
      <dgm:spPr/>
      <dgm:t>
        <a:bodyPr/>
        <a:lstStyle/>
        <a:p>
          <a:endParaRPr lang="en-US"/>
        </a:p>
      </dgm:t>
    </dgm:pt>
    <dgm:pt modelId="{4DCB9694-0F4F-4480-AD92-E37355BCC72E}">
      <dgm:prSet/>
      <dgm:spPr/>
      <dgm:t>
        <a:bodyPr/>
        <a:lstStyle/>
        <a:p>
          <a:r>
            <a:rPr lang="en-US"/>
            <a:t>arr[0][2]=3;  </a:t>
          </a:r>
        </a:p>
      </dgm:t>
    </dgm:pt>
    <dgm:pt modelId="{08E98CBD-89E2-4CAA-AACD-22DEF72D9B3A}" type="parTrans" cxnId="{ACBE55F9-AF28-494E-928C-B36D12E83738}">
      <dgm:prSet/>
      <dgm:spPr/>
      <dgm:t>
        <a:bodyPr/>
        <a:lstStyle/>
        <a:p>
          <a:endParaRPr lang="en-US"/>
        </a:p>
      </dgm:t>
    </dgm:pt>
    <dgm:pt modelId="{758086E3-770A-4FF6-B260-537D55EA162E}" type="sibTrans" cxnId="{ACBE55F9-AF28-494E-928C-B36D12E83738}">
      <dgm:prSet/>
      <dgm:spPr/>
      <dgm:t>
        <a:bodyPr/>
        <a:lstStyle/>
        <a:p>
          <a:endParaRPr lang="en-US"/>
        </a:p>
      </dgm:t>
    </dgm:pt>
    <dgm:pt modelId="{CEA5AF1B-01E1-4A42-82CD-23FC329CF458}">
      <dgm:prSet/>
      <dgm:spPr/>
      <dgm:t>
        <a:bodyPr/>
        <a:lstStyle/>
        <a:p>
          <a:r>
            <a:rPr lang="en-US"/>
            <a:t>arr[1][0]=4;  </a:t>
          </a:r>
        </a:p>
      </dgm:t>
    </dgm:pt>
    <dgm:pt modelId="{4BB68852-B4CC-4AA9-BAA7-B27FCDE8DAF7}" type="parTrans" cxnId="{110F535D-C4D2-482B-95BD-B31CE48FACC2}">
      <dgm:prSet/>
      <dgm:spPr/>
      <dgm:t>
        <a:bodyPr/>
        <a:lstStyle/>
        <a:p>
          <a:endParaRPr lang="en-US"/>
        </a:p>
      </dgm:t>
    </dgm:pt>
    <dgm:pt modelId="{971A2A27-016F-4DA3-97CB-C10E275A4957}" type="sibTrans" cxnId="{110F535D-C4D2-482B-95BD-B31CE48FACC2}">
      <dgm:prSet/>
      <dgm:spPr/>
      <dgm:t>
        <a:bodyPr/>
        <a:lstStyle/>
        <a:p>
          <a:endParaRPr lang="en-US"/>
        </a:p>
      </dgm:t>
    </dgm:pt>
    <dgm:pt modelId="{21E99A44-1FF8-42DC-8C41-448491116C17}">
      <dgm:prSet/>
      <dgm:spPr/>
      <dgm:t>
        <a:bodyPr/>
        <a:lstStyle/>
        <a:p>
          <a:r>
            <a:rPr lang="en-US"/>
            <a:t>arr[1][1]=5;  </a:t>
          </a:r>
        </a:p>
      </dgm:t>
    </dgm:pt>
    <dgm:pt modelId="{1EEB5D87-43AC-4DF2-98DB-3CCCDE24C4AB}" type="parTrans" cxnId="{A2C10CDB-CC23-436D-9413-9700D6426B54}">
      <dgm:prSet/>
      <dgm:spPr/>
      <dgm:t>
        <a:bodyPr/>
        <a:lstStyle/>
        <a:p>
          <a:endParaRPr lang="en-US"/>
        </a:p>
      </dgm:t>
    </dgm:pt>
    <dgm:pt modelId="{DB811A0A-E544-4CAA-9862-485456A3ED88}" type="sibTrans" cxnId="{A2C10CDB-CC23-436D-9413-9700D6426B54}">
      <dgm:prSet/>
      <dgm:spPr/>
      <dgm:t>
        <a:bodyPr/>
        <a:lstStyle/>
        <a:p>
          <a:endParaRPr lang="en-US"/>
        </a:p>
      </dgm:t>
    </dgm:pt>
    <dgm:pt modelId="{4E7ED6B9-575E-4DA1-A4AB-4A0F9984642C}">
      <dgm:prSet/>
      <dgm:spPr/>
      <dgm:t>
        <a:bodyPr/>
        <a:lstStyle/>
        <a:p>
          <a:r>
            <a:rPr lang="en-US"/>
            <a:t>arr[1][2]=6;  </a:t>
          </a:r>
        </a:p>
      </dgm:t>
    </dgm:pt>
    <dgm:pt modelId="{AC69FCF3-BAFD-4270-B0DA-E55D82147FE2}" type="parTrans" cxnId="{1F5D1653-A841-429B-8C73-247112292966}">
      <dgm:prSet/>
      <dgm:spPr/>
      <dgm:t>
        <a:bodyPr/>
        <a:lstStyle/>
        <a:p>
          <a:endParaRPr lang="en-US"/>
        </a:p>
      </dgm:t>
    </dgm:pt>
    <dgm:pt modelId="{A8EA0C70-A2F4-44CE-A3C6-87BB6300E780}" type="sibTrans" cxnId="{1F5D1653-A841-429B-8C73-247112292966}">
      <dgm:prSet/>
      <dgm:spPr/>
      <dgm:t>
        <a:bodyPr/>
        <a:lstStyle/>
        <a:p>
          <a:endParaRPr lang="en-US"/>
        </a:p>
      </dgm:t>
    </dgm:pt>
    <dgm:pt modelId="{93B43CED-2A2E-4C33-815D-8B5D7B47CD0E}">
      <dgm:prSet/>
      <dgm:spPr/>
      <dgm:t>
        <a:bodyPr/>
        <a:lstStyle/>
        <a:p>
          <a:r>
            <a:rPr lang="en-US"/>
            <a:t>arr[2][0]=7;  </a:t>
          </a:r>
        </a:p>
      </dgm:t>
    </dgm:pt>
    <dgm:pt modelId="{303249AB-4697-4396-BAF5-464FF96D08A3}" type="parTrans" cxnId="{279BE4CE-0136-46D8-8BFA-37ECCF46DA97}">
      <dgm:prSet/>
      <dgm:spPr/>
      <dgm:t>
        <a:bodyPr/>
        <a:lstStyle/>
        <a:p>
          <a:endParaRPr lang="en-US"/>
        </a:p>
      </dgm:t>
    </dgm:pt>
    <dgm:pt modelId="{D55E63AA-A5E2-45B2-90BD-540ECC9A7164}" type="sibTrans" cxnId="{279BE4CE-0136-46D8-8BFA-37ECCF46DA97}">
      <dgm:prSet/>
      <dgm:spPr/>
      <dgm:t>
        <a:bodyPr/>
        <a:lstStyle/>
        <a:p>
          <a:endParaRPr lang="en-US"/>
        </a:p>
      </dgm:t>
    </dgm:pt>
    <dgm:pt modelId="{E0A78BC4-3B8C-450E-9548-78485C1E5354}">
      <dgm:prSet/>
      <dgm:spPr/>
      <dgm:t>
        <a:bodyPr/>
        <a:lstStyle/>
        <a:p>
          <a:r>
            <a:rPr lang="en-US"/>
            <a:t>arr[2][1]=8;  </a:t>
          </a:r>
        </a:p>
      </dgm:t>
    </dgm:pt>
    <dgm:pt modelId="{384FA664-86AF-4816-8976-93514D92EC51}" type="parTrans" cxnId="{A2E48422-D829-4627-BFA8-C227E4DC9DED}">
      <dgm:prSet/>
      <dgm:spPr/>
      <dgm:t>
        <a:bodyPr/>
        <a:lstStyle/>
        <a:p>
          <a:endParaRPr lang="en-US"/>
        </a:p>
      </dgm:t>
    </dgm:pt>
    <dgm:pt modelId="{464B7945-A206-4A80-944E-07D51CECBA96}" type="sibTrans" cxnId="{A2E48422-D829-4627-BFA8-C227E4DC9DED}">
      <dgm:prSet/>
      <dgm:spPr/>
      <dgm:t>
        <a:bodyPr/>
        <a:lstStyle/>
        <a:p>
          <a:endParaRPr lang="en-US"/>
        </a:p>
      </dgm:t>
    </dgm:pt>
    <dgm:pt modelId="{B2737B5F-DC09-4E91-8F96-DD717E11D35C}">
      <dgm:prSet/>
      <dgm:spPr/>
      <dgm:t>
        <a:bodyPr/>
        <a:lstStyle/>
        <a:p>
          <a:r>
            <a:rPr lang="en-US"/>
            <a:t>arr[2][2]=9; </a:t>
          </a:r>
        </a:p>
      </dgm:t>
    </dgm:pt>
    <dgm:pt modelId="{42ADEB07-92E2-42B7-B5AB-2A928A87883C}" type="parTrans" cxnId="{E7397F98-3313-4358-B77F-3229EC67EE0B}">
      <dgm:prSet/>
      <dgm:spPr/>
      <dgm:t>
        <a:bodyPr/>
        <a:lstStyle/>
        <a:p>
          <a:endParaRPr lang="en-US"/>
        </a:p>
      </dgm:t>
    </dgm:pt>
    <dgm:pt modelId="{38CC7B5B-9F1C-407E-BFCA-EAEE15E3B6CE}" type="sibTrans" cxnId="{E7397F98-3313-4358-B77F-3229EC67EE0B}">
      <dgm:prSet/>
      <dgm:spPr/>
      <dgm:t>
        <a:bodyPr/>
        <a:lstStyle/>
        <a:p>
          <a:endParaRPr lang="en-US"/>
        </a:p>
      </dgm:t>
    </dgm:pt>
    <dgm:pt modelId="{3D33546D-50B2-4288-9C08-FDFD5C229D6E}" type="pres">
      <dgm:prSet presAssocID="{DC046280-BC56-49EF-B6AA-F7468C364093}" presName="linear" presStyleCnt="0">
        <dgm:presLayoutVars>
          <dgm:dir/>
          <dgm:animLvl val="lvl"/>
          <dgm:resizeHandles val="exact"/>
        </dgm:presLayoutVars>
      </dgm:prSet>
      <dgm:spPr/>
    </dgm:pt>
    <dgm:pt modelId="{1E7C5B6E-0044-406A-A4AF-EB5822E7D02B}" type="pres">
      <dgm:prSet presAssocID="{B4B470DA-89F8-49A1-A87B-95F43EC2425F}" presName="parentLin" presStyleCnt="0"/>
      <dgm:spPr/>
    </dgm:pt>
    <dgm:pt modelId="{9B780D9E-B6E2-4080-88DA-297A0891E3F2}" type="pres">
      <dgm:prSet presAssocID="{B4B470DA-89F8-49A1-A87B-95F43EC2425F}" presName="parentLeftMargin" presStyleLbl="node1" presStyleIdx="0" presStyleCnt="2"/>
      <dgm:spPr/>
    </dgm:pt>
    <dgm:pt modelId="{06F309DF-4451-4192-A02E-E8090CA9D717}" type="pres">
      <dgm:prSet presAssocID="{B4B470DA-89F8-49A1-A87B-95F43EC2425F}" presName="parentText" presStyleLbl="node1" presStyleIdx="0" presStyleCnt="2">
        <dgm:presLayoutVars>
          <dgm:chMax val="0"/>
          <dgm:bulletEnabled val="1"/>
        </dgm:presLayoutVars>
      </dgm:prSet>
      <dgm:spPr/>
    </dgm:pt>
    <dgm:pt modelId="{749269E9-E19C-48B5-9D75-E19394CD4B07}" type="pres">
      <dgm:prSet presAssocID="{B4B470DA-89F8-49A1-A87B-95F43EC2425F}" presName="negativeSpace" presStyleCnt="0"/>
      <dgm:spPr/>
    </dgm:pt>
    <dgm:pt modelId="{8F44DD89-2C18-4C75-B23A-58802DC8AB1E}" type="pres">
      <dgm:prSet presAssocID="{B4B470DA-89F8-49A1-A87B-95F43EC2425F}" presName="childText" presStyleLbl="conFgAcc1" presStyleIdx="0" presStyleCnt="2">
        <dgm:presLayoutVars>
          <dgm:bulletEnabled val="1"/>
        </dgm:presLayoutVars>
      </dgm:prSet>
      <dgm:spPr/>
    </dgm:pt>
    <dgm:pt modelId="{F6891005-7330-456C-8E13-68C691AB9283}" type="pres">
      <dgm:prSet presAssocID="{30E37971-D120-4578-807D-46EB7F1A7F0C}" presName="spaceBetweenRectangles" presStyleCnt="0"/>
      <dgm:spPr/>
    </dgm:pt>
    <dgm:pt modelId="{5CD23CE9-5915-4AB4-A37E-8E09BED04CE2}" type="pres">
      <dgm:prSet presAssocID="{6D0791C8-3386-4693-99BD-714A89D5E169}" presName="parentLin" presStyleCnt="0"/>
      <dgm:spPr/>
    </dgm:pt>
    <dgm:pt modelId="{CC7CCCFC-5193-42A3-B9DF-B76C9F36F157}" type="pres">
      <dgm:prSet presAssocID="{6D0791C8-3386-4693-99BD-714A89D5E169}" presName="parentLeftMargin" presStyleLbl="node1" presStyleIdx="0" presStyleCnt="2"/>
      <dgm:spPr/>
    </dgm:pt>
    <dgm:pt modelId="{B830244D-8A40-4F78-BE72-B1AFDE70D0B7}" type="pres">
      <dgm:prSet presAssocID="{6D0791C8-3386-4693-99BD-714A89D5E169}" presName="parentText" presStyleLbl="node1" presStyleIdx="1" presStyleCnt="2">
        <dgm:presLayoutVars>
          <dgm:chMax val="0"/>
          <dgm:bulletEnabled val="1"/>
        </dgm:presLayoutVars>
      </dgm:prSet>
      <dgm:spPr/>
    </dgm:pt>
    <dgm:pt modelId="{B77DE6FA-E86C-45C5-AF06-A0C8D38431D9}" type="pres">
      <dgm:prSet presAssocID="{6D0791C8-3386-4693-99BD-714A89D5E169}" presName="negativeSpace" presStyleCnt="0"/>
      <dgm:spPr/>
    </dgm:pt>
    <dgm:pt modelId="{4680E6F2-3AC3-40AE-9819-5EA64F8727B7}" type="pres">
      <dgm:prSet presAssocID="{6D0791C8-3386-4693-99BD-714A89D5E169}" presName="childText" presStyleLbl="conFgAcc1" presStyleIdx="1" presStyleCnt="2">
        <dgm:presLayoutVars>
          <dgm:bulletEnabled val="1"/>
        </dgm:presLayoutVars>
      </dgm:prSet>
      <dgm:spPr/>
    </dgm:pt>
  </dgm:ptLst>
  <dgm:cxnLst>
    <dgm:cxn modelId="{73FA5109-0B42-4024-A707-5923D455438E}" srcId="{DC046280-BC56-49EF-B6AA-F7468C364093}" destId="{6D0791C8-3386-4693-99BD-714A89D5E169}" srcOrd="1" destOrd="0" parTransId="{F03C26ED-065F-4465-9D06-8D2396ACAFDB}" sibTransId="{BADD855A-E069-4AF2-8CC0-1526403B414F}"/>
    <dgm:cxn modelId="{F014D00B-DCA2-4DC0-9FC9-589A9D52E097}" type="presOf" srcId="{21E99A44-1FF8-42DC-8C41-448491116C17}" destId="{4680E6F2-3AC3-40AE-9819-5EA64F8727B7}" srcOrd="0" destOrd="4" presId="urn:microsoft.com/office/officeart/2005/8/layout/list1"/>
    <dgm:cxn modelId="{5B591813-6743-41F7-A7C3-07BB47E63062}" type="presOf" srcId="{B2737B5F-DC09-4E91-8F96-DD717E11D35C}" destId="{4680E6F2-3AC3-40AE-9819-5EA64F8727B7}" srcOrd="0" destOrd="8" presId="urn:microsoft.com/office/officeart/2005/8/layout/list1"/>
    <dgm:cxn modelId="{5AC0A71E-BEC7-49B5-BF52-998E62EE6EFA}" srcId="{6D0791C8-3386-4693-99BD-714A89D5E169}" destId="{F9FCFE67-AD36-40FA-A64A-C6B003A029F5}" srcOrd="0" destOrd="0" parTransId="{66EA3AE1-1630-4525-AFF4-5E3021F3BBC3}" sibTransId="{15D1589B-524E-458B-BB25-3862603F6B8D}"/>
    <dgm:cxn modelId="{DB9AFB20-E03E-47E9-8609-80DBE7626159}" type="presOf" srcId="{F4139867-0327-469F-9254-A0CFD47F2D00}" destId="{4680E6F2-3AC3-40AE-9819-5EA64F8727B7}" srcOrd="0" destOrd="1" presId="urn:microsoft.com/office/officeart/2005/8/layout/list1"/>
    <dgm:cxn modelId="{A2E48422-D829-4627-BFA8-C227E4DC9DED}" srcId="{6D0791C8-3386-4693-99BD-714A89D5E169}" destId="{E0A78BC4-3B8C-450E-9548-78485C1E5354}" srcOrd="7" destOrd="0" parTransId="{384FA664-86AF-4816-8976-93514D92EC51}" sibTransId="{464B7945-A206-4A80-944E-07D51CECBA96}"/>
    <dgm:cxn modelId="{BD322F36-98C7-4BEA-84A0-457DB23ACB0C}" type="presOf" srcId="{4E7ED6B9-575E-4DA1-A4AB-4A0F9984642C}" destId="{4680E6F2-3AC3-40AE-9819-5EA64F8727B7}" srcOrd="0" destOrd="5" presId="urn:microsoft.com/office/officeart/2005/8/layout/list1"/>
    <dgm:cxn modelId="{110F535D-C4D2-482B-95BD-B31CE48FACC2}" srcId="{6D0791C8-3386-4693-99BD-714A89D5E169}" destId="{CEA5AF1B-01E1-4A42-82CD-23FC329CF458}" srcOrd="3" destOrd="0" parTransId="{4BB68852-B4CC-4AA9-BAA7-B27FCDE8DAF7}" sibTransId="{971A2A27-016F-4DA3-97CB-C10E275A4957}"/>
    <dgm:cxn modelId="{E1A7EA63-B26C-4117-AB40-CC9ABC2D4D2B}" type="presOf" srcId="{93B43CED-2A2E-4C33-815D-8B5D7B47CD0E}" destId="{4680E6F2-3AC3-40AE-9819-5EA64F8727B7}" srcOrd="0" destOrd="6" presId="urn:microsoft.com/office/officeart/2005/8/layout/list1"/>
    <dgm:cxn modelId="{D2B6AE67-2322-4F26-804B-C3903CCCE75D}" type="presOf" srcId="{2E80754D-1ED6-456A-B445-B18352DB67B3}" destId="{8F44DD89-2C18-4C75-B23A-58802DC8AB1E}" srcOrd="0" destOrd="0" presId="urn:microsoft.com/office/officeart/2005/8/layout/list1"/>
    <dgm:cxn modelId="{48900649-AF7E-442A-8691-565EE628B561}" srcId="{B4B470DA-89F8-49A1-A87B-95F43EC2425F}" destId="{2E80754D-1ED6-456A-B445-B18352DB67B3}" srcOrd="0" destOrd="0" parTransId="{14F3CB94-3E16-4F94-BBDC-188CF97A63A5}" sibTransId="{8E48DA62-0D37-4F22-865E-070E08D882B6}"/>
    <dgm:cxn modelId="{E4603B51-0472-4451-9E12-C07660598A57}" type="presOf" srcId="{B4B470DA-89F8-49A1-A87B-95F43EC2425F}" destId="{9B780D9E-B6E2-4080-88DA-297A0891E3F2}" srcOrd="0" destOrd="0" presId="urn:microsoft.com/office/officeart/2005/8/layout/list1"/>
    <dgm:cxn modelId="{45060352-D11F-4969-BE7C-6A0BB745165A}" type="presOf" srcId="{4DCB9694-0F4F-4480-AD92-E37355BCC72E}" destId="{4680E6F2-3AC3-40AE-9819-5EA64F8727B7}" srcOrd="0" destOrd="2" presId="urn:microsoft.com/office/officeart/2005/8/layout/list1"/>
    <dgm:cxn modelId="{588EC452-8A51-41B5-8757-E6CDE939D4B7}" type="presOf" srcId="{B4B470DA-89F8-49A1-A87B-95F43EC2425F}" destId="{06F309DF-4451-4192-A02E-E8090CA9D717}" srcOrd="1" destOrd="0" presId="urn:microsoft.com/office/officeart/2005/8/layout/list1"/>
    <dgm:cxn modelId="{1F5D1653-A841-429B-8C73-247112292966}" srcId="{6D0791C8-3386-4693-99BD-714A89D5E169}" destId="{4E7ED6B9-575E-4DA1-A4AB-4A0F9984642C}" srcOrd="5" destOrd="0" parTransId="{AC69FCF3-BAFD-4270-B0DA-E55D82147FE2}" sibTransId="{A8EA0C70-A2F4-44CE-A3C6-87BB6300E780}"/>
    <dgm:cxn modelId="{8E611D58-FA77-4696-95E8-3F58618471E4}" type="presOf" srcId="{6D0791C8-3386-4693-99BD-714A89D5E169}" destId="{B830244D-8A40-4F78-BE72-B1AFDE70D0B7}" srcOrd="1" destOrd="0" presId="urn:microsoft.com/office/officeart/2005/8/layout/list1"/>
    <dgm:cxn modelId="{32398093-B965-47D4-9ACD-91413A7EE696}" type="presOf" srcId="{E0A78BC4-3B8C-450E-9548-78485C1E5354}" destId="{4680E6F2-3AC3-40AE-9819-5EA64F8727B7}" srcOrd="0" destOrd="7" presId="urn:microsoft.com/office/officeart/2005/8/layout/list1"/>
    <dgm:cxn modelId="{E7397F98-3313-4358-B77F-3229EC67EE0B}" srcId="{6D0791C8-3386-4693-99BD-714A89D5E169}" destId="{B2737B5F-DC09-4E91-8F96-DD717E11D35C}" srcOrd="8" destOrd="0" parTransId="{42ADEB07-92E2-42B7-B5AB-2A928A87883C}" sibTransId="{38CC7B5B-9F1C-407E-BFCA-EAEE15E3B6CE}"/>
    <dgm:cxn modelId="{E6EB9A9A-4ED9-40D3-9CFC-BD244ED0A78B}" type="presOf" srcId="{F9FCFE67-AD36-40FA-A64A-C6B003A029F5}" destId="{4680E6F2-3AC3-40AE-9819-5EA64F8727B7}" srcOrd="0" destOrd="0" presId="urn:microsoft.com/office/officeart/2005/8/layout/list1"/>
    <dgm:cxn modelId="{AF273CA1-3E06-404E-80B8-1F030937B1B8}" type="presOf" srcId="{CEA5AF1B-01E1-4A42-82CD-23FC329CF458}" destId="{4680E6F2-3AC3-40AE-9819-5EA64F8727B7}" srcOrd="0" destOrd="3" presId="urn:microsoft.com/office/officeart/2005/8/layout/list1"/>
    <dgm:cxn modelId="{B609C7B2-D360-4F59-9268-BF06D6BE456C}" type="presOf" srcId="{6D0791C8-3386-4693-99BD-714A89D5E169}" destId="{CC7CCCFC-5193-42A3-B9DF-B76C9F36F157}" srcOrd="0" destOrd="0" presId="urn:microsoft.com/office/officeart/2005/8/layout/list1"/>
    <dgm:cxn modelId="{279BE4CE-0136-46D8-8BFA-37ECCF46DA97}" srcId="{6D0791C8-3386-4693-99BD-714A89D5E169}" destId="{93B43CED-2A2E-4C33-815D-8B5D7B47CD0E}" srcOrd="6" destOrd="0" parTransId="{303249AB-4697-4396-BAF5-464FF96D08A3}" sibTransId="{D55E63AA-A5E2-45B2-90BD-540ECC9A7164}"/>
    <dgm:cxn modelId="{11B55ED8-DBB3-4A77-9D66-3F0B4F3C6224}" srcId="{DC046280-BC56-49EF-B6AA-F7468C364093}" destId="{B4B470DA-89F8-49A1-A87B-95F43EC2425F}" srcOrd="0" destOrd="0" parTransId="{B85B83F7-5E27-4BA8-90D0-306882D2765E}" sibTransId="{30E37971-D120-4578-807D-46EB7F1A7F0C}"/>
    <dgm:cxn modelId="{A2C10CDB-CC23-436D-9413-9700D6426B54}" srcId="{6D0791C8-3386-4693-99BD-714A89D5E169}" destId="{21E99A44-1FF8-42DC-8C41-448491116C17}" srcOrd="4" destOrd="0" parTransId="{1EEB5D87-43AC-4DF2-98DB-3CCCDE24C4AB}" sibTransId="{DB811A0A-E544-4CAA-9862-485456A3ED88}"/>
    <dgm:cxn modelId="{AE563DEE-C82F-4ADB-9BDB-CAF1C0843B1C}" type="presOf" srcId="{DC046280-BC56-49EF-B6AA-F7468C364093}" destId="{3D33546D-50B2-4288-9C08-FDFD5C229D6E}" srcOrd="0" destOrd="0" presId="urn:microsoft.com/office/officeart/2005/8/layout/list1"/>
    <dgm:cxn modelId="{ACBE55F9-AF28-494E-928C-B36D12E83738}" srcId="{6D0791C8-3386-4693-99BD-714A89D5E169}" destId="{4DCB9694-0F4F-4480-AD92-E37355BCC72E}" srcOrd="2" destOrd="0" parTransId="{08E98CBD-89E2-4CAA-AACD-22DEF72D9B3A}" sibTransId="{758086E3-770A-4FF6-B260-537D55EA162E}"/>
    <dgm:cxn modelId="{AD05FCFA-B95A-4897-B3ED-629D95E49DCF}" srcId="{6D0791C8-3386-4693-99BD-714A89D5E169}" destId="{F4139867-0327-469F-9254-A0CFD47F2D00}" srcOrd="1" destOrd="0" parTransId="{7C590803-19F9-44BF-8C24-B993C5102E13}" sibTransId="{A05DE3CF-5D2E-4745-8639-9B835EAD999A}"/>
    <dgm:cxn modelId="{17D960A9-7901-41D9-ADBE-896A803AFBC2}" type="presParOf" srcId="{3D33546D-50B2-4288-9C08-FDFD5C229D6E}" destId="{1E7C5B6E-0044-406A-A4AF-EB5822E7D02B}" srcOrd="0" destOrd="0" presId="urn:microsoft.com/office/officeart/2005/8/layout/list1"/>
    <dgm:cxn modelId="{3860D2BC-5564-4A2F-B0F8-7EB4FBEC2A47}" type="presParOf" srcId="{1E7C5B6E-0044-406A-A4AF-EB5822E7D02B}" destId="{9B780D9E-B6E2-4080-88DA-297A0891E3F2}" srcOrd="0" destOrd="0" presId="urn:microsoft.com/office/officeart/2005/8/layout/list1"/>
    <dgm:cxn modelId="{BEDB6743-2D4C-4530-8482-965D972C2CDC}" type="presParOf" srcId="{1E7C5B6E-0044-406A-A4AF-EB5822E7D02B}" destId="{06F309DF-4451-4192-A02E-E8090CA9D717}" srcOrd="1" destOrd="0" presId="urn:microsoft.com/office/officeart/2005/8/layout/list1"/>
    <dgm:cxn modelId="{3B3C549B-2665-4580-B77F-6BAA2A1F07AE}" type="presParOf" srcId="{3D33546D-50B2-4288-9C08-FDFD5C229D6E}" destId="{749269E9-E19C-48B5-9D75-E19394CD4B07}" srcOrd="1" destOrd="0" presId="urn:microsoft.com/office/officeart/2005/8/layout/list1"/>
    <dgm:cxn modelId="{87C6DDA0-9AF4-4ADC-966A-3313E552A98F}" type="presParOf" srcId="{3D33546D-50B2-4288-9C08-FDFD5C229D6E}" destId="{8F44DD89-2C18-4C75-B23A-58802DC8AB1E}" srcOrd="2" destOrd="0" presId="urn:microsoft.com/office/officeart/2005/8/layout/list1"/>
    <dgm:cxn modelId="{217DFF43-CE95-424C-BEA3-0BBB276092B6}" type="presParOf" srcId="{3D33546D-50B2-4288-9C08-FDFD5C229D6E}" destId="{F6891005-7330-456C-8E13-68C691AB9283}" srcOrd="3" destOrd="0" presId="urn:microsoft.com/office/officeart/2005/8/layout/list1"/>
    <dgm:cxn modelId="{E80B8370-B525-46AA-8CE1-FC42922D4CAC}" type="presParOf" srcId="{3D33546D-50B2-4288-9C08-FDFD5C229D6E}" destId="{5CD23CE9-5915-4AB4-A37E-8E09BED04CE2}" srcOrd="4" destOrd="0" presId="urn:microsoft.com/office/officeart/2005/8/layout/list1"/>
    <dgm:cxn modelId="{E809E16B-9811-4F30-BD1E-8238EADDB666}" type="presParOf" srcId="{5CD23CE9-5915-4AB4-A37E-8E09BED04CE2}" destId="{CC7CCCFC-5193-42A3-B9DF-B76C9F36F157}" srcOrd="0" destOrd="0" presId="urn:microsoft.com/office/officeart/2005/8/layout/list1"/>
    <dgm:cxn modelId="{FCE37428-BF66-4192-A944-69F140B68348}" type="presParOf" srcId="{5CD23CE9-5915-4AB4-A37E-8E09BED04CE2}" destId="{B830244D-8A40-4F78-BE72-B1AFDE70D0B7}" srcOrd="1" destOrd="0" presId="urn:microsoft.com/office/officeart/2005/8/layout/list1"/>
    <dgm:cxn modelId="{92673654-176A-4AEE-9278-7C9BBC025D9B}" type="presParOf" srcId="{3D33546D-50B2-4288-9C08-FDFD5C229D6E}" destId="{B77DE6FA-E86C-45C5-AF06-A0C8D38431D9}" srcOrd="5" destOrd="0" presId="urn:microsoft.com/office/officeart/2005/8/layout/list1"/>
    <dgm:cxn modelId="{7DECD90F-8BEC-4FAB-B32E-257AD7B6715C}" type="presParOf" srcId="{3D33546D-50B2-4288-9C08-FDFD5C229D6E}" destId="{4680E6F2-3AC3-40AE-9819-5EA64F8727B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73A7F-2843-4F48-A00D-C4F1274F9C97}">
      <dsp:nvSpPr>
        <dsp:cNvPr id="0" name=""/>
        <dsp:cNvSpPr/>
      </dsp:nvSpPr>
      <dsp:spPr>
        <a:xfrm>
          <a:off x="0" y="3291729"/>
          <a:ext cx="6666833" cy="215973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In Java, there are two types of casting </a:t>
          </a:r>
        </a:p>
      </dsp:txBody>
      <dsp:txXfrm>
        <a:off x="0" y="3291729"/>
        <a:ext cx="6666833" cy="1166254"/>
      </dsp:txXfrm>
    </dsp:sp>
    <dsp:sp modelId="{2DDC275F-25C2-4554-A345-743DE81517F8}">
      <dsp:nvSpPr>
        <dsp:cNvPr id="0" name=""/>
        <dsp:cNvSpPr/>
      </dsp:nvSpPr>
      <dsp:spPr>
        <a:xfrm>
          <a:off x="0" y="4414789"/>
          <a:ext cx="3333416" cy="993476"/>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US" sz="3200" kern="1200"/>
            <a:t>Widening casting </a:t>
          </a:r>
        </a:p>
      </dsp:txBody>
      <dsp:txXfrm>
        <a:off x="0" y="4414789"/>
        <a:ext cx="3333416" cy="993476"/>
      </dsp:txXfrm>
    </dsp:sp>
    <dsp:sp modelId="{022BF031-C017-47B5-B9CE-E165E2D4573B}">
      <dsp:nvSpPr>
        <dsp:cNvPr id="0" name=""/>
        <dsp:cNvSpPr/>
      </dsp:nvSpPr>
      <dsp:spPr>
        <a:xfrm>
          <a:off x="3333416" y="4414789"/>
          <a:ext cx="3333416" cy="993476"/>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40640" rIns="227584" bIns="40640" numCol="1" spcCol="1270" anchor="ctr" anchorCtr="0">
          <a:noAutofit/>
        </a:bodyPr>
        <a:lstStyle/>
        <a:p>
          <a:pPr marL="0" lvl="0" indent="0" algn="ctr" defTabSz="1422400">
            <a:lnSpc>
              <a:spcPct val="90000"/>
            </a:lnSpc>
            <a:spcBef>
              <a:spcPct val="0"/>
            </a:spcBef>
            <a:spcAft>
              <a:spcPct val="35000"/>
            </a:spcAft>
            <a:buNone/>
          </a:pPr>
          <a:r>
            <a:rPr lang="en-US" sz="3200" kern="1200"/>
            <a:t>Narrow casting </a:t>
          </a:r>
        </a:p>
      </dsp:txBody>
      <dsp:txXfrm>
        <a:off x="3333416" y="4414789"/>
        <a:ext cx="3333416" cy="993476"/>
      </dsp:txXfrm>
    </dsp:sp>
    <dsp:sp modelId="{D70B093C-4A19-4A30-BC5A-341552C4EFDB}">
      <dsp:nvSpPr>
        <dsp:cNvPr id="0" name=""/>
        <dsp:cNvSpPr/>
      </dsp:nvSpPr>
      <dsp:spPr>
        <a:xfrm rot="10800000">
          <a:off x="0" y="2459"/>
          <a:ext cx="6666833" cy="3321666"/>
        </a:xfrm>
        <a:prstGeom prst="upArrowCallou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a:t>Type casting is when you assign a value of one primitive data type to another type. </a:t>
          </a:r>
        </a:p>
      </dsp:txBody>
      <dsp:txXfrm rot="10800000">
        <a:off x="0" y="2459"/>
        <a:ext cx="6666833" cy="2158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44140-7E63-40A2-BBA5-9B42AA6E4970}">
      <dsp:nvSpPr>
        <dsp:cNvPr id="0" name=""/>
        <dsp:cNvSpPr/>
      </dsp:nvSpPr>
      <dsp:spPr>
        <a:xfrm>
          <a:off x="0" y="2530579"/>
          <a:ext cx="10927829" cy="16603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There are three ways to compare String in Java </a:t>
          </a:r>
        </a:p>
      </dsp:txBody>
      <dsp:txXfrm>
        <a:off x="0" y="2530579"/>
        <a:ext cx="10927829" cy="896580"/>
      </dsp:txXfrm>
    </dsp:sp>
    <dsp:sp modelId="{D4D5F0FE-953D-4589-8BF2-06215CD4CF52}">
      <dsp:nvSpPr>
        <dsp:cNvPr id="0" name=""/>
        <dsp:cNvSpPr/>
      </dsp:nvSpPr>
      <dsp:spPr>
        <a:xfrm>
          <a:off x="5335" y="3393953"/>
          <a:ext cx="3639052" cy="76375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By using equals() Method </a:t>
          </a:r>
        </a:p>
      </dsp:txBody>
      <dsp:txXfrm>
        <a:off x="5335" y="3393953"/>
        <a:ext cx="3639052" cy="763753"/>
      </dsp:txXfrm>
    </dsp:sp>
    <dsp:sp modelId="{29DD09FA-3CD8-46D3-999A-BDC63B23465D}">
      <dsp:nvSpPr>
        <dsp:cNvPr id="0" name=""/>
        <dsp:cNvSpPr/>
      </dsp:nvSpPr>
      <dsp:spPr>
        <a:xfrm>
          <a:off x="3644388" y="3393953"/>
          <a:ext cx="3639052" cy="763753"/>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By using == Operator </a:t>
          </a:r>
        </a:p>
      </dsp:txBody>
      <dsp:txXfrm>
        <a:off x="3644388" y="3393953"/>
        <a:ext cx="3639052" cy="763753"/>
      </dsp:txXfrm>
    </dsp:sp>
    <dsp:sp modelId="{97060576-1A7B-4A38-A456-6DD2C005ABB3}">
      <dsp:nvSpPr>
        <dsp:cNvPr id="0" name=""/>
        <dsp:cNvSpPr/>
      </dsp:nvSpPr>
      <dsp:spPr>
        <a:xfrm>
          <a:off x="7283440" y="3393953"/>
          <a:ext cx="3639052" cy="76375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a:t>By compareTo() Method</a:t>
          </a:r>
        </a:p>
      </dsp:txBody>
      <dsp:txXfrm>
        <a:off x="7283440" y="3393953"/>
        <a:ext cx="3639052" cy="763753"/>
      </dsp:txXfrm>
    </dsp:sp>
    <dsp:sp modelId="{4AA1BAAB-5D13-4026-B204-F4DC110CCF65}">
      <dsp:nvSpPr>
        <dsp:cNvPr id="0" name=""/>
        <dsp:cNvSpPr/>
      </dsp:nvSpPr>
      <dsp:spPr>
        <a:xfrm rot="10800000">
          <a:off x="0" y="1890"/>
          <a:ext cx="10927829" cy="2553594"/>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We can compare String in Java based on content and reference. </a:t>
          </a:r>
        </a:p>
      </dsp:txBody>
      <dsp:txXfrm rot="10800000">
        <a:off x="0" y="1890"/>
        <a:ext cx="10927829" cy="16592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9D5D8-06D6-43B1-AE25-EFA266128183}">
      <dsp:nvSpPr>
        <dsp:cNvPr id="0" name=""/>
        <dsp:cNvSpPr/>
      </dsp:nvSpPr>
      <dsp:spPr>
        <a:xfrm>
          <a:off x="3542" y="437671"/>
          <a:ext cx="2774894" cy="13874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The String class compareTo() method compares values lexicographically and returns an integer value that describes if first string is less than, equal to or greater than second string.</a:t>
          </a:r>
        </a:p>
      </dsp:txBody>
      <dsp:txXfrm>
        <a:off x="44179" y="478308"/>
        <a:ext cx="2693620" cy="1306173"/>
      </dsp:txXfrm>
    </dsp:sp>
    <dsp:sp modelId="{53543FEE-559C-4ADB-B5F9-3F1C9C2B5DC5}">
      <dsp:nvSpPr>
        <dsp:cNvPr id="0" name=""/>
        <dsp:cNvSpPr/>
      </dsp:nvSpPr>
      <dsp:spPr>
        <a:xfrm>
          <a:off x="3542" y="2033236"/>
          <a:ext cx="2774894" cy="138744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Suppose s1 and s2 are two String objects. If:</a:t>
          </a:r>
        </a:p>
      </dsp:txBody>
      <dsp:txXfrm>
        <a:off x="44179" y="2073873"/>
        <a:ext cx="2693620" cy="1306173"/>
      </dsp:txXfrm>
    </dsp:sp>
    <dsp:sp modelId="{2B526827-1D15-476F-9FAE-24F004CC37C4}">
      <dsp:nvSpPr>
        <dsp:cNvPr id="0" name=""/>
        <dsp:cNvSpPr/>
      </dsp:nvSpPr>
      <dsp:spPr>
        <a:xfrm rot="18289469">
          <a:off x="2361584" y="1906282"/>
          <a:ext cx="1943664" cy="45791"/>
        </a:xfrm>
        <a:custGeom>
          <a:avLst/>
          <a:gdLst/>
          <a:ahLst/>
          <a:cxnLst/>
          <a:rect l="0" t="0" r="0" b="0"/>
          <a:pathLst>
            <a:path>
              <a:moveTo>
                <a:pt x="0" y="22895"/>
              </a:moveTo>
              <a:lnTo>
                <a:pt x="1943664" y="22895"/>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284824" y="1880586"/>
        <a:ext cx="97183" cy="97183"/>
      </dsp:txXfrm>
    </dsp:sp>
    <dsp:sp modelId="{3BEE8841-FB9E-420D-88B1-E2DBA9E1E051}">
      <dsp:nvSpPr>
        <dsp:cNvPr id="0" name=""/>
        <dsp:cNvSpPr/>
      </dsp:nvSpPr>
      <dsp:spPr>
        <a:xfrm>
          <a:off x="3888395" y="437671"/>
          <a:ext cx="2774894" cy="138744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s1 == s2 : The method returns 0.</a:t>
          </a:r>
        </a:p>
      </dsp:txBody>
      <dsp:txXfrm>
        <a:off x="3929032" y="478308"/>
        <a:ext cx="2693620" cy="1306173"/>
      </dsp:txXfrm>
    </dsp:sp>
    <dsp:sp modelId="{A0F7B603-BE1B-47D9-B350-3785ED193C0B}">
      <dsp:nvSpPr>
        <dsp:cNvPr id="0" name=""/>
        <dsp:cNvSpPr/>
      </dsp:nvSpPr>
      <dsp:spPr>
        <a:xfrm>
          <a:off x="2778437" y="2704064"/>
          <a:ext cx="1109957" cy="45791"/>
        </a:xfrm>
        <a:custGeom>
          <a:avLst/>
          <a:gdLst/>
          <a:ahLst/>
          <a:cxnLst/>
          <a:rect l="0" t="0" r="0" b="0"/>
          <a:pathLst>
            <a:path>
              <a:moveTo>
                <a:pt x="0" y="22895"/>
              </a:moveTo>
              <a:lnTo>
                <a:pt x="1109957" y="22895"/>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5667" y="2699211"/>
        <a:ext cx="55497" cy="55497"/>
      </dsp:txXfrm>
    </dsp:sp>
    <dsp:sp modelId="{9D8949A9-781A-4482-A976-04C9B711722C}">
      <dsp:nvSpPr>
        <dsp:cNvPr id="0" name=""/>
        <dsp:cNvSpPr/>
      </dsp:nvSpPr>
      <dsp:spPr>
        <a:xfrm>
          <a:off x="3888395" y="2033236"/>
          <a:ext cx="2774894" cy="138744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s1 &gt; s2 : The method returns a positive value.</a:t>
          </a:r>
        </a:p>
      </dsp:txBody>
      <dsp:txXfrm>
        <a:off x="3929032" y="2073873"/>
        <a:ext cx="2693620" cy="1306173"/>
      </dsp:txXfrm>
    </dsp:sp>
    <dsp:sp modelId="{7A6621BE-F61A-4E88-8204-B324FAB2A640}">
      <dsp:nvSpPr>
        <dsp:cNvPr id="0" name=""/>
        <dsp:cNvSpPr/>
      </dsp:nvSpPr>
      <dsp:spPr>
        <a:xfrm rot="3310531">
          <a:off x="2361584" y="3501846"/>
          <a:ext cx="1943664" cy="45791"/>
        </a:xfrm>
        <a:custGeom>
          <a:avLst/>
          <a:gdLst/>
          <a:ahLst/>
          <a:cxnLst/>
          <a:rect l="0" t="0" r="0" b="0"/>
          <a:pathLst>
            <a:path>
              <a:moveTo>
                <a:pt x="0" y="22895"/>
              </a:moveTo>
              <a:lnTo>
                <a:pt x="1943664" y="22895"/>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284824" y="3476150"/>
        <a:ext cx="97183" cy="97183"/>
      </dsp:txXfrm>
    </dsp:sp>
    <dsp:sp modelId="{A2096589-5D85-4530-A56A-5A30824F6FD2}">
      <dsp:nvSpPr>
        <dsp:cNvPr id="0" name=""/>
        <dsp:cNvSpPr/>
      </dsp:nvSpPr>
      <dsp:spPr>
        <a:xfrm>
          <a:off x="3888395" y="3628800"/>
          <a:ext cx="2774894" cy="138744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s1 &lt; s2 : The method returns a negative value.</a:t>
          </a:r>
        </a:p>
      </dsp:txBody>
      <dsp:txXfrm>
        <a:off x="3929032" y="3669437"/>
        <a:ext cx="2693620" cy="13061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AA160-83E6-4259-8E4B-CB8B31BED13E}">
      <dsp:nvSpPr>
        <dsp:cNvPr id="0" name=""/>
        <dsp:cNvSpPr/>
      </dsp:nvSpPr>
      <dsp:spPr>
        <a:xfrm>
          <a:off x="0" y="35167"/>
          <a:ext cx="5811128" cy="274778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What we have learnt so far is all about one dimensional array. </a:t>
          </a:r>
        </a:p>
      </dsp:txBody>
      <dsp:txXfrm>
        <a:off x="134136" y="169303"/>
        <a:ext cx="5542856" cy="2479509"/>
      </dsp:txXfrm>
    </dsp:sp>
    <dsp:sp modelId="{0869C587-2281-4B1E-AFEA-A423F0625CF7}">
      <dsp:nvSpPr>
        <dsp:cNvPr id="0" name=""/>
        <dsp:cNvSpPr/>
      </dsp:nvSpPr>
      <dsp:spPr>
        <a:xfrm>
          <a:off x="0" y="2895269"/>
          <a:ext cx="5811128" cy="274778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Now, we will discuss about the multi-dimensional array and jagged array </a:t>
          </a:r>
        </a:p>
      </dsp:txBody>
      <dsp:txXfrm>
        <a:off x="134136" y="3029405"/>
        <a:ext cx="5542856" cy="2479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BD678-8388-4560-B355-EA451D7F941D}">
      <dsp:nvSpPr>
        <dsp:cNvPr id="0" name=""/>
        <dsp:cNvSpPr/>
      </dsp:nvSpPr>
      <dsp:spPr>
        <a:xfrm>
          <a:off x="193992" y="433"/>
          <a:ext cx="2259642" cy="112982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The data are stored in both row and column form thus, it is called the matrix form. </a:t>
          </a:r>
        </a:p>
      </dsp:txBody>
      <dsp:txXfrm>
        <a:off x="227083" y="33524"/>
        <a:ext cx="2193460" cy="1063639"/>
      </dsp:txXfrm>
    </dsp:sp>
    <dsp:sp modelId="{8C4AC80C-8BC7-4DF3-8FF3-141CA990611C}">
      <dsp:nvSpPr>
        <dsp:cNvPr id="0" name=""/>
        <dsp:cNvSpPr/>
      </dsp:nvSpPr>
      <dsp:spPr>
        <a:xfrm>
          <a:off x="193992" y="1299727"/>
          <a:ext cx="2259642" cy="112982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Multidimensional arrays can be defined in simple word as array of array. </a:t>
          </a:r>
        </a:p>
      </dsp:txBody>
      <dsp:txXfrm>
        <a:off x="227083" y="1332818"/>
        <a:ext cx="2193460" cy="1063639"/>
      </dsp:txXfrm>
    </dsp:sp>
    <dsp:sp modelId="{CDF50B08-5603-4332-A491-E058538129AF}">
      <dsp:nvSpPr>
        <dsp:cNvPr id="0" name=""/>
        <dsp:cNvSpPr/>
      </dsp:nvSpPr>
      <dsp:spPr>
        <a:xfrm>
          <a:off x="193992" y="2599022"/>
          <a:ext cx="2259642" cy="112982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Syntax of declaring multidimensional array in java is </a:t>
          </a:r>
        </a:p>
      </dsp:txBody>
      <dsp:txXfrm>
        <a:off x="227083" y="2632113"/>
        <a:ext cx="2193460" cy="1063639"/>
      </dsp:txXfrm>
    </dsp:sp>
    <dsp:sp modelId="{D2B1C535-99E4-4E83-936E-53571DC6A2C9}">
      <dsp:nvSpPr>
        <dsp:cNvPr id="0" name=""/>
        <dsp:cNvSpPr/>
      </dsp:nvSpPr>
      <dsp:spPr>
        <a:xfrm rot="17692822">
          <a:off x="1831397" y="2171554"/>
          <a:ext cx="2148332" cy="35815"/>
        </a:xfrm>
        <a:custGeom>
          <a:avLst/>
          <a:gdLst/>
          <a:ahLst/>
          <a:cxnLst/>
          <a:rect l="0" t="0" r="0" b="0"/>
          <a:pathLst>
            <a:path>
              <a:moveTo>
                <a:pt x="0" y="17907"/>
              </a:moveTo>
              <a:lnTo>
                <a:pt x="2148332" y="1790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51855" y="2135753"/>
        <a:ext cx="107416" cy="107416"/>
      </dsp:txXfrm>
    </dsp:sp>
    <dsp:sp modelId="{5B87992D-7DAA-4C4B-82AE-C69A67CBF7D6}">
      <dsp:nvSpPr>
        <dsp:cNvPr id="0" name=""/>
        <dsp:cNvSpPr/>
      </dsp:nvSpPr>
      <dsp:spPr>
        <a:xfrm>
          <a:off x="3357492" y="650080"/>
          <a:ext cx="2259642" cy="112982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dataType[][] arrayRefVar; (or)  </a:t>
          </a:r>
        </a:p>
      </dsp:txBody>
      <dsp:txXfrm>
        <a:off x="3390583" y="683171"/>
        <a:ext cx="2193460" cy="1063639"/>
      </dsp:txXfrm>
    </dsp:sp>
    <dsp:sp modelId="{C6DE6AC2-3963-4FFC-B843-03EA1983B6B3}">
      <dsp:nvSpPr>
        <dsp:cNvPr id="0" name=""/>
        <dsp:cNvSpPr/>
      </dsp:nvSpPr>
      <dsp:spPr>
        <a:xfrm rot="19457599">
          <a:off x="2349012" y="2821201"/>
          <a:ext cx="1113103" cy="35815"/>
        </a:xfrm>
        <a:custGeom>
          <a:avLst/>
          <a:gdLst/>
          <a:ahLst/>
          <a:cxnLst/>
          <a:rect l="0" t="0" r="0" b="0"/>
          <a:pathLst>
            <a:path>
              <a:moveTo>
                <a:pt x="0" y="17907"/>
              </a:moveTo>
              <a:lnTo>
                <a:pt x="1113103" y="1790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7736" y="2811281"/>
        <a:ext cx="55655" cy="55655"/>
      </dsp:txXfrm>
    </dsp:sp>
    <dsp:sp modelId="{5D45CDEC-FED2-4593-8032-B6490FAC314A}">
      <dsp:nvSpPr>
        <dsp:cNvPr id="0" name=""/>
        <dsp:cNvSpPr/>
      </dsp:nvSpPr>
      <dsp:spPr>
        <a:xfrm>
          <a:off x="3357492" y="1949375"/>
          <a:ext cx="2259642" cy="112982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dataType [][]arrayRefVar; (or)  </a:t>
          </a:r>
        </a:p>
      </dsp:txBody>
      <dsp:txXfrm>
        <a:off x="3390583" y="1982466"/>
        <a:ext cx="2193460" cy="1063639"/>
      </dsp:txXfrm>
    </dsp:sp>
    <dsp:sp modelId="{0FC7521B-1BFC-4ACA-B692-A73A91A7CF50}">
      <dsp:nvSpPr>
        <dsp:cNvPr id="0" name=""/>
        <dsp:cNvSpPr/>
      </dsp:nvSpPr>
      <dsp:spPr>
        <a:xfrm rot="2142401">
          <a:off x="2349012" y="3470849"/>
          <a:ext cx="1113103" cy="35815"/>
        </a:xfrm>
        <a:custGeom>
          <a:avLst/>
          <a:gdLst/>
          <a:ahLst/>
          <a:cxnLst/>
          <a:rect l="0" t="0" r="0" b="0"/>
          <a:pathLst>
            <a:path>
              <a:moveTo>
                <a:pt x="0" y="17907"/>
              </a:moveTo>
              <a:lnTo>
                <a:pt x="1113103" y="1790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7736" y="3460929"/>
        <a:ext cx="55655" cy="55655"/>
      </dsp:txXfrm>
    </dsp:sp>
    <dsp:sp modelId="{DD2B653A-982C-4632-911C-320CDAA68A8B}">
      <dsp:nvSpPr>
        <dsp:cNvPr id="0" name=""/>
        <dsp:cNvSpPr/>
      </dsp:nvSpPr>
      <dsp:spPr>
        <a:xfrm>
          <a:off x="3357492" y="3248669"/>
          <a:ext cx="2259642" cy="112982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dataType arrayRefVar[][]; (or)  </a:t>
          </a:r>
        </a:p>
      </dsp:txBody>
      <dsp:txXfrm>
        <a:off x="3390583" y="3281760"/>
        <a:ext cx="2193460" cy="1063639"/>
      </dsp:txXfrm>
    </dsp:sp>
    <dsp:sp modelId="{BE26D074-3A17-4C7E-B2E4-67B03B933D3A}">
      <dsp:nvSpPr>
        <dsp:cNvPr id="0" name=""/>
        <dsp:cNvSpPr/>
      </dsp:nvSpPr>
      <dsp:spPr>
        <a:xfrm rot="3907178">
          <a:off x="1831397" y="4120496"/>
          <a:ext cx="2148332" cy="35815"/>
        </a:xfrm>
        <a:custGeom>
          <a:avLst/>
          <a:gdLst/>
          <a:ahLst/>
          <a:cxnLst/>
          <a:rect l="0" t="0" r="0" b="0"/>
          <a:pathLst>
            <a:path>
              <a:moveTo>
                <a:pt x="0" y="17907"/>
              </a:moveTo>
              <a:lnTo>
                <a:pt x="2148332" y="1790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851855" y="4084695"/>
        <a:ext cx="107416" cy="107416"/>
      </dsp:txXfrm>
    </dsp:sp>
    <dsp:sp modelId="{99D94D7E-D49B-4D40-8F21-C75B7C4DFBE6}">
      <dsp:nvSpPr>
        <dsp:cNvPr id="0" name=""/>
        <dsp:cNvSpPr/>
      </dsp:nvSpPr>
      <dsp:spPr>
        <a:xfrm>
          <a:off x="3357492" y="4547964"/>
          <a:ext cx="2259642" cy="112982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dataType []arrayRefVar[]; </a:t>
          </a:r>
        </a:p>
      </dsp:txBody>
      <dsp:txXfrm>
        <a:off x="3390583" y="4581055"/>
        <a:ext cx="2193460" cy="10636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4DD89-2C18-4C75-B23A-58802DC8AB1E}">
      <dsp:nvSpPr>
        <dsp:cNvPr id="0" name=""/>
        <dsp:cNvSpPr/>
      </dsp:nvSpPr>
      <dsp:spPr>
        <a:xfrm>
          <a:off x="0" y="736384"/>
          <a:ext cx="6666833" cy="76545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74904" rIns="51742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int[][] arr=new int[3][3];//3 row and 3 column </a:t>
          </a:r>
        </a:p>
      </dsp:txBody>
      <dsp:txXfrm>
        <a:off x="0" y="736384"/>
        <a:ext cx="6666833" cy="765450"/>
      </dsp:txXfrm>
    </dsp:sp>
    <dsp:sp modelId="{06F309DF-4451-4192-A02E-E8090CA9D717}">
      <dsp:nvSpPr>
        <dsp:cNvPr id="0" name=""/>
        <dsp:cNvSpPr/>
      </dsp:nvSpPr>
      <dsp:spPr>
        <a:xfrm>
          <a:off x="333341" y="470704"/>
          <a:ext cx="4666783" cy="5313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00100">
            <a:lnSpc>
              <a:spcPct val="90000"/>
            </a:lnSpc>
            <a:spcBef>
              <a:spcPct val="0"/>
            </a:spcBef>
            <a:spcAft>
              <a:spcPct val="35000"/>
            </a:spcAft>
            <a:buNone/>
          </a:pPr>
          <a:r>
            <a:rPr lang="en-US" sz="1800" kern="1200"/>
            <a:t>Instantiation of multidimensional array in java </a:t>
          </a:r>
        </a:p>
      </dsp:txBody>
      <dsp:txXfrm>
        <a:off x="359280" y="496643"/>
        <a:ext cx="4614905" cy="479482"/>
      </dsp:txXfrm>
    </dsp:sp>
    <dsp:sp modelId="{4680E6F2-3AC3-40AE-9819-5EA64F8727B7}">
      <dsp:nvSpPr>
        <dsp:cNvPr id="0" name=""/>
        <dsp:cNvSpPr/>
      </dsp:nvSpPr>
      <dsp:spPr>
        <a:xfrm>
          <a:off x="0" y="1864714"/>
          <a:ext cx="6666833" cy="31185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74904" rIns="51742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arr[0][0]=1;  </a:t>
          </a:r>
        </a:p>
        <a:p>
          <a:pPr marL="171450" lvl="1" indent="-171450" algn="l" defTabSz="800100">
            <a:lnSpc>
              <a:spcPct val="90000"/>
            </a:lnSpc>
            <a:spcBef>
              <a:spcPct val="0"/>
            </a:spcBef>
            <a:spcAft>
              <a:spcPct val="15000"/>
            </a:spcAft>
            <a:buChar char="•"/>
          </a:pPr>
          <a:r>
            <a:rPr lang="en-US" sz="1800" kern="1200"/>
            <a:t>arr[0][1]=2;  </a:t>
          </a:r>
        </a:p>
        <a:p>
          <a:pPr marL="171450" lvl="1" indent="-171450" algn="l" defTabSz="800100">
            <a:lnSpc>
              <a:spcPct val="90000"/>
            </a:lnSpc>
            <a:spcBef>
              <a:spcPct val="0"/>
            </a:spcBef>
            <a:spcAft>
              <a:spcPct val="15000"/>
            </a:spcAft>
            <a:buChar char="•"/>
          </a:pPr>
          <a:r>
            <a:rPr lang="en-US" sz="1800" kern="1200"/>
            <a:t>arr[0][2]=3;  </a:t>
          </a:r>
        </a:p>
        <a:p>
          <a:pPr marL="171450" lvl="1" indent="-171450" algn="l" defTabSz="800100">
            <a:lnSpc>
              <a:spcPct val="90000"/>
            </a:lnSpc>
            <a:spcBef>
              <a:spcPct val="0"/>
            </a:spcBef>
            <a:spcAft>
              <a:spcPct val="15000"/>
            </a:spcAft>
            <a:buChar char="•"/>
          </a:pPr>
          <a:r>
            <a:rPr lang="en-US" sz="1800" kern="1200"/>
            <a:t>arr[1][0]=4;  </a:t>
          </a:r>
        </a:p>
        <a:p>
          <a:pPr marL="171450" lvl="1" indent="-171450" algn="l" defTabSz="800100">
            <a:lnSpc>
              <a:spcPct val="90000"/>
            </a:lnSpc>
            <a:spcBef>
              <a:spcPct val="0"/>
            </a:spcBef>
            <a:spcAft>
              <a:spcPct val="15000"/>
            </a:spcAft>
            <a:buChar char="•"/>
          </a:pPr>
          <a:r>
            <a:rPr lang="en-US" sz="1800" kern="1200"/>
            <a:t>arr[1][1]=5;  </a:t>
          </a:r>
        </a:p>
        <a:p>
          <a:pPr marL="171450" lvl="1" indent="-171450" algn="l" defTabSz="800100">
            <a:lnSpc>
              <a:spcPct val="90000"/>
            </a:lnSpc>
            <a:spcBef>
              <a:spcPct val="0"/>
            </a:spcBef>
            <a:spcAft>
              <a:spcPct val="15000"/>
            </a:spcAft>
            <a:buChar char="•"/>
          </a:pPr>
          <a:r>
            <a:rPr lang="en-US" sz="1800" kern="1200"/>
            <a:t>arr[1][2]=6;  </a:t>
          </a:r>
        </a:p>
        <a:p>
          <a:pPr marL="171450" lvl="1" indent="-171450" algn="l" defTabSz="800100">
            <a:lnSpc>
              <a:spcPct val="90000"/>
            </a:lnSpc>
            <a:spcBef>
              <a:spcPct val="0"/>
            </a:spcBef>
            <a:spcAft>
              <a:spcPct val="15000"/>
            </a:spcAft>
            <a:buChar char="•"/>
          </a:pPr>
          <a:r>
            <a:rPr lang="en-US" sz="1800" kern="1200"/>
            <a:t>arr[2][0]=7;  </a:t>
          </a:r>
        </a:p>
        <a:p>
          <a:pPr marL="171450" lvl="1" indent="-171450" algn="l" defTabSz="800100">
            <a:lnSpc>
              <a:spcPct val="90000"/>
            </a:lnSpc>
            <a:spcBef>
              <a:spcPct val="0"/>
            </a:spcBef>
            <a:spcAft>
              <a:spcPct val="15000"/>
            </a:spcAft>
            <a:buChar char="•"/>
          </a:pPr>
          <a:r>
            <a:rPr lang="en-US" sz="1800" kern="1200"/>
            <a:t>arr[2][1]=8;  </a:t>
          </a:r>
        </a:p>
        <a:p>
          <a:pPr marL="171450" lvl="1" indent="-171450" algn="l" defTabSz="800100">
            <a:lnSpc>
              <a:spcPct val="90000"/>
            </a:lnSpc>
            <a:spcBef>
              <a:spcPct val="0"/>
            </a:spcBef>
            <a:spcAft>
              <a:spcPct val="15000"/>
            </a:spcAft>
            <a:buChar char="•"/>
          </a:pPr>
          <a:r>
            <a:rPr lang="en-US" sz="1800" kern="1200"/>
            <a:t>arr[2][2]=9; </a:t>
          </a:r>
        </a:p>
      </dsp:txBody>
      <dsp:txXfrm>
        <a:off x="0" y="1864714"/>
        <a:ext cx="6666833" cy="3118500"/>
      </dsp:txXfrm>
    </dsp:sp>
    <dsp:sp modelId="{B830244D-8A40-4F78-BE72-B1AFDE70D0B7}">
      <dsp:nvSpPr>
        <dsp:cNvPr id="0" name=""/>
        <dsp:cNvSpPr/>
      </dsp:nvSpPr>
      <dsp:spPr>
        <a:xfrm>
          <a:off x="333341" y="1599034"/>
          <a:ext cx="4666783" cy="53136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00100">
            <a:lnSpc>
              <a:spcPct val="90000"/>
            </a:lnSpc>
            <a:spcBef>
              <a:spcPct val="0"/>
            </a:spcBef>
            <a:spcAft>
              <a:spcPct val="35000"/>
            </a:spcAft>
            <a:buNone/>
          </a:pPr>
          <a:r>
            <a:rPr lang="en-US" sz="1800" kern="1200"/>
            <a:t>Initialization of multidimensional array in java </a:t>
          </a:r>
        </a:p>
      </dsp:txBody>
      <dsp:txXfrm>
        <a:off x="359280" y="1624973"/>
        <a:ext cx="4614905"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BA39-E725-4718-9940-F720592896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199990-727B-4773-B25F-C77A9A6A07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5B8575-7971-4DCF-AAA7-33DA82047F99}"/>
              </a:ext>
            </a:extLst>
          </p:cNvPr>
          <p:cNvSpPr>
            <a:spLocks noGrp="1"/>
          </p:cNvSpPr>
          <p:nvPr>
            <p:ph type="dt" sz="half" idx="10"/>
          </p:nvPr>
        </p:nvSpPr>
        <p:spPr/>
        <p:txBody>
          <a:bodyPr/>
          <a:lstStyle/>
          <a:p>
            <a:fld id="{D9DA938A-2260-4A8A-8703-D156ED323384}" type="datetimeFigureOut">
              <a:rPr lang="en-US" smtClean="0"/>
              <a:t>10/20/2022</a:t>
            </a:fld>
            <a:endParaRPr lang="en-US"/>
          </a:p>
        </p:txBody>
      </p:sp>
      <p:sp>
        <p:nvSpPr>
          <p:cNvPr id="5" name="Footer Placeholder 4">
            <a:extLst>
              <a:ext uri="{FF2B5EF4-FFF2-40B4-BE49-F238E27FC236}">
                <a16:creationId xmlns:a16="http://schemas.microsoft.com/office/drawing/2014/main" id="{C72891AB-643E-4EBF-A3AF-5A9FC0999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D7865-233A-4AA5-8A5F-5C88C7838A99}"/>
              </a:ext>
            </a:extLst>
          </p:cNvPr>
          <p:cNvSpPr>
            <a:spLocks noGrp="1"/>
          </p:cNvSpPr>
          <p:nvPr>
            <p:ph type="sldNum" sz="quarter" idx="12"/>
          </p:nvPr>
        </p:nvSpPr>
        <p:spPr/>
        <p:txBody>
          <a:bodyPr/>
          <a:lstStyle/>
          <a:p>
            <a:fld id="{ED84EF41-8E8F-4CEB-A1A0-0E673A1EE3C4}" type="slidenum">
              <a:rPr lang="en-US" smtClean="0"/>
              <a:t>‹#›</a:t>
            </a:fld>
            <a:endParaRPr lang="en-US"/>
          </a:p>
        </p:txBody>
      </p:sp>
    </p:spTree>
    <p:extLst>
      <p:ext uri="{BB962C8B-B14F-4D97-AF65-F5344CB8AC3E}">
        <p14:creationId xmlns:p14="http://schemas.microsoft.com/office/powerpoint/2010/main" val="1637096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F0E7-E830-460B-817A-2366C8102D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47714A-8A39-487A-BA1B-3BA9B3B549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BB653-56CF-4182-B383-2012EF1F4AA2}"/>
              </a:ext>
            </a:extLst>
          </p:cNvPr>
          <p:cNvSpPr>
            <a:spLocks noGrp="1"/>
          </p:cNvSpPr>
          <p:nvPr>
            <p:ph type="dt" sz="half" idx="10"/>
          </p:nvPr>
        </p:nvSpPr>
        <p:spPr/>
        <p:txBody>
          <a:bodyPr/>
          <a:lstStyle/>
          <a:p>
            <a:fld id="{D9DA938A-2260-4A8A-8703-D156ED323384}" type="datetimeFigureOut">
              <a:rPr lang="en-US" smtClean="0"/>
              <a:t>10/20/2022</a:t>
            </a:fld>
            <a:endParaRPr lang="en-US"/>
          </a:p>
        </p:txBody>
      </p:sp>
      <p:sp>
        <p:nvSpPr>
          <p:cNvPr id="5" name="Footer Placeholder 4">
            <a:extLst>
              <a:ext uri="{FF2B5EF4-FFF2-40B4-BE49-F238E27FC236}">
                <a16:creationId xmlns:a16="http://schemas.microsoft.com/office/drawing/2014/main" id="{C31BE0C0-02A7-4218-BAB3-7E6CA4666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5D11B-A999-4DDE-890C-59E6A2AB58DF}"/>
              </a:ext>
            </a:extLst>
          </p:cNvPr>
          <p:cNvSpPr>
            <a:spLocks noGrp="1"/>
          </p:cNvSpPr>
          <p:nvPr>
            <p:ph type="sldNum" sz="quarter" idx="12"/>
          </p:nvPr>
        </p:nvSpPr>
        <p:spPr/>
        <p:txBody>
          <a:bodyPr/>
          <a:lstStyle/>
          <a:p>
            <a:fld id="{ED84EF41-8E8F-4CEB-A1A0-0E673A1EE3C4}" type="slidenum">
              <a:rPr lang="en-US" smtClean="0"/>
              <a:t>‹#›</a:t>
            </a:fld>
            <a:endParaRPr lang="en-US"/>
          </a:p>
        </p:txBody>
      </p:sp>
    </p:spTree>
    <p:extLst>
      <p:ext uri="{BB962C8B-B14F-4D97-AF65-F5344CB8AC3E}">
        <p14:creationId xmlns:p14="http://schemas.microsoft.com/office/powerpoint/2010/main" val="308350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7BED5F-C56B-42A8-BB05-F894AD0CC4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273FB8-4253-48F1-B9A8-B1F020FB47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BBA00-53EE-4D7A-BA94-D56D58B1CB14}"/>
              </a:ext>
            </a:extLst>
          </p:cNvPr>
          <p:cNvSpPr>
            <a:spLocks noGrp="1"/>
          </p:cNvSpPr>
          <p:nvPr>
            <p:ph type="dt" sz="half" idx="10"/>
          </p:nvPr>
        </p:nvSpPr>
        <p:spPr/>
        <p:txBody>
          <a:bodyPr/>
          <a:lstStyle/>
          <a:p>
            <a:fld id="{D9DA938A-2260-4A8A-8703-D156ED323384}" type="datetimeFigureOut">
              <a:rPr lang="en-US" smtClean="0"/>
              <a:t>10/20/2022</a:t>
            </a:fld>
            <a:endParaRPr lang="en-US"/>
          </a:p>
        </p:txBody>
      </p:sp>
      <p:sp>
        <p:nvSpPr>
          <p:cNvPr id="5" name="Footer Placeholder 4">
            <a:extLst>
              <a:ext uri="{FF2B5EF4-FFF2-40B4-BE49-F238E27FC236}">
                <a16:creationId xmlns:a16="http://schemas.microsoft.com/office/drawing/2014/main" id="{8E195137-DE9C-4A34-A699-C82631970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75AFC-46E1-471B-9D8C-DF53BF6A4E42}"/>
              </a:ext>
            </a:extLst>
          </p:cNvPr>
          <p:cNvSpPr>
            <a:spLocks noGrp="1"/>
          </p:cNvSpPr>
          <p:nvPr>
            <p:ph type="sldNum" sz="quarter" idx="12"/>
          </p:nvPr>
        </p:nvSpPr>
        <p:spPr/>
        <p:txBody>
          <a:bodyPr/>
          <a:lstStyle/>
          <a:p>
            <a:fld id="{ED84EF41-8E8F-4CEB-A1A0-0E673A1EE3C4}" type="slidenum">
              <a:rPr lang="en-US" smtClean="0"/>
              <a:t>‹#›</a:t>
            </a:fld>
            <a:endParaRPr lang="en-US"/>
          </a:p>
        </p:txBody>
      </p:sp>
    </p:spTree>
    <p:extLst>
      <p:ext uri="{BB962C8B-B14F-4D97-AF65-F5344CB8AC3E}">
        <p14:creationId xmlns:p14="http://schemas.microsoft.com/office/powerpoint/2010/main" val="403856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F37F-D80C-4841-9FB4-44976C838D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94F52-8BF0-4B19-BFC3-7CBB0FB5F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2EF93-96A6-45FB-B34E-01B0EA8DEEC9}"/>
              </a:ext>
            </a:extLst>
          </p:cNvPr>
          <p:cNvSpPr>
            <a:spLocks noGrp="1"/>
          </p:cNvSpPr>
          <p:nvPr>
            <p:ph type="dt" sz="half" idx="10"/>
          </p:nvPr>
        </p:nvSpPr>
        <p:spPr/>
        <p:txBody>
          <a:bodyPr/>
          <a:lstStyle/>
          <a:p>
            <a:fld id="{D9DA938A-2260-4A8A-8703-D156ED323384}" type="datetimeFigureOut">
              <a:rPr lang="en-US" smtClean="0"/>
              <a:t>10/20/2022</a:t>
            </a:fld>
            <a:endParaRPr lang="en-US"/>
          </a:p>
        </p:txBody>
      </p:sp>
      <p:sp>
        <p:nvSpPr>
          <p:cNvPr id="5" name="Footer Placeholder 4">
            <a:extLst>
              <a:ext uri="{FF2B5EF4-FFF2-40B4-BE49-F238E27FC236}">
                <a16:creationId xmlns:a16="http://schemas.microsoft.com/office/drawing/2014/main" id="{0B38F300-BB0D-4C62-A661-11527C071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BB431-2302-426C-8D91-D99280D1D2E2}"/>
              </a:ext>
            </a:extLst>
          </p:cNvPr>
          <p:cNvSpPr>
            <a:spLocks noGrp="1"/>
          </p:cNvSpPr>
          <p:nvPr>
            <p:ph type="sldNum" sz="quarter" idx="12"/>
          </p:nvPr>
        </p:nvSpPr>
        <p:spPr/>
        <p:txBody>
          <a:bodyPr/>
          <a:lstStyle/>
          <a:p>
            <a:fld id="{ED84EF41-8E8F-4CEB-A1A0-0E673A1EE3C4}" type="slidenum">
              <a:rPr lang="en-US" smtClean="0"/>
              <a:t>‹#›</a:t>
            </a:fld>
            <a:endParaRPr lang="en-US"/>
          </a:p>
        </p:txBody>
      </p:sp>
    </p:spTree>
    <p:extLst>
      <p:ext uri="{BB962C8B-B14F-4D97-AF65-F5344CB8AC3E}">
        <p14:creationId xmlns:p14="http://schemas.microsoft.com/office/powerpoint/2010/main" val="128159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507E-62A5-470D-AE71-6357FD1501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74C050-31F8-488B-814E-1A4876430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89C1CB-307D-428E-88B0-2C8AA2386E0D}"/>
              </a:ext>
            </a:extLst>
          </p:cNvPr>
          <p:cNvSpPr>
            <a:spLocks noGrp="1"/>
          </p:cNvSpPr>
          <p:nvPr>
            <p:ph type="dt" sz="half" idx="10"/>
          </p:nvPr>
        </p:nvSpPr>
        <p:spPr/>
        <p:txBody>
          <a:bodyPr/>
          <a:lstStyle/>
          <a:p>
            <a:fld id="{D9DA938A-2260-4A8A-8703-D156ED323384}" type="datetimeFigureOut">
              <a:rPr lang="en-US" smtClean="0"/>
              <a:t>10/20/2022</a:t>
            </a:fld>
            <a:endParaRPr lang="en-US"/>
          </a:p>
        </p:txBody>
      </p:sp>
      <p:sp>
        <p:nvSpPr>
          <p:cNvPr id="5" name="Footer Placeholder 4">
            <a:extLst>
              <a:ext uri="{FF2B5EF4-FFF2-40B4-BE49-F238E27FC236}">
                <a16:creationId xmlns:a16="http://schemas.microsoft.com/office/drawing/2014/main" id="{17C1B065-8FE1-4057-A531-6EA9C85BF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2227D-84A8-4A43-A685-B73D55ADCD2F}"/>
              </a:ext>
            </a:extLst>
          </p:cNvPr>
          <p:cNvSpPr>
            <a:spLocks noGrp="1"/>
          </p:cNvSpPr>
          <p:nvPr>
            <p:ph type="sldNum" sz="quarter" idx="12"/>
          </p:nvPr>
        </p:nvSpPr>
        <p:spPr/>
        <p:txBody>
          <a:bodyPr/>
          <a:lstStyle/>
          <a:p>
            <a:fld id="{ED84EF41-8E8F-4CEB-A1A0-0E673A1EE3C4}" type="slidenum">
              <a:rPr lang="en-US" smtClean="0"/>
              <a:t>‹#›</a:t>
            </a:fld>
            <a:endParaRPr lang="en-US"/>
          </a:p>
        </p:txBody>
      </p:sp>
    </p:spTree>
    <p:extLst>
      <p:ext uri="{BB962C8B-B14F-4D97-AF65-F5344CB8AC3E}">
        <p14:creationId xmlns:p14="http://schemas.microsoft.com/office/powerpoint/2010/main" val="157372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426A-E3FA-41A3-A53E-A33646106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28BA3-7905-4D41-972E-73BB4083E1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3A0F4F-9E44-44BB-B9D0-74B15C324C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3D3574-8500-4887-B537-94A8E97D4A00}"/>
              </a:ext>
            </a:extLst>
          </p:cNvPr>
          <p:cNvSpPr>
            <a:spLocks noGrp="1"/>
          </p:cNvSpPr>
          <p:nvPr>
            <p:ph type="dt" sz="half" idx="10"/>
          </p:nvPr>
        </p:nvSpPr>
        <p:spPr/>
        <p:txBody>
          <a:bodyPr/>
          <a:lstStyle/>
          <a:p>
            <a:fld id="{D9DA938A-2260-4A8A-8703-D156ED323384}" type="datetimeFigureOut">
              <a:rPr lang="en-US" smtClean="0"/>
              <a:t>10/20/2022</a:t>
            </a:fld>
            <a:endParaRPr lang="en-US"/>
          </a:p>
        </p:txBody>
      </p:sp>
      <p:sp>
        <p:nvSpPr>
          <p:cNvPr id="6" name="Footer Placeholder 5">
            <a:extLst>
              <a:ext uri="{FF2B5EF4-FFF2-40B4-BE49-F238E27FC236}">
                <a16:creationId xmlns:a16="http://schemas.microsoft.com/office/drawing/2014/main" id="{3465C184-D576-4D00-AE37-07B252D8CC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2C979-C970-4895-8287-026399DA4EF6}"/>
              </a:ext>
            </a:extLst>
          </p:cNvPr>
          <p:cNvSpPr>
            <a:spLocks noGrp="1"/>
          </p:cNvSpPr>
          <p:nvPr>
            <p:ph type="sldNum" sz="quarter" idx="12"/>
          </p:nvPr>
        </p:nvSpPr>
        <p:spPr/>
        <p:txBody>
          <a:bodyPr/>
          <a:lstStyle/>
          <a:p>
            <a:fld id="{ED84EF41-8E8F-4CEB-A1A0-0E673A1EE3C4}" type="slidenum">
              <a:rPr lang="en-US" smtClean="0"/>
              <a:t>‹#›</a:t>
            </a:fld>
            <a:endParaRPr lang="en-US"/>
          </a:p>
        </p:txBody>
      </p:sp>
    </p:spTree>
    <p:extLst>
      <p:ext uri="{BB962C8B-B14F-4D97-AF65-F5344CB8AC3E}">
        <p14:creationId xmlns:p14="http://schemas.microsoft.com/office/powerpoint/2010/main" val="217778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C6EC-F058-4043-B5FD-E38E6A42DA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E8A3CD-3631-40D7-A56D-D90AE280C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843B2-9C41-4109-B788-1E11DDFA5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184AF8-283C-4761-9595-F420B2342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A4802-66D9-41C9-BDB1-6939F9D7D1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47F4F-1CB9-4FA0-80C8-DB1864795E38}"/>
              </a:ext>
            </a:extLst>
          </p:cNvPr>
          <p:cNvSpPr>
            <a:spLocks noGrp="1"/>
          </p:cNvSpPr>
          <p:nvPr>
            <p:ph type="dt" sz="half" idx="10"/>
          </p:nvPr>
        </p:nvSpPr>
        <p:spPr/>
        <p:txBody>
          <a:bodyPr/>
          <a:lstStyle/>
          <a:p>
            <a:fld id="{D9DA938A-2260-4A8A-8703-D156ED323384}" type="datetimeFigureOut">
              <a:rPr lang="en-US" smtClean="0"/>
              <a:t>10/20/2022</a:t>
            </a:fld>
            <a:endParaRPr lang="en-US"/>
          </a:p>
        </p:txBody>
      </p:sp>
      <p:sp>
        <p:nvSpPr>
          <p:cNvPr id="8" name="Footer Placeholder 7">
            <a:extLst>
              <a:ext uri="{FF2B5EF4-FFF2-40B4-BE49-F238E27FC236}">
                <a16:creationId xmlns:a16="http://schemas.microsoft.com/office/drawing/2014/main" id="{B0680EB3-AB7C-41FF-AC54-EC813917BD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4F73E-D113-4D7B-92B4-B54334FB31F6}"/>
              </a:ext>
            </a:extLst>
          </p:cNvPr>
          <p:cNvSpPr>
            <a:spLocks noGrp="1"/>
          </p:cNvSpPr>
          <p:nvPr>
            <p:ph type="sldNum" sz="quarter" idx="12"/>
          </p:nvPr>
        </p:nvSpPr>
        <p:spPr/>
        <p:txBody>
          <a:bodyPr/>
          <a:lstStyle/>
          <a:p>
            <a:fld id="{ED84EF41-8E8F-4CEB-A1A0-0E673A1EE3C4}" type="slidenum">
              <a:rPr lang="en-US" smtClean="0"/>
              <a:t>‹#›</a:t>
            </a:fld>
            <a:endParaRPr lang="en-US"/>
          </a:p>
        </p:txBody>
      </p:sp>
    </p:spTree>
    <p:extLst>
      <p:ext uri="{BB962C8B-B14F-4D97-AF65-F5344CB8AC3E}">
        <p14:creationId xmlns:p14="http://schemas.microsoft.com/office/powerpoint/2010/main" val="117739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877E-920B-4F24-9D78-E02553E43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DF43FF-884D-4A10-95F6-7DBEA6117E8A}"/>
              </a:ext>
            </a:extLst>
          </p:cNvPr>
          <p:cNvSpPr>
            <a:spLocks noGrp="1"/>
          </p:cNvSpPr>
          <p:nvPr>
            <p:ph type="dt" sz="half" idx="10"/>
          </p:nvPr>
        </p:nvSpPr>
        <p:spPr/>
        <p:txBody>
          <a:bodyPr/>
          <a:lstStyle/>
          <a:p>
            <a:fld id="{D9DA938A-2260-4A8A-8703-D156ED323384}" type="datetimeFigureOut">
              <a:rPr lang="en-US" smtClean="0"/>
              <a:t>10/20/2022</a:t>
            </a:fld>
            <a:endParaRPr lang="en-US"/>
          </a:p>
        </p:txBody>
      </p:sp>
      <p:sp>
        <p:nvSpPr>
          <p:cNvPr id="4" name="Footer Placeholder 3">
            <a:extLst>
              <a:ext uri="{FF2B5EF4-FFF2-40B4-BE49-F238E27FC236}">
                <a16:creationId xmlns:a16="http://schemas.microsoft.com/office/drawing/2014/main" id="{61FC2C96-CA47-4FF5-8D9A-BF82E9645C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89C65D-749D-43DA-85EF-335CBFD5A742}"/>
              </a:ext>
            </a:extLst>
          </p:cNvPr>
          <p:cNvSpPr>
            <a:spLocks noGrp="1"/>
          </p:cNvSpPr>
          <p:nvPr>
            <p:ph type="sldNum" sz="quarter" idx="12"/>
          </p:nvPr>
        </p:nvSpPr>
        <p:spPr/>
        <p:txBody>
          <a:bodyPr/>
          <a:lstStyle/>
          <a:p>
            <a:fld id="{ED84EF41-8E8F-4CEB-A1A0-0E673A1EE3C4}" type="slidenum">
              <a:rPr lang="en-US" smtClean="0"/>
              <a:t>‹#›</a:t>
            </a:fld>
            <a:endParaRPr lang="en-US"/>
          </a:p>
        </p:txBody>
      </p:sp>
    </p:spTree>
    <p:extLst>
      <p:ext uri="{BB962C8B-B14F-4D97-AF65-F5344CB8AC3E}">
        <p14:creationId xmlns:p14="http://schemas.microsoft.com/office/powerpoint/2010/main" val="141951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13031-383C-47DC-97D7-159D9A25B7DB}"/>
              </a:ext>
            </a:extLst>
          </p:cNvPr>
          <p:cNvSpPr>
            <a:spLocks noGrp="1"/>
          </p:cNvSpPr>
          <p:nvPr>
            <p:ph type="dt" sz="half" idx="10"/>
          </p:nvPr>
        </p:nvSpPr>
        <p:spPr/>
        <p:txBody>
          <a:bodyPr/>
          <a:lstStyle/>
          <a:p>
            <a:fld id="{D9DA938A-2260-4A8A-8703-D156ED323384}" type="datetimeFigureOut">
              <a:rPr lang="en-US" smtClean="0"/>
              <a:t>10/20/2022</a:t>
            </a:fld>
            <a:endParaRPr lang="en-US"/>
          </a:p>
        </p:txBody>
      </p:sp>
      <p:sp>
        <p:nvSpPr>
          <p:cNvPr id="3" name="Footer Placeholder 2">
            <a:extLst>
              <a:ext uri="{FF2B5EF4-FFF2-40B4-BE49-F238E27FC236}">
                <a16:creationId xmlns:a16="http://schemas.microsoft.com/office/drawing/2014/main" id="{189A5766-B05B-4D73-81CD-777955A61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9341FA-ADF2-4E80-A874-F77DFD195E1B}"/>
              </a:ext>
            </a:extLst>
          </p:cNvPr>
          <p:cNvSpPr>
            <a:spLocks noGrp="1"/>
          </p:cNvSpPr>
          <p:nvPr>
            <p:ph type="sldNum" sz="quarter" idx="12"/>
          </p:nvPr>
        </p:nvSpPr>
        <p:spPr/>
        <p:txBody>
          <a:bodyPr/>
          <a:lstStyle/>
          <a:p>
            <a:fld id="{ED84EF41-8E8F-4CEB-A1A0-0E673A1EE3C4}" type="slidenum">
              <a:rPr lang="en-US" smtClean="0"/>
              <a:t>‹#›</a:t>
            </a:fld>
            <a:endParaRPr lang="en-US"/>
          </a:p>
        </p:txBody>
      </p:sp>
    </p:spTree>
    <p:extLst>
      <p:ext uri="{BB962C8B-B14F-4D97-AF65-F5344CB8AC3E}">
        <p14:creationId xmlns:p14="http://schemas.microsoft.com/office/powerpoint/2010/main" val="237505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A3FF-D9D4-4AC1-B745-C9EC1DBF4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CE3C4F-582A-4DCA-9A99-09B7ADCB7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2E150A-62C6-47D1-900E-FE10CE75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CE45C-BBAA-4F23-8862-F9F7DE91E66C}"/>
              </a:ext>
            </a:extLst>
          </p:cNvPr>
          <p:cNvSpPr>
            <a:spLocks noGrp="1"/>
          </p:cNvSpPr>
          <p:nvPr>
            <p:ph type="dt" sz="half" idx="10"/>
          </p:nvPr>
        </p:nvSpPr>
        <p:spPr/>
        <p:txBody>
          <a:bodyPr/>
          <a:lstStyle/>
          <a:p>
            <a:fld id="{D9DA938A-2260-4A8A-8703-D156ED323384}" type="datetimeFigureOut">
              <a:rPr lang="en-US" smtClean="0"/>
              <a:t>10/20/2022</a:t>
            </a:fld>
            <a:endParaRPr lang="en-US"/>
          </a:p>
        </p:txBody>
      </p:sp>
      <p:sp>
        <p:nvSpPr>
          <p:cNvPr id="6" name="Footer Placeholder 5">
            <a:extLst>
              <a:ext uri="{FF2B5EF4-FFF2-40B4-BE49-F238E27FC236}">
                <a16:creationId xmlns:a16="http://schemas.microsoft.com/office/drawing/2014/main" id="{30682ABC-21E1-4F3E-96DD-33DE42BFF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97DA7-20E7-4410-98BB-1C472BC8E0BE}"/>
              </a:ext>
            </a:extLst>
          </p:cNvPr>
          <p:cNvSpPr>
            <a:spLocks noGrp="1"/>
          </p:cNvSpPr>
          <p:nvPr>
            <p:ph type="sldNum" sz="quarter" idx="12"/>
          </p:nvPr>
        </p:nvSpPr>
        <p:spPr/>
        <p:txBody>
          <a:bodyPr/>
          <a:lstStyle/>
          <a:p>
            <a:fld id="{ED84EF41-8E8F-4CEB-A1A0-0E673A1EE3C4}" type="slidenum">
              <a:rPr lang="en-US" smtClean="0"/>
              <a:t>‹#›</a:t>
            </a:fld>
            <a:endParaRPr lang="en-US"/>
          </a:p>
        </p:txBody>
      </p:sp>
    </p:spTree>
    <p:extLst>
      <p:ext uri="{BB962C8B-B14F-4D97-AF65-F5344CB8AC3E}">
        <p14:creationId xmlns:p14="http://schemas.microsoft.com/office/powerpoint/2010/main" val="425119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2C28-BFA8-4DF1-A6D8-65B110E67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6F9021-4A62-470F-AB24-8E541568E1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07A3E8-C420-43E9-B034-231171854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AF9410-2B2C-474B-A8D7-8376A1356AD4}"/>
              </a:ext>
            </a:extLst>
          </p:cNvPr>
          <p:cNvSpPr>
            <a:spLocks noGrp="1"/>
          </p:cNvSpPr>
          <p:nvPr>
            <p:ph type="dt" sz="half" idx="10"/>
          </p:nvPr>
        </p:nvSpPr>
        <p:spPr/>
        <p:txBody>
          <a:bodyPr/>
          <a:lstStyle/>
          <a:p>
            <a:fld id="{D9DA938A-2260-4A8A-8703-D156ED323384}" type="datetimeFigureOut">
              <a:rPr lang="en-US" smtClean="0"/>
              <a:t>10/20/2022</a:t>
            </a:fld>
            <a:endParaRPr lang="en-US"/>
          </a:p>
        </p:txBody>
      </p:sp>
      <p:sp>
        <p:nvSpPr>
          <p:cNvPr id="6" name="Footer Placeholder 5">
            <a:extLst>
              <a:ext uri="{FF2B5EF4-FFF2-40B4-BE49-F238E27FC236}">
                <a16:creationId xmlns:a16="http://schemas.microsoft.com/office/drawing/2014/main" id="{E3CA2558-BEAE-4DEB-95BD-60FE8A6FE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DA815-BFAE-4F0E-93C2-6F3447B8AB86}"/>
              </a:ext>
            </a:extLst>
          </p:cNvPr>
          <p:cNvSpPr>
            <a:spLocks noGrp="1"/>
          </p:cNvSpPr>
          <p:nvPr>
            <p:ph type="sldNum" sz="quarter" idx="12"/>
          </p:nvPr>
        </p:nvSpPr>
        <p:spPr/>
        <p:txBody>
          <a:bodyPr/>
          <a:lstStyle/>
          <a:p>
            <a:fld id="{ED84EF41-8E8F-4CEB-A1A0-0E673A1EE3C4}" type="slidenum">
              <a:rPr lang="en-US" smtClean="0"/>
              <a:t>‹#›</a:t>
            </a:fld>
            <a:endParaRPr lang="en-US"/>
          </a:p>
        </p:txBody>
      </p:sp>
    </p:spTree>
    <p:extLst>
      <p:ext uri="{BB962C8B-B14F-4D97-AF65-F5344CB8AC3E}">
        <p14:creationId xmlns:p14="http://schemas.microsoft.com/office/powerpoint/2010/main" val="224710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FC7289-D836-4D2D-913F-E5B6A2E30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84EC48-06FE-46E6-8F01-1AF794C86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A3312-F8BB-4E46-85CC-F87A95C28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A938A-2260-4A8A-8703-D156ED323384}" type="datetimeFigureOut">
              <a:rPr lang="en-US" smtClean="0"/>
              <a:t>10/20/2022</a:t>
            </a:fld>
            <a:endParaRPr lang="en-US"/>
          </a:p>
        </p:txBody>
      </p:sp>
      <p:sp>
        <p:nvSpPr>
          <p:cNvPr id="5" name="Footer Placeholder 4">
            <a:extLst>
              <a:ext uri="{FF2B5EF4-FFF2-40B4-BE49-F238E27FC236}">
                <a16:creationId xmlns:a16="http://schemas.microsoft.com/office/drawing/2014/main" id="{CE540113-35ED-4077-85F5-D034F6D65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D12308-FFAA-4F25-B36C-F28B5B2D3A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4EF41-8E8F-4CEB-A1A0-0E673A1EE3C4}" type="slidenum">
              <a:rPr lang="en-US" smtClean="0"/>
              <a:t>‹#›</a:t>
            </a:fld>
            <a:endParaRPr lang="en-US"/>
          </a:p>
        </p:txBody>
      </p:sp>
    </p:spTree>
    <p:extLst>
      <p:ext uri="{BB962C8B-B14F-4D97-AF65-F5344CB8AC3E}">
        <p14:creationId xmlns:p14="http://schemas.microsoft.com/office/powerpoint/2010/main" val="254494728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BFE4-38D1-42EB-8238-298A3480123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56070CE8-1A08-4726-8647-1A98F2E76869}"/>
              </a:ext>
            </a:extLst>
          </p:cNvPr>
          <p:cNvSpPr>
            <a:spLocks noGrp="1"/>
          </p:cNvSpPr>
          <p:nvPr>
            <p:ph type="subTitle" idx="1"/>
          </p:nvPr>
        </p:nvSpPr>
        <p:spPr/>
        <p:txBody>
          <a:bodyPr/>
          <a:lstStyle/>
          <a:p>
            <a:r>
              <a:rPr lang="en-US" dirty="0"/>
              <a:t>Type casting </a:t>
            </a:r>
          </a:p>
        </p:txBody>
      </p:sp>
    </p:spTree>
    <p:extLst>
      <p:ext uri="{BB962C8B-B14F-4D97-AF65-F5344CB8AC3E}">
        <p14:creationId xmlns:p14="http://schemas.microsoft.com/office/powerpoint/2010/main" val="3482213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pty speech bubbles">
            <a:extLst>
              <a:ext uri="{FF2B5EF4-FFF2-40B4-BE49-F238E27FC236}">
                <a16:creationId xmlns:a16="http://schemas.microsoft.com/office/drawing/2014/main" id="{D7EC87A0-3EF4-4F66-9BA4-07F73C0C7F80}"/>
              </a:ext>
            </a:extLst>
          </p:cNvPr>
          <p:cNvPicPr>
            <a:picLocks noChangeAspect="1"/>
          </p:cNvPicPr>
          <p:nvPr/>
        </p:nvPicPr>
        <p:blipFill rotWithShape="1">
          <a:blip r:embed="rId2">
            <a:alphaModFix amt="35000"/>
          </a:blip>
          <a:srcRect t="5516" b="10215"/>
          <a:stretch/>
        </p:blipFill>
        <p:spPr>
          <a:xfrm>
            <a:off x="20" y="1"/>
            <a:ext cx="12191980" cy="6857999"/>
          </a:xfrm>
          <a:prstGeom prst="rect">
            <a:avLst/>
          </a:prstGeom>
        </p:spPr>
      </p:pic>
      <p:sp>
        <p:nvSpPr>
          <p:cNvPr id="2" name="Title 1">
            <a:extLst>
              <a:ext uri="{FF2B5EF4-FFF2-40B4-BE49-F238E27FC236}">
                <a16:creationId xmlns:a16="http://schemas.microsoft.com/office/drawing/2014/main" id="{F4877F6B-B07B-4448-878E-6861B13A9A18}"/>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String </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94E49E-0641-4009-9494-18548AD3764A}"/>
              </a:ext>
            </a:extLst>
          </p:cNvPr>
          <p:cNvSpPr>
            <a:spLocks noGrp="1"/>
          </p:cNvSpPr>
          <p:nvPr>
            <p:ph idx="1"/>
          </p:nvPr>
        </p:nvSpPr>
        <p:spPr>
          <a:xfrm>
            <a:off x="5155379" y="1065862"/>
            <a:ext cx="5744685" cy="4726276"/>
          </a:xfrm>
        </p:spPr>
        <p:txBody>
          <a:bodyPr anchor="ctr">
            <a:normAutofit/>
          </a:bodyPr>
          <a:lstStyle/>
          <a:p>
            <a:r>
              <a:rPr lang="en-US" sz="2000">
                <a:solidFill>
                  <a:srgbClr val="FFFFFF"/>
                </a:solidFill>
              </a:rPr>
              <a:t>It is used to store text </a:t>
            </a:r>
          </a:p>
          <a:p>
            <a:r>
              <a:rPr lang="en-US" sz="2000">
                <a:solidFill>
                  <a:srgbClr val="FFFFFF"/>
                </a:solidFill>
              </a:rPr>
              <a:t>It contains collection of characters surrounded by double quotes </a:t>
            </a:r>
          </a:p>
          <a:p>
            <a:r>
              <a:rPr lang="en-US" sz="2000">
                <a:solidFill>
                  <a:srgbClr val="FFFFFF"/>
                </a:solidFill>
              </a:rPr>
              <a:t>String greeting= “Hello”;</a:t>
            </a:r>
          </a:p>
          <a:p>
            <a:endParaRPr lang="en-US" sz="2000">
              <a:solidFill>
                <a:srgbClr val="FFFFFF"/>
              </a:solidFill>
            </a:endParaRPr>
          </a:p>
        </p:txBody>
      </p:sp>
    </p:spTree>
    <p:extLst>
      <p:ext uri="{BB962C8B-B14F-4D97-AF65-F5344CB8AC3E}">
        <p14:creationId xmlns:p14="http://schemas.microsoft.com/office/powerpoint/2010/main" val="357555383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B5970B96-5AEB-4DAA-BB46-B68255BB241E}"/>
              </a:ext>
            </a:extLst>
          </p:cNvPr>
          <p:cNvPicPr>
            <a:picLocks noChangeAspect="1"/>
          </p:cNvPicPr>
          <p:nvPr/>
        </p:nvPicPr>
        <p:blipFill rotWithShape="1">
          <a:blip r:embed="rId2">
            <a:alphaModFix amt="35000"/>
          </a:blip>
          <a:srcRect t="3582" b="21418"/>
          <a:stretch/>
        </p:blipFill>
        <p:spPr>
          <a:xfrm>
            <a:off x="20" y="1"/>
            <a:ext cx="12191980" cy="6857999"/>
          </a:xfrm>
          <a:prstGeom prst="rect">
            <a:avLst/>
          </a:prstGeom>
        </p:spPr>
      </p:pic>
      <p:sp>
        <p:nvSpPr>
          <p:cNvPr id="2" name="Title 1">
            <a:extLst>
              <a:ext uri="{FF2B5EF4-FFF2-40B4-BE49-F238E27FC236}">
                <a16:creationId xmlns:a16="http://schemas.microsoft.com/office/drawing/2014/main" id="{5C082741-D0C9-4D15-9E20-4B5BEA1A645C}"/>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Introduction </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8DA8C3-70E3-42F2-80DD-A0E91AE2E59D}"/>
              </a:ext>
            </a:extLst>
          </p:cNvPr>
          <p:cNvSpPr>
            <a:spLocks noGrp="1"/>
          </p:cNvSpPr>
          <p:nvPr>
            <p:ph idx="1"/>
          </p:nvPr>
        </p:nvSpPr>
        <p:spPr>
          <a:xfrm>
            <a:off x="5155379" y="1065862"/>
            <a:ext cx="5744685" cy="4726276"/>
          </a:xfrm>
        </p:spPr>
        <p:txBody>
          <a:bodyPr anchor="ctr">
            <a:normAutofit/>
          </a:bodyPr>
          <a:lstStyle/>
          <a:p>
            <a:r>
              <a:rPr lang="en-US" sz="2000">
                <a:solidFill>
                  <a:srgbClr val="FFFFFF"/>
                </a:solidFill>
              </a:rPr>
              <a:t>In Java, string is basically an object that represents sequence of char values.</a:t>
            </a:r>
          </a:p>
          <a:p>
            <a:r>
              <a:rPr lang="en-US" sz="2000">
                <a:solidFill>
                  <a:srgbClr val="FFFFFF"/>
                </a:solidFill>
              </a:rPr>
              <a:t>Any array of characters works same as Java string </a:t>
            </a:r>
          </a:p>
          <a:p>
            <a:endParaRPr lang="en-US" sz="2000">
              <a:solidFill>
                <a:srgbClr val="FFFFFF"/>
              </a:solidFill>
            </a:endParaRPr>
          </a:p>
          <a:p>
            <a:r>
              <a:rPr lang="en-US" sz="2000">
                <a:solidFill>
                  <a:srgbClr val="FFFFFF"/>
                </a:solidFill>
              </a:rPr>
              <a:t>Java String class provides a lot of methods to perform operations on strings such as compare(), concat(), equals(), split(), length(), replace(), compareTo(), intern(), substring() etc.</a:t>
            </a:r>
          </a:p>
          <a:p>
            <a:r>
              <a:rPr lang="en-US" sz="2000">
                <a:solidFill>
                  <a:srgbClr val="FFFFFF"/>
                </a:solidFill>
              </a:rPr>
              <a:t>Thus, string is a sequence of characters. But in Java, string is an object that represents a sequence of characters. The java.lang.String is used to create a string object. </a:t>
            </a:r>
          </a:p>
        </p:txBody>
      </p:sp>
    </p:spTree>
    <p:extLst>
      <p:ext uri="{BB962C8B-B14F-4D97-AF65-F5344CB8AC3E}">
        <p14:creationId xmlns:p14="http://schemas.microsoft.com/office/powerpoint/2010/main" val="212103665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05E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8F5D5C-7125-4E0E-8E3F-65A657A842E0}"/>
              </a:ext>
            </a:extLst>
          </p:cNvPr>
          <p:cNvSpPr>
            <a:spLocks noGrp="1"/>
          </p:cNvSpPr>
          <p:nvPr>
            <p:ph type="title"/>
          </p:nvPr>
        </p:nvSpPr>
        <p:spPr>
          <a:xfrm>
            <a:off x="524256" y="516804"/>
            <a:ext cx="6594189" cy="1625210"/>
          </a:xfrm>
        </p:spPr>
        <p:txBody>
          <a:bodyPr>
            <a:normAutofit/>
          </a:bodyPr>
          <a:lstStyle/>
          <a:p>
            <a:r>
              <a:rPr lang="en-US">
                <a:solidFill>
                  <a:srgbClr val="FFFFFF"/>
                </a:solidFill>
              </a:rPr>
              <a:t>How to create a string object </a:t>
            </a:r>
          </a:p>
        </p:txBody>
      </p:sp>
      <p:sp>
        <p:nvSpPr>
          <p:cNvPr id="25" name="Rectangle 24">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016B7DE-8284-4547-9FA9-119B9A97892A}"/>
              </a:ext>
            </a:extLst>
          </p:cNvPr>
          <p:cNvPicPr>
            <a:picLocks noChangeAspect="1"/>
          </p:cNvPicPr>
          <p:nvPr/>
        </p:nvPicPr>
        <p:blipFill>
          <a:blip r:embed="rId2"/>
          <a:stretch>
            <a:fillRect/>
          </a:stretch>
        </p:blipFill>
        <p:spPr>
          <a:xfrm>
            <a:off x="566744" y="3093724"/>
            <a:ext cx="6579910" cy="2780012"/>
          </a:xfrm>
          <a:prstGeom prst="rect">
            <a:avLst/>
          </a:prstGeom>
        </p:spPr>
      </p:pic>
      <p:sp>
        <p:nvSpPr>
          <p:cNvPr id="27" name="Rectangle 2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6F0009F-BEB8-4E6A-860F-C08E8583B39A}"/>
              </a:ext>
            </a:extLst>
          </p:cNvPr>
          <p:cNvSpPr>
            <a:spLocks noGrp="1"/>
          </p:cNvSpPr>
          <p:nvPr>
            <p:ph idx="1"/>
          </p:nvPr>
        </p:nvSpPr>
        <p:spPr>
          <a:xfrm>
            <a:off x="8029319" y="917725"/>
            <a:ext cx="3424739" cy="4852362"/>
          </a:xfrm>
        </p:spPr>
        <p:txBody>
          <a:bodyPr anchor="ctr">
            <a:normAutofit/>
          </a:bodyPr>
          <a:lstStyle/>
          <a:p>
            <a:r>
              <a:rPr lang="en-US" sz="2000" dirty="0">
                <a:solidFill>
                  <a:srgbClr val="FFFFFF"/>
                </a:solidFill>
              </a:rPr>
              <a:t>There are two ways to create String object </a:t>
            </a:r>
          </a:p>
          <a:p>
            <a:pPr lvl="1"/>
            <a:r>
              <a:rPr lang="en-US" sz="2000" dirty="0">
                <a:solidFill>
                  <a:srgbClr val="FFFFFF"/>
                </a:solidFill>
              </a:rPr>
              <a:t>By String literal </a:t>
            </a:r>
          </a:p>
          <a:p>
            <a:pPr lvl="1"/>
            <a:r>
              <a:rPr lang="en-US" sz="2000" dirty="0">
                <a:solidFill>
                  <a:srgbClr val="FFFFFF"/>
                </a:solidFill>
              </a:rPr>
              <a:t>By new keyword </a:t>
            </a:r>
          </a:p>
        </p:txBody>
      </p:sp>
    </p:spTree>
    <p:extLst>
      <p:ext uri="{BB962C8B-B14F-4D97-AF65-F5344CB8AC3E}">
        <p14:creationId xmlns:p14="http://schemas.microsoft.com/office/powerpoint/2010/main" val="258653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3E02F9-90A9-441B-94A1-AD322818FE41}"/>
              </a:ext>
            </a:extLst>
          </p:cNvPr>
          <p:cNvSpPr>
            <a:spLocks noGrp="1"/>
          </p:cNvSpPr>
          <p:nvPr>
            <p:ph type="title"/>
          </p:nvPr>
        </p:nvSpPr>
        <p:spPr>
          <a:xfrm>
            <a:off x="643467" y="321734"/>
            <a:ext cx="4970877" cy="1135737"/>
          </a:xfrm>
        </p:spPr>
        <p:txBody>
          <a:bodyPr>
            <a:normAutofit/>
          </a:bodyPr>
          <a:lstStyle/>
          <a:p>
            <a:r>
              <a:rPr lang="en-US" sz="3600"/>
              <a:t>String literal </a:t>
            </a:r>
          </a:p>
        </p:txBody>
      </p:sp>
      <p:sp>
        <p:nvSpPr>
          <p:cNvPr id="3" name="Content Placeholder 2">
            <a:extLst>
              <a:ext uri="{FF2B5EF4-FFF2-40B4-BE49-F238E27FC236}">
                <a16:creationId xmlns:a16="http://schemas.microsoft.com/office/drawing/2014/main" id="{0198189F-962D-44F5-A37A-9733BDA82117}"/>
              </a:ext>
            </a:extLst>
          </p:cNvPr>
          <p:cNvSpPr>
            <a:spLocks noGrp="1"/>
          </p:cNvSpPr>
          <p:nvPr>
            <p:ph idx="1"/>
          </p:nvPr>
        </p:nvSpPr>
        <p:spPr>
          <a:xfrm>
            <a:off x="643468" y="1782981"/>
            <a:ext cx="4970877" cy="4393982"/>
          </a:xfrm>
        </p:spPr>
        <p:txBody>
          <a:bodyPr>
            <a:normAutofit lnSpcReduction="10000"/>
          </a:bodyPr>
          <a:lstStyle/>
          <a:p>
            <a:r>
              <a:rPr lang="en-US" sz="2000" dirty="0"/>
              <a:t>They are created by using double quotes.</a:t>
            </a:r>
          </a:p>
          <a:p>
            <a:r>
              <a:rPr lang="en-US" sz="2000" dirty="0"/>
              <a:t>Each time you create a string literal, the JVM checks the "string constant pool" first. If the string already exists in the pool, a reference to the pooled instance is returned. If the string doesn't exist in the pool, a new string instance is created and placed in the pool</a:t>
            </a:r>
          </a:p>
          <a:p>
            <a:r>
              <a:rPr lang="en-US" sz="2000" dirty="0"/>
              <a:t>In the above example, only one object will be created. Firstly, JVM will not find any string object with the value "Welcome" in string constant pool that is why it will create a new object. After that it will find the string with the value "Welcome" in the pool, it will not create a new object but will return the reference to the same instance.</a:t>
            </a:r>
          </a:p>
        </p:txBody>
      </p:sp>
      <p:sp>
        <p:nvSpPr>
          <p:cNvPr id="73"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Java String">
            <a:extLst>
              <a:ext uri="{FF2B5EF4-FFF2-40B4-BE49-F238E27FC236}">
                <a16:creationId xmlns:a16="http://schemas.microsoft.com/office/drawing/2014/main" id="{071B9EE1-1DA0-4900-A2AC-B7EEE8193F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7813" y="1397450"/>
            <a:ext cx="5290720" cy="4063099"/>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8" name="Isosceles Triangle 7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6957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787CCB-EFC9-4CCF-9B5F-B0EF1AF6B04C}"/>
              </a:ext>
            </a:extLst>
          </p:cNvPr>
          <p:cNvSpPr>
            <a:spLocks noGrp="1"/>
          </p:cNvSpPr>
          <p:nvPr>
            <p:ph type="title"/>
          </p:nvPr>
        </p:nvSpPr>
        <p:spPr>
          <a:xfrm>
            <a:off x="838201" y="365125"/>
            <a:ext cx="5251316" cy="1807305"/>
          </a:xfrm>
        </p:spPr>
        <p:txBody>
          <a:bodyPr>
            <a:normAutofit/>
          </a:bodyPr>
          <a:lstStyle/>
          <a:p>
            <a:r>
              <a:rPr lang="en-US" sz="4100"/>
              <a:t>Why Java uses the concept of String literal? </a:t>
            </a:r>
          </a:p>
        </p:txBody>
      </p:sp>
      <p:sp>
        <p:nvSpPr>
          <p:cNvPr id="3" name="Content Placeholder 2">
            <a:extLst>
              <a:ext uri="{FF2B5EF4-FFF2-40B4-BE49-F238E27FC236}">
                <a16:creationId xmlns:a16="http://schemas.microsoft.com/office/drawing/2014/main" id="{43E0F5AD-1354-40A7-BB61-7F6BBEF1D3B5}"/>
              </a:ext>
            </a:extLst>
          </p:cNvPr>
          <p:cNvSpPr>
            <a:spLocks noGrp="1"/>
          </p:cNvSpPr>
          <p:nvPr>
            <p:ph idx="1"/>
          </p:nvPr>
        </p:nvSpPr>
        <p:spPr>
          <a:xfrm>
            <a:off x="838200" y="2333297"/>
            <a:ext cx="4619621" cy="3843666"/>
          </a:xfrm>
        </p:spPr>
        <p:txBody>
          <a:bodyPr>
            <a:normAutofit/>
          </a:bodyPr>
          <a:lstStyle/>
          <a:p>
            <a:r>
              <a:rPr lang="en-US" sz="2000" dirty="0"/>
              <a:t>To make Java more memory efficient (because no new objects are created if it exists already in the string constant pool).</a:t>
            </a:r>
          </a:p>
        </p:txBody>
      </p:sp>
      <p:pic>
        <p:nvPicPr>
          <p:cNvPr id="5" name="Picture 4" descr="Computer script on a screen">
            <a:extLst>
              <a:ext uri="{FF2B5EF4-FFF2-40B4-BE49-F238E27FC236}">
                <a16:creationId xmlns:a16="http://schemas.microsoft.com/office/drawing/2014/main" id="{C4287545-BB43-4774-BF29-2E2B9686CCF0}"/>
              </a:ext>
            </a:extLst>
          </p:cNvPr>
          <p:cNvPicPr>
            <a:picLocks noChangeAspect="1"/>
          </p:cNvPicPr>
          <p:nvPr/>
        </p:nvPicPr>
        <p:blipFill rotWithShape="1">
          <a:blip r:embed="rId2"/>
          <a:srcRect l="1095" r="4086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7432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2E9F-AE73-4F5F-B13A-22EBFE40BE0B}"/>
              </a:ext>
            </a:extLst>
          </p:cNvPr>
          <p:cNvSpPr>
            <a:spLocks noGrp="1"/>
          </p:cNvSpPr>
          <p:nvPr>
            <p:ph type="title"/>
          </p:nvPr>
        </p:nvSpPr>
        <p:spPr/>
        <p:txBody>
          <a:bodyPr/>
          <a:lstStyle/>
          <a:p>
            <a:r>
              <a:rPr lang="en-US" dirty="0"/>
              <a:t>By new Keyword </a:t>
            </a:r>
          </a:p>
        </p:txBody>
      </p:sp>
      <p:sp>
        <p:nvSpPr>
          <p:cNvPr id="3" name="Content Placeholder 2">
            <a:extLst>
              <a:ext uri="{FF2B5EF4-FFF2-40B4-BE49-F238E27FC236}">
                <a16:creationId xmlns:a16="http://schemas.microsoft.com/office/drawing/2014/main" id="{11162DC4-CF7D-4F3B-B8C0-0FC516F30988}"/>
              </a:ext>
            </a:extLst>
          </p:cNvPr>
          <p:cNvSpPr>
            <a:spLocks noGrp="1"/>
          </p:cNvSpPr>
          <p:nvPr>
            <p:ph idx="1"/>
          </p:nvPr>
        </p:nvSpPr>
        <p:spPr/>
        <p:txBody>
          <a:bodyPr/>
          <a:lstStyle/>
          <a:p>
            <a:r>
              <a:rPr lang="en-US" dirty="0"/>
              <a:t>In such case, JVM will create a new string object in normal (non-pool) heap memory, and the literal "Welcome" will be placed in the string constant pool. The variable s will refer to the object in a heap (non-pool).</a:t>
            </a:r>
          </a:p>
        </p:txBody>
      </p:sp>
    </p:spTree>
    <p:extLst>
      <p:ext uri="{BB962C8B-B14F-4D97-AF65-F5344CB8AC3E}">
        <p14:creationId xmlns:p14="http://schemas.microsoft.com/office/powerpoint/2010/main" val="2404413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F83CE-5860-4118-8E8D-14E442DAE01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 </a:t>
            </a:r>
          </a:p>
        </p:txBody>
      </p:sp>
      <p:pic>
        <p:nvPicPr>
          <p:cNvPr id="5" name="Content Placeholder 4" descr="Graphical user interface, text, application&#10;&#10;Description automatically generated">
            <a:extLst>
              <a:ext uri="{FF2B5EF4-FFF2-40B4-BE49-F238E27FC236}">
                <a16:creationId xmlns:a16="http://schemas.microsoft.com/office/drawing/2014/main" id="{7F1E52FC-0239-4A55-A126-E588D5F676D9}"/>
              </a:ext>
            </a:extLst>
          </p:cNvPr>
          <p:cNvPicPr>
            <a:picLocks noGrp="1" noChangeAspect="1"/>
          </p:cNvPicPr>
          <p:nvPr>
            <p:ph idx="1"/>
          </p:nvPr>
        </p:nvPicPr>
        <p:blipFill>
          <a:blip r:embed="rId2"/>
          <a:stretch>
            <a:fillRect/>
          </a:stretch>
        </p:blipFill>
        <p:spPr>
          <a:xfrm>
            <a:off x="4777316" y="1552185"/>
            <a:ext cx="6780700" cy="3751300"/>
          </a:xfrm>
          <a:prstGeom prst="rect">
            <a:avLst/>
          </a:prstGeom>
        </p:spPr>
      </p:pic>
    </p:spTree>
    <p:extLst>
      <p:ext uri="{BB962C8B-B14F-4D97-AF65-F5344CB8AC3E}">
        <p14:creationId xmlns:p14="http://schemas.microsoft.com/office/powerpoint/2010/main" val="65095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7E070863-97DA-436C-A501-53F6A33AB3E2}"/>
              </a:ext>
            </a:extLst>
          </p:cNvPr>
          <p:cNvPicPr>
            <a:picLocks noChangeAspect="1"/>
          </p:cNvPicPr>
          <p:nvPr/>
        </p:nvPicPr>
        <p:blipFill rotWithShape="1">
          <a:blip r:embed="rId2">
            <a:alphaModFix amt="35000"/>
          </a:blip>
          <a:srcRect t="7787"/>
          <a:stretch/>
        </p:blipFill>
        <p:spPr>
          <a:xfrm>
            <a:off x="20" y="1"/>
            <a:ext cx="12191980" cy="6857999"/>
          </a:xfrm>
          <a:prstGeom prst="rect">
            <a:avLst/>
          </a:prstGeom>
        </p:spPr>
      </p:pic>
      <p:sp>
        <p:nvSpPr>
          <p:cNvPr id="2" name="Title 1">
            <a:extLst>
              <a:ext uri="{FF2B5EF4-FFF2-40B4-BE49-F238E27FC236}">
                <a16:creationId xmlns:a16="http://schemas.microsoft.com/office/drawing/2014/main" id="{5CF7EC48-62A6-4095-8A11-E7C2631B58B9}"/>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Java String class methods </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DAF13E-BD17-4DB5-9156-B374F0ADA3A8}"/>
              </a:ext>
            </a:extLst>
          </p:cNvPr>
          <p:cNvSpPr>
            <a:spLocks noGrp="1"/>
          </p:cNvSpPr>
          <p:nvPr>
            <p:ph idx="1"/>
          </p:nvPr>
        </p:nvSpPr>
        <p:spPr>
          <a:xfrm>
            <a:off x="5155379" y="1065862"/>
            <a:ext cx="5744685" cy="4726276"/>
          </a:xfrm>
        </p:spPr>
        <p:txBody>
          <a:bodyPr anchor="ctr">
            <a:normAutofit/>
          </a:bodyPr>
          <a:lstStyle/>
          <a:p>
            <a:r>
              <a:rPr lang="en-US" sz="2000" dirty="0">
                <a:solidFill>
                  <a:srgbClr val="FFFFFF"/>
                </a:solidFill>
              </a:rPr>
              <a:t>The </a:t>
            </a:r>
            <a:r>
              <a:rPr lang="en-US" sz="2000" dirty="0" err="1">
                <a:solidFill>
                  <a:srgbClr val="FFFFFF"/>
                </a:solidFill>
              </a:rPr>
              <a:t>java.lang.String</a:t>
            </a:r>
            <a:r>
              <a:rPr lang="en-US" sz="2000" dirty="0">
                <a:solidFill>
                  <a:srgbClr val="FFFFFF"/>
                </a:solidFill>
              </a:rPr>
              <a:t> class provides many useful methods to perform operations on sequence of char values.</a:t>
            </a:r>
          </a:p>
          <a:p>
            <a:endParaRPr lang="en-US" sz="2000" dirty="0">
              <a:solidFill>
                <a:srgbClr val="FFFFFF"/>
              </a:solidFill>
            </a:endParaRPr>
          </a:p>
        </p:txBody>
      </p:sp>
    </p:spTree>
    <p:extLst>
      <p:ext uri="{BB962C8B-B14F-4D97-AF65-F5344CB8AC3E}">
        <p14:creationId xmlns:p14="http://schemas.microsoft.com/office/powerpoint/2010/main" val="36560540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7C78B-8B67-4595-A296-6FC7B5F94CEE}"/>
              </a:ext>
            </a:extLst>
          </p:cNvPr>
          <p:cNvSpPr>
            <a:spLocks noGrp="1"/>
          </p:cNvSpPr>
          <p:nvPr>
            <p:ph type="title"/>
          </p:nvPr>
        </p:nvSpPr>
        <p:spPr>
          <a:xfrm>
            <a:off x="838200" y="963877"/>
            <a:ext cx="3494362" cy="4930246"/>
          </a:xfrm>
        </p:spPr>
        <p:txBody>
          <a:bodyPr>
            <a:normAutofit/>
          </a:bodyPr>
          <a:lstStyle/>
          <a:p>
            <a:pPr algn="r"/>
            <a:r>
              <a:rPr lang="en-US" dirty="0"/>
              <a:t>Functions of String</a:t>
            </a: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3F862D-C2F9-431E-AA9F-81485AEE993F}"/>
              </a:ext>
            </a:extLst>
          </p:cNvPr>
          <p:cNvSpPr>
            <a:spLocks noGrp="1"/>
          </p:cNvSpPr>
          <p:nvPr>
            <p:ph idx="1"/>
          </p:nvPr>
        </p:nvSpPr>
        <p:spPr>
          <a:xfrm>
            <a:off x="4976031" y="963877"/>
            <a:ext cx="6377769" cy="4930246"/>
          </a:xfrm>
        </p:spPr>
        <p:txBody>
          <a:bodyPr anchor="ctr">
            <a:normAutofit/>
          </a:bodyPr>
          <a:lstStyle/>
          <a:p>
            <a:r>
              <a:rPr lang="en-US" sz="2400"/>
              <a:t>String greeting = “Hello flocks”;</a:t>
            </a:r>
          </a:p>
          <a:p>
            <a:pPr marL="514350" indent="-514350">
              <a:buFont typeface="+mj-lt"/>
              <a:buAutoNum type="arabicPeriod"/>
            </a:pPr>
            <a:r>
              <a:rPr lang="en-US" sz="2400"/>
              <a:t>greeting.length()  </a:t>
            </a:r>
          </a:p>
          <a:p>
            <a:pPr marL="514350" indent="-514350">
              <a:buFont typeface="+mj-lt"/>
              <a:buAutoNum type="arabicPeriod"/>
            </a:pPr>
            <a:r>
              <a:rPr lang="en-US" sz="2400"/>
              <a:t>greeting.toUpperCase()</a:t>
            </a:r>
          </a:p>
          <a:p>
            <a:pPr marL="514350" indent="-514350">
              <a:buFont typeface="+mj-lt"/>
              <a:buAutoNum type="arabicPeriod"/>
            </a:pPr>
            <a:r>
              <a:rPr lang="en-US" sz="2400"/>
              <a:t>greeting.toLowerCase()</a:t>
            </a:r>
          </a:p>
          <a:p>
            <a:pPr marL="514350" indent="-514350">
              <a:buFont typeface="+mj-lt"/>
              <a:buAutoNum type="arabicPeriod"/>
            </a:pPr>
            <a:r>
              <a:rPr lang="en-US" sz="2400"/>
              <a:t>greeting.indexOf(“o”);</a:t>
            </a:r>
          </a:p>
          <a:p>
            <a:pPr marL="514350" indent="-514350">
              <a:buFont typeface="+mj-lt"/>
              <a:buAutoNum type="arabicPeriod"/>
            </a:pPr>
            <a:r>
              <a:rPr lang="en-US" sz="2400"/>
              <a:t>greeting.lastIndexOf(‘o’)</a:t>
            </a:r>
          </a:p>
          <a:p>
            <a:pPr marL="514350" indent="-514350">
              <a:buFont typeface="+mj-lt"/>
              <a:buAutoNum type="arabicPeriod"/>
            </a:pPr>
            <a:r>
              <a:rPr lang="en-US" sz="2400"/>
              <a:t>greeting + “, Welcome “ or greeting.concat(“, Welcome”)</a:t>
            </a:r>
          </a:p>
          <a:p>
            <a:pPr marL="514350" indent="-514350">
              <a:buFont typeface="+mj-lt"/>
              <a:buAutoNum type="arabicPeriod"/>
            </a:pPr>
            <a:endParaRPr lang="en-US" sz="2400"/>
          </a:p>
          <a:p>
            <a:pPr marL="514350" indent="-514350">
              <a:buFont typeface="+mj-lt"/>
              <a:buAutoNum type="arabicPeriod"/>
            </a:pPr>
            <a:endParaRPr lang="en-US" sz="2400"/>
          </a:p>
        </p:txBody>
      </p:sp>
    </p:spTree>
    <p:extLst>
      <p:ext uri="{BB962C8B-B14F-4D97-AF65-F5344CB8AC3E}">
        <p14:creationId xmlns:p14="http://schemas.microsoft.com/office/powerpoint/2010/main" val="215425630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036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5A739E-AFA4-46D0-9745-8A5F59E91300}"/>
              </a:ext>
            </a:extLst>
          </p:cNvPr>
          <p:cNvSpPr>
            <a:spLocks noGrp="1"/>
          </p:cNvSpPr>
          <p:nvPr>
            <p:ph type="title"/>
          </p:nvPr>
        </p:nvSpPr>
        <p:spPr>
          <a:xfrm>
            <a:off x="524256" y="516804"/>
            <a:ext cx="6594189" cy="1625210"/>
          </a:xfrm>
        </p:spPr>
        <p:txBody>
          <a:bodyPr>
            <a:normAutofit/>
          </a:bodyPr>
          <a:lstStyle/>
          <a:p>
            <a:r>
              <a:rPr lang="en-US">
                <a:solidFill>
                  <a:srgbClr val="FFFFFF"/>
                </a:solidFill>
              </a:rPr>
              <a:t>String Immutable in Java</a:t>
            </a:r>
          </a:p>
        </p:txBody>
      </p:sp>
      <p:sp>
        <p:nvSpPr>
          <p:cNvPr id="80" name="Rectangle 79">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1C307F95-3749-46A7-ADD2-5BA01D8242FA}"/>
              </a:ext>
            </a:extLst>
          </p:cNvPr>
          <p:cNvPicPr>
            <a:picLocks noChangeAspect="1"/>
          </p:cNvPicPr>
          <p:nvPr/>
        </p:nvPicPr>
        <p:blipFill>
          <a:blip r:embed="rId2"/>
          <a:stretch>
            <a:fillRect/>
          </a:stretch>
        </p:blipFill>
        <p:spPr>
          <a:xfrm>
            <a:off x="566744" y="2723604"/>
            <a:ext cx="6579910" cy="3520252"/>
          </a:xfrm>
          <a:prstGeom prst="rect">
            <a:avLst/>
          </a:prstGeom>
        </p:spPr>
      </p:pic>
      <p:sp>
        <p:nvSpPr>
          <p:cNvPr id="82" name="Rectangle 8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7310EE-E1D6-4D47-98D9-C6A312B8453D}"/>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rPr>
              <a:t>A String is an unavoidable type of variable while writing any application program. String references are used to store various attributes like username, password etc. </a:t>
            </a:r>
          </a:p>
          <a:p>
            <a:r>
              <a:rPr lang="en-US" sz="2000">
                <a:solidFill>
                  <a:srgbClr val="FFFFFF"/>
                </a:solidFill>
              </a:rPr>
              <a:t>In Java, String objects are immutable which simply means unmodifiable or unchangeable. </a:t>
            </a:r>
          </a:p>
          <a:p>
            <a:endParaRPr lang="en-US" sz="2000">
              <a:solidFill>
                <a:srgbClr val="FFFFFF"/>
              </a:solidFill>
            </a:endParaRPr>
          </a:p>
        </p:txBody>
      </p:sp>
    </p:spTree>
    <p:extLst>
      <p:ext uri="{BB962C8B-B14F-4D97-AF65-F5344CB8AC3E}">
        <p14:creationId xmlns:p14="http://schemas.microsoft.com/office/powerpoint/2010/main" val="419204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78211-7016-4200-996A-FB7EE304CC16}"/>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Induction to type casting </a:t>
            </a:r>
          </a:p>
        </p:txBody>
      </p:sp>
      <p:graphicFrame>
        <p:nvGraphicFramePr>
          <p:cNvPr id="14" name="Content Placeholder 2">
            <a:extLst>
              <a:ext uri="{FF2B5EF4-FFF2-40B4-BE49-F238E27FC236}">
                <a16:creationId xmlns:a16="http://schemas.microsoft.com/office/drawing/2014/main" id="{7EE411FF-83BE-44FF-94CF-211C70534318}"/>
              </a:ext>
            </a:extLst>
          </p:cNvPr>
          <p:cNvGraphicFramePr>
            <a:graphicFrameLocks noGrp="1"/>
          </p:cNvGraphicFramePr>
          <p:nvPr>
            <p:ph idx="1"/>
            <p:extLst>
              <p:ext uri="{D42A27DB-BD31-4B8C-83A1-F6EECF244321}">
                <p14:modId xmlns:p14="http://schemas.microsoft.com/office/powerpoint/2010/main" val="385439819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1510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009C81-86EF-4B5A-8CCB-675D8AB8F285}"/>
              </a:ext>
            </a:extLst>
          </p:cNvPr>
          <p:cNvSpPr>
            <a:spLocks noGrp="1"/>
          </p:cNvSpPr>
          <p:nvPr>
            <p:ph type="title"/>
          </p:nvPr>
        </p:nvSpPr>
        <p:spPr>
          <a:xfrm>
            <a:off x="838198" y="547815"/>
            <a:ext cx="5167185" cy="1680519"/>
          </a:xfrm>
        </p:spPr>
        <p:txBody>
          <a:bodyPr>
            <a:normAutofit/>
          </a:bodyPr>
          <a:lstStyle/>
          <a:p>
            <a:r>
              <a:rPr lang="en-US" sz="4000"/>
              <a:t>Continuous </a:t>
            </a:r>
          </a:p>
        </p:txBody>
      </p:sp>
      <p:sp>
        <p:nvSpPr>
          <p:cNvPr id="3" name="Content Placeholder 2">
            <a:extLst>
              <a:ext uri="{FF2B5EF4-FFF2-40B4-BE49-F238E27FC236}">
                <a16:creationId xmlns:a16="http://schemas.microsoft.com/office/drawing/2014/main" id="{1F8208B9-99A9-4688-BEF8-5F589E4F63B8}"/>
              </a:ext>
            </a:extLst>
          </p:cNvPr>
          <p:cNvSpPr>
            <a:spLocks noGrp="1"/>
          </p:cNvSpPr>
          <p:nvPr>
            <p:ph idx="1"/>
          </p:nvPr>
        </p:nvSpPr>
        <p:spPr>
          <a:xfrm>
            <a:off x="4219575" y="547815"/>
            <a:ext cx="7146004" cy="1804860"/>
          </a:xfrm>
        </p:spPr>
        <p:txBody>
          <a:bodyPr anchor="ctr">
            <a:normAutofit/>
          </a:bodyPr>
          <a:lstStyle/>
          <a:p>
            <a:r>
              <a:rPr lang="en-US" sz="1600" dirty="0"/>
              <a:t>As you can see in the above figure that two objects are created but s reference variable still refers to "</a:t>
            </a:r>
            <a:r>
              <a:rPr lang="en-US" sz="1600" dirty="0" err="1"/>
              <a:t>Sachin</a:t>
            </a:r>
            <a:r>
              <a:rPr lang="en-US" sz="1600" dirty="0"/>
              <a:t>" not to "</a:t>
            </a:r>
            <a:r>
              <a:rPr lang="en-US" sz="1600" dirty="0" err="1"/>
              <a:t>Sachin</a:t>
            </a:r>
            <a:r>
              <a:rPr lang="en-US" sz="1600" dirty="0"/>
              <a:t> Tendulkar".</a:t>
            </a:r>
          </a:p>
          <a:p>
            <a:r>
              <a:rPr lang="en-US" sz="1600" dirty="0"/>
              <a:t>But if we explicitly assign it to the reference variable, it will refer to "</a:t>
            </a:r>
            <a:r>
              <a:rPr lang="en-US" sz="1600" dirty="0" err="1"/>
              <a:t>Sachin</a:t>
            </a:r>
            <a:r>
              <a:rPr lang="en-US" sz="1600" dirty="0"/>
              <a:t> Tendulkar" object. </a:t>
            </a:r>
          </a:p>
          <a:p>
            <a:r>
              <a:rPr lang="en-US" sz="1600" dirty="0"/>
              <a:t>In such a case, s points to the "</a:t>
            </a:r>
            <a:r>
              <a:rPr lang="en-US" sz="1600" dirty="0" err="1"/>
              <a:t>Sachin</a:t>
            </a:r>
            <a:r>
              <a:rPr lang="en-US" sz="1600" dirty="0"/>
              <a:t> Tendulkar". Please notice that still </a:t>
            </a:r>
            <a:r>
              <a:rPr lang="en-US" sz="1600" dirty="0" err="1"/>
              <a:t>Sachin</a:t>
            </a:r>
            <a:r>
              <a:rPr lang="en-US" sz="1600" dirty="0"/>
              <a:t> object is not modified.</a:t>
            </a:r>
          </a:p>
        </p:txBody>
      </p:sp>
      <p:pic>
        <p:nvPicPr>
          <p:cNvPr id="4" name="Picture 2" descr="Immutable String in Java">
            <a:extLst>
              <a:ext uri="{FF2B5EF4-FFF2-40B4-BE49-F238E27FC236}">
                <a16:creationId xmlns:a16="http://schemas.microsoft.com/office/drawing/2014/main" id="{C0EEADEE-3E68-4F13-9498-C9B8205C79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37453" y="2421924"/>
            <a:ext cx="4768675" cy="37111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772F1A3-7A6C-43D3-AE80-7D8819391B5F}"/>
              </a:ext>
            </a:extLst>
          </p:cNvPr>
          <p:cNvPicPr>
            <a:picLocks noChangeAspect="1"/>
          </p:cNvPicPr>
          <p:nvPr/>
        </p:nvPicPr>
        <p:blipFill>
          <a:blip r:embed="rId3"/>
          <a:stretch>
            <a:fillRect/>
          </a:stretch>
        </p:blipFill>
        <p:spPr>
          <a:xfrm>
            <a:off x="6198394" y="2921111"/>
            <a:ext cx="5167185" cy="2712771"/>
          </a:xfrm>
          <a:prstGeom prst="rect">
            <a:avLst/>
          </a:prstGeom>
        </p:spPr>
      </p:pic>
    </p:spTree>
    <p:extLst>
      <p:ext uri="{BB962C8B-B14F-4D97-AF65-F5344CB8AC3E}">
        <p14:creationId xmlns:p14="http://schemas.microsoft.com/office/powerpoint/2010/main" val="1641712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341A1B1F-23FF-4DC7-B124-7F2A60313A6E}"/>
              </a:ext>
            </a:extLst>
          </p:cNvPr>
          <p:cNvPicPr>
            <a:picLocks noChangeAspect="1"/>
          </p:cNvPicPr>
          <p:nvPr/>
        </p:nvPicPr>
        <p:blipFill rotWithShape="1">
          <a:blip r:embed="rId2">
            <a:alphaModFix amt="35000"/>
          </a:blip>
          <a:srcRect t="7787"/>
          <a:stretch/>
        </p:blipFill>
        <p:spPr>
          <a:xfrm>
            <a:off x="20" y="1"/>
            <a:ext cx="12191980" cy="6857999"/>
          </a:xfrm>
          <a:prstGeom prst="rect">
            <a:avLst/>
          </a:prstGeom>
        </p:spPr>
      </p:pic>
      <p:sp>
        <p:nvSpPr>
          <p:cNvPr id="2" name="Title 1">
            <a:extLst>
              <a:ext uri="{FF2B5EF4-FFF2-40B4-BE49-F238E27FC236}">
                <a16:creationId xmlns:a16="http://schemas.microsoft.com/office/drawing/2014/main" id="{9672C784-9F61-49E1-B051-0BEB3EE8B899}"/>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Why String Objects are immutable in Java? </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14C43F-8370-4781-86CB-3091320C8D6C}"/>
              </a:ext>
            </a:extLst>
          </p:cNvPr>
          <p:cNvSpPr>
            <a:spLocks noGrp="1"/>
          </p:cNvSpPr>
          <p:nvPr>
            <p:ph idx="1"/>
          </p:nvPr>
        </p:nvSpPr>
        <p:spPr>
          <a:xfrm>
            <a:off x="5155379" y="1065862"/>
            <a:ext cx="5744685" cy="4726276"/>
          </a:xfrm>
        </p:spPr>
        <p:txBody>
          <a:bodyPr anchor="ctr">
            <a:normAutofit/>
          </a:bodyPr>
          <a:lstStyle/>
          <a:p>
            <a:r>
              <a:rPr lang="en-US" sz="2000" dirty="0">
                <a:solidFill>
                  <a:srgbClr val="FFFFFF"/>
                </a:solidFill>
              </a:rPr>
              <a:t>As Java uses the concept of String literal. Suppose there are 5 reference variables, all refer to one object "</a:t>
            </a:r>
            <a:r>
              <a:rPr lang="en-US" sz="2000" dirty="0" err="1">
                <a:solidFill>
                  <a:srgbClr val="FFFFFF"/>
                </a:solidFill>
              </a:rPr>
              <a:t>Sachin</a:t>
            </a:r>
            <a:r>
              <a:rPr lang="en-US" sz="2000" dirty="0">
                <a:solidFill>
                  <a:srgbClr val="FFFFFF"/>
                </a:solidFill>
              </a:rPr>
              <a:t>". </a:t>
            </a:r>
          </a:p>
          <a:p>
            <a:r>
              <a:rPr lang="en-US" sz="2000" dirty="0">
                <a:solidFill>
                  <a:srgbClr val="FFFFFF"/>
                </a:solidFill>
              </a:rPr>
              <a:t>If one reference variable changes the value of the object, it will be affected by all the reference variables. That is why String objects are immutable in Java.</a:t>
            </a:r>
          </a:p>
        </p:txBody>
      </p:sp>
    </p:spTree>
    <p:extLst>
      <p:ext uri="{BB962C8B-B14F-4D97-AF65-F5344CB8AC3E}">
        <p14:creationId xmlns:p14="http://schemas.microsoft.com/office/powerpoint/2010/main" val="286375400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Working space background">
            <a:extLst>
              <a:ext uri="{FF2B5EF4-FFF2-40B4-BE49-F238E27FC236}">
                <a16:creationId xmlns:a16="http://schemas.microsoft.com/office/drawing/2014/main" id="{16573CC9-60A0-48A9-A25E-94B637775775}"/>
              </a:ext>
            </a:extLst>
          </p:cNvPr>
          <p:cNvPicPr>
            <a:picLocks noChangeAspect="1"/>
          </p:cNvPicPr>
          <p:nvPr/>
        </p:nvPicPr>
        <p:blipFill rotWithShape="1">
          <a:blip r:embed="rId2">
            <a:alphaModFix amt="60000"/>
          </a:blip>
          <a:srcRect t="5743" b="9987"/>
          <a:stretch/>
        </p:blipFill>
        <p:spPr>
          <a:xfrm>
            <a:off x="-1" y="10"/>
            <a:ext cx="12192001" cy="6857990"/>
          </a:xfrm>
          <a:prstGeom prst="rect">
            <a:avLst/>
          </a:prstGeom>
        </p:spPr>
      </p:pic>
      <p:sp>
        <p:nvSpPr>
          <p:cNvPr id="2" name="Title 1">
            <a:extLst>
              <a:ext uri="{FF2B5EF4-FFF2-40B4-BE49-F238E27FC236}">
                <a16:creationId xmlns:a16="http://schemas.microsoft.com/office/drawing/2014/main" id="{EE9C8659-67FB-41A8-BE66-0EF1993039E8}"/>
              </a:ext>
            </a:extLst>
          </p:cNvPr>
          <p:cNvSpPr>
            <a:spLocks noGrp="1"/>
          </p:cNvSpPr>
          <p:nvPr>
            <p:ph type="title"/>
          </p:nvPr>
        </p:nvSpPr>
        <p:spPr>
          <a:xfrm>
            <a:off x="838200" y="557189"/>
            <a:ext cx="4155825" cy="5571898"/>
          </a:xfrm>
        </p:spPr>
        <p:txBody>
          <a:bodyPr>
            <a:normAutofit/>
          </a:bodyPr>
          <a:lstStyle/>
          <a:p>
            <a:r>
              <a:rPr lang="en-US">
                <a:solidFill>
                  <a:srgbClr val="FFFFFF"/>
                </a:solidFill>
              </a:rPr>
              <a:t>Why String class is Final in Java? </a:t>
            </a:r>
          </a:p>
        </p:txBody>
      </p:sp>
      <p:sp>
        <p:nvSpPr>
          <p:cNvPr id="3" name="Content Placeholder 2">
            <a:extLst>
              <a:ext uri="{FF2B5EF4-FFF2-40B4-BE49-F238E27FC236}">
                <a16:creationId xmlns:a16="http://schemas.microsoft.com/office/drawing/2014/main" id="{4E382004-ADE7-4D6C-9046-4B86790A12F3}"/>
              </a:ext>
            </a:extLst>
          </p:cNvPr>
          <p:cNvSpPr>
            <a:spLocks noGrp="1"/>
          </p:cNvSpPr>
          <p:nvPr>
            <p:ph idx="1"/>
          </p:nvPr>
        </p:nvSpPr>
        <p:spPr>
          <a:xfrm>
            <a:off x="5186552" y="557189"/>
            <a:ext cx="6167246" cy="5571898"/>
          </a:xfrm>
        </p:spPr>
        <p:txBody>
          <a:bodyPr anchor="ctr">
            <a:normAutofit/>
          </a:bodyPr>
          <a:lstStyle/>
          <a:p>
            <a:r>
              <a:rPr lang="en-US" dirty="0">
                <a:solidFill>
                  <a:srgbClr val="FFFFFF"/>
                </a:solidFill>
              </a:rPr>
              <a:t>The reason behind the String class being final is because no one can override the methods of the String class. </a:t>
            </a:r>
          </a:p>
          <a:p>
            <a:r>
              <a:rPr lang="en-US" dirty="0">
                <a:solidFill>
                  <a:srgbClr val="FFFFFF"/>
                </a:solidFill>
              </a:rPr>
              <a:t>So that it can provide the same features to the new String objects as well as to the old ones.</a:t>
            </a:r>
          </a:p>
        </p:txBody>
      </p:sp>
    </p:spTree>
    <p:extLst>
      <p:ext uri="{BB962C8B-B14F-4D97-AF65-F5344CB8AC3E}">
        <p14:creationId xmlns:p14="http://schemas.microsoft.com/office/powerpoint/2010/main" val="263308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64B773-02A8-42EC-9D18-1464E2F1F38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Java String Compare</a:t>
            </a:r>
          </a:p>
        </p:txBody>
      </p:sp>
      <p:graphicFrame>
        <p:nvGraphicFramePr>
          <p:cNvPr id="5" name="Content Placeholder 2">
            <a:extLst>
              <a:ext uri="{FF2B5EF4-FFF2-40B4-BE49-F238E27FC236}">
                <a16:creationId xmlns:a16="http://schemas.microsoft.com/office/drawing/2014/main" id="{EF7902F8-D901-419F-AC9C-67631D559335}"/>
              </a:ext>
            </a:extLst>
          </p:cNvPr>
          <p:cNvGraphicFramePr>
            <a:graphicFrameLocks noGrp="1"/>
          </p:cNvGraphicFramePr>
          <p:nvPr>
            <p:ph idx="1"/>
            <p:extLst>
              <p:ext uri="{D42A27DB-BD31-4B8C-83A1-F6EECF244321}">
                <p14:modId xmlns:p14="http://schemas.microsoft.com/office/powerpoint/2010/main" val="406098369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071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BBDB6-85FB-429D-9D09-D7EF22C0A3B1}"/>
              </a:ext>
            </a:extLst>
          </p:cNvPr>
          <p:cNvSpPr>
            <a:spLocks noGrp="1"/>
          </p:cNvSpPr>
          <p:nvPr>
            <p:ph type="title"/>
          </p:nvPr>
        </p:nvSpPr>
        <p:spPr>
          <a:xfrm>
            <a:off x="630936" y="502920"/>
            <a:ext cx="3419856" cy="1463040"/>
          </a:xfrm>
        </p:spPr>
        <p:txBody>
          <a:bodyPr anchor="ctr">
            <a:normAutofit/>
          </a:bodyPr>
          <a:lstStyle/>
          <a:p>
            <a:r>
              <a:rPr lang="en-US" sz="3700"/>
              <a:t>By Using Equals() method </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A00122-094E-4ED1-9C4F-F46273E9BD4C}"/>
              </a:ext>
            </a:extLst>
          </p:cNvPr>
          <p:cNvSpPr>
            <a:spLocks noGrp="1"/>
          </p:cNvSpPr>
          <p:nvPr>
            <p:ph idx="1"/>
          </p:nvPr>
        </p:nvSpPr>
        <p:spPr>
          <a:xfrm>
            <a:off x="4654295" y="502920"/>
            <a:ext cx="6894576" cy="1463040"/>
          </a:xfrm>
        </p:spPr>
        <p:txBody>
          <a:bodyPr anchor="ctr">
            <a:normAutofit/>
          </a:bodyPr>
          <a:lstStyle/>
          <a:p>
            <a:r>
              <a:rPr lang="en-US" sz="1500"/>
              <a:t>The String class equals() method compares the original content of the string. It compares values of string for equality.</a:t>
            </a:r>
          </a:p>
          <a:p>
            <a:r>
              <a:rPr lang="en-US" sz="1500"/>
              <a:t>String class provides the following two methods. </a:t>
            </a:r>
          </a:p>
          <a:p>
            <a:pPr lvl="1"/>
            <a:r>
              <a:rPr lang="en-US" sz="1500"/>
              <a:t>public boolean equals (Object another ) </a:t>
            </a:r>
          </a:p>
          <a:p>
            <a:pPr lvl="1"/>
            <a:r>
              <a:rPr lang="en-US" sz="1500"/>
              <a:t>public boolean eqaulsIgnoreCase(String another)</a:t>
            </a:r>
          </a:p>
        </p:txBody>
      </p:sp>
      <p:pic>
        <p:nvPicPr>
          <p:cNvPr id="5" name="Picture 4" descr="Text&#10;&#10;Description automatically generated">
            <a:extLst>
              <a:ext uri="{FF2B5EF4-FFF2-40B4-BE49-F238E27FC236}">
                <a16:creationId xmlns:a16="http://schemas.microsoft.com/office/drawing/2014/main" id="{72FF63AC-BCD3-4174-8236-56244AC07299}"/>
              </a:ext>
            </a:extLst>
          </p:cNvPr>
          <p:cNvPicPr>
            <a:picLocks noChangeAspect="1"/>
          </p:cNvPicPr>
          <p:nvPr/>
        </p:nvPicPr>
        <p:blipFill>
          <a:blip r:embed="rId2"/>
          <a:stretch>
            <a:fillRect/>
          </a:stretch>
        </p:blipFill>
        <p:spPr>
          <a:xfrm>
            <a:off x="1786261" y="2290936"/>
            <a:ext cx="8607285" cy="3959352"/>
          </a:xfrm>
          <a:prstGeom prst="rect">
            <a:avLst/>
          </a:prstGeom>
        </p:spPr>
      </p:pic>
    </p:spTree>
    <p:extLst>
      <p:ext uri="{BB962C8B-B14F-4D97-AF65-F5344CB8AC3E}">
        <p14:creationId xmlns:p14="http://schemas.microsoft.com/office/powerpoint/2010/main" val="86908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44E2D-F0E5-473F-9E95-AA74590C539A}"/>
              </a:ext>
            </a:extLst>
          </p:cNvPr>
          <p:cNvSpPr>
            <a:spLocks noGrp="1"/>
          </p:cNvSpPr>
          <p:nvPr>
            <p:ph type="title"/>
          </p:nvPr>
        </p:nvSpPr>
        <p:spPr>
          <a:xfrm>
            <a:off x="630936" y="502920"/>
            <a:ext cx="3419856" cy="1463040"/>
          </a:xfrm>
        </p:spPr>
        <p:txBody>
          <a:bodyPr anchor="ctr">
            <a:normAutofit/>
          </a:bodyPr>
          <a:lstStyle/>
          <a:p>
            <a:r>
              <a:rPr lang="en-US" sz="4800"/>
              <a:t>Continuous </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FFB16E0-FC0F-47BE-A224-C5A8EBAB2ED1}"/>
              </a:ext>
            </a:extLst>
          </p:cNvPr>
          <p:cNvSpPr>
            <a:spLocks noGrp="1"/>
          </p:cNvSpPr>
          <p:nvPr>
            <p:ph idx="1"/>
          </p:nvPr>
        </p:nvSpPr>
        <p:spPr>
          <a:xfrm>
            <a:off x="4636006" y="331803"/>
            <a:ext cx="6894576" cy="1805274"/>
          </a:xfrm>
        </p:spPr>
        <p:txBody>
          <a:bodyPr anchor="ctr">
            <a:normAutofit fontScale="92500"/>
          </a:bodyPr>
          <a:lstStyle/>
          <a:p>
            <a:r>
              <a:rPr lang="en-US" sz="2200" dirty="0"/>
              <a:t>In the above program, the methods of String class are used. </a:t>
            </a:r>
          </a:p>
          <a:p>
            <a:r>
              <a:rPr lang="en-US" sz="2200" dirty="0"/>
              <a:t>The equals() method returns true if String objects are matching and both strings are of same case. </a:t>
            </a:r>
            <a:r>
              <a:rPr lang="en-US" sz="2200" dirty="0" err="1"/>
              <a:t>equalsIgnoreCase</a:t>
            </a:r>
            <a:r>
              <a:rPr lang="en-US" sz="2200" dirty="0"/>
              <a:t>() returns true regardless of cases of strings.</a:t>
            </a:r>
          </a:p>
        </p:txBody>
      </p:sp>
      <p:pic>
        <p:nvPicPr>
          <p:cNvPr id="5" name="Content Placeholder 4" descr="Text&#10;&#10;Description automatically generated">
            <a:extLst>
              <a:ext uri="{FF2B5EF4-FFF2-40B4-BE49-F238E27FC236}">
                <a16:creationId xmlns:a16="http://schemas.microsoft.com/office/drawing/2014/main" id="{C338ACB8-1662-4D75-BB3B-FE2B9D5D1BD0}"/>
              </a:ext>
            </a:extLst>
          </p:cNvPr>
          <p:cNvPicPr>
            <a:picLocks noChangeAspect="1"/>
          </p:cNvPicPr>
          <p:nvPr/>
        </p:nvPicPr>
        <p:blipFill>
          <a:blip r:embed="rId2"/>
          <a:stretch>
            <a:fillRect/>
          </a:stretch>
        </p:blipFill>
        <p:spPr>
          <a:xfrm>
            <a:off x="630936" y="2864928"/>
            <a:ext cx="10917936" cy="2811368"/>
          </a:xfrm>
          <a:prstGeom prst="rect">
            <a:avLst/>
          </a:prstGeom>
        </p:spPr>
      </p:pic>
    </p:spTree>
    <p:extLst>
      <p:ext uri="{BB962C8B-B14F-4D97-AF65-F5344CB8AC3E}">
        <p14:creationId xmlns:p14="http://schemas.microsoft.com/office/powerpoint/2010/main" val="192871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C67D-FB67-4071-9831-D3C4A3A873E6}"/>
              </a:ext>
            </a:extLst>
          </p:cNvPr>
          <p:cNvSpPr>
            <a:spLocks noGrp="1"/>
          </p:cNvSpPr>
          <p:nvPr>
            <p:ph type="title"/>
          </p:nvPr>
        </p:nvSpPr>
        <p:spPr>
          <a:xfrm>
            <a:off x="481013" y="3752849"/>
            <a:ext cx="3290887" cy="2452687"/>
          </a:xfrm>
        </p:spPr>
        <p:txBody>
          <a:bodyPr anchor="ctr">
            <a:normAutofit/>
          </a:bodyPr>
          <a:lstStyle/>
          <a:p>
            <a:r>
              <a:rPr lang="en-US" sz="3600" dirty="0"/>
              <a:t>By using == operator </a:t>
            </a:r>
          </a:p>
        </p:txBody>
      </p:sp>
      <p:pic>
        <p:nvPicPr>
          <p:cNvPr id="5" name="Picture 4">
            <a:extLst>
              <a:ext uri="{FF2B5EF4-FFF2-40B4-BE49-F238E27FC236}">
                <a16:creationId xmlns:a16="http://schemas.microsoft.com/office/drawing/2014/main" id="{FB0E39BE-9917-4C83-A749-6E0DE504816E}"/>
              </a:ext>
            </a:extLst>
          </p:cNvPr>
          <p:cNvPicPr>
            <a:picLocks noChangeAspect="1"/>
          </p:cNvPicPr>
          <p:nvPr/>
        </p:nvPicPr>
        <p:blipFill rotWithShape="1">
          <a:blip r:embed="rId2"/>
          <a:srcRect t="9672" b="5787"/>
          <a:stretch/>
        </p:blipFill>
        <p:spPr>
          <a:xfrm>
            <a:off x="20" y="10"/>
            <a:ext cx="12191980" cy="386714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F1AF5381-B53F-4EEE-9956-1F96109B0E88}"/>
              </a:ext>
            </a:extLst>
          </p:cNvPr>
          <p:cNvSpPr>
            <a:spLocks noGrp="1"/>
          </p:cNvSpPr>
          <p:nvPr>
            <p:ph idx="1"/>
          </p:nvPr>
        </p:nvSpPr>
        <p:spPr>
          <a:xfrm>
            <a:off x="4223982" y="3752850"/>
            <a:ext cx="7485413" cy="2452687"/>
          </a:xfrm>
        </p:spPr>
        <p:txBody>
          <a:bodyPr anchor="ctr">
            <a:normAutofit/>
          </a:bodyPr>
          <a:lstStyle/>
          <a:p>
            <a:r>
              <a:rPr lang="en-US" sz="2400" dirty="0"/>
              <a:t>The == operator compares references not values.</a:t>
            </a:r>
          </a:p>
          <a:p>
            <a:r>
              <a:rPr lang="en-US" sz="2400" dirty="0"/>
              <a:t> The above code, demonstrates the use of == operator used for comparing two String objects.</a:t>
            </a:r>
          </a:p>
          <a:p>
            <a:endParaRPr lang="en-US" sz="1800" dirty="0"/>
          </a:p>
        </p:txBody>
      </p:sp>
    </p:spTree>
    <p:extLst>
      <p:ext uri="{BB962C8B-B14F-4D97-AF65-F5344CB8AC3E}">
        <p14:creationId xmlns:p14="http://schemas.microsoft.com/office/powerpoint/2010/main" val="1035512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A17DC-C951-4074-BCE4-A588C5701FAC}"/>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By using compareTo() method</a:t>
            </a:r>
          </a:p>
        </p:txBody>
      </p:sp>
      <p:graphicFrame>
        <p:nvGraphicFramePr>
          <p:cNvPr id="5" name="Content Placeholder 2">
            <a:extLst>
              <a:ext uri="{FF2B5EF4-FFF2-40B4-BE49-F238E27FC236}">
                <a16:creationId xmlns:a16="http://schemas.microsoft.com/office/drawing/2014/main" id="{AF4F55FB-BACB-4F24-A59D-A58CEC5F372A}"/>
              </a:ext>
            </a:extLst>
          </p:cNvPr>
          <p:cNvGraphicFramePr>
            <a:graphicFrameLocks noGrp="1"/>
          </p:cNvGraphicFramePr>
          <p:nvPr>
            <p:ph idx="1"/>
            <p:extLst>
              <p:ext uri="{D42A27DB-BD31-4B8C-83A1-F6EECF244321}">
                <p14:modId xmlns:p14="http://schemas.microsoft.com/office/powerpoint/2010/main" val="337599914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2553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9DFE57-6CF4-4DD1-9319-FA509901D983}"/>
              </a:ext>
            </a:extLst>
          </p:cNvPr>
          <p:cNvSpPr>
            <a:spLocks noGrp="1"/>
          </p:cNvSpPr>
          <p:nvPr>
            <p:ph type="title"/>
          </p:nvPr>
        </p:nvSpPr>
        <p:spPr>
          <a:xfrm>
            <a:off x="804671" y="365125"/>
            <a:ext cx="3405821" cy="3117038"/>
          </a:xfrm>
        </p:spPr>
        <p:txBody>
          <a:bodyPr anchor="ctr">
            <a:normAutofit/>
          </a:bodyPr>
          <a:lstStyle/>
          <a:p>
            <a:r>
              <a:rPr lang="en-US" dirty="0"/>
              <a:t>Question 1	</a:t>
            </a:r>
          </a:p>
        </p:txBody>
      </p:sp>
      <p:sp>
        <p:nvSpPr>
          <p:cNvPr id="3" name="Content Placeholder 2">
            <a:extLst>
              <a:ext uri="{FF2B5EF4-FFF2-40B4-BE49-F238E27FC236}">
                <a16:creationId xmlns:a16="http://schemas.microsoft.com/office/drawing/2014/main" id="{D9823AB8-630D-4238-A980-AF10F8C47CE1}"/>
              </a:ext>
            </a:extLst>
          </p:cNvPr>
          <p:cNvSpPr>
            <a:spLocks noGrp="1"/>
          </p:cNvSpPr>
          <p:nvPr>
            <p:ph idx="1"/>
          </p:nvPr>
        </p:nvSpPr>
        <p:spPr>
          <a:xfrm>
            <a:off x="6374219" y="994145"/>
            <a:ext cx="5156364" cy="4832498"/>
          </a:xfrm>
        </p:spPr>
        <p:txBody>
          <a:bodyPr anchor="ctr">
            <a:normAutofit/>
          </a:bodyPr>
          <a:lstStyle/>
          <a:p>
            <a:r>
              <a:rPr lang="en-US" sz="2100"/>
              <a:t>Write a program to illustrate that string literals are made in String constant pool, and they have same memory address if the content of the variable is same. </a:t>
            </a:r>
          </a:p>
        </p:txBody>
      </p:sp>
    </p:spTree>
    <p:extLst>
      <p:ext uri="{BB962C8B-B14F-4D97-AF65-F5344CB8AC3E}">
        <p14:creationId xmlns:p14="http://schemas.microsoft.com/office/powerpoint/2010/main" val="131689519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6BDCA6B-3C9C-4213-A0D9-30BD5F0B0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426302" cy="6858000"/>
          </a:xfrm>
          <a:custGeom>
            <a:avLst/>
            <a:gdLst>
              <a:gd name="connsiteX0" fmla="*/ 184095 w 8426302"/>
              <a:gd name="connsiteY0" fmla="*/ 6858000 h 6858000"/>
              <a:gd name="connsiteX1" fmla="*/ 8426302 w 8426302"/>
              <a:gd name="connsiteY1" fmla="*/ 6858000 h 6858000"/>
              <a:gd name="connsiteX2" fmla="*/ 8426302 w 8426302"/>
              <a:gd name="connsiteY2" fmla="*/ 0 h 6858000"/>
              <a:gd name="connsiteX3" fmla="*/ 2743435 w 8426302"/>
              <a:gd name="connsiteY3" fmla="*/ 0 h 6858000"/>
              <a:gd name="connsiteX4" fmla="*/ 2688451 w 8426302"/>
              <a:gd name="connsiteY4" fmla="*/ 37385 h 6858000"/>
              <a:gd name="connsiteX5" fmla="*/ 0 w 8426302"/>
              <a:gd name="connsiteY5" fmla="*/ 5321277 h 6858000"/>
              <a:gd name="connsiteX6" fmla="*/ 116943 w 8426302"/>
              <a:gd name="connsiteY6" fmla="*/ 65584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02" h="6858000">
                <a:moveTo>
                  <a:pt x="184095" y="6858000"/>
                </a:moveTo>
                <a:lnTo>
                  <a:pt x="8426302" y="6858000"/>
                </a:lnTo>
                <a:lnTo>
                  <a:pt x="8426302" y="0"/>
                </a:lnTo>
                <a:lnTo>
                  <a:pt x="2743435" y="0"/>
                </a:lnTo>
                <a:lnTo>
                  <a:pt x="2688451" y="37385"/>
                </a:lnTo>
                <a:cubicBezTo>
                  <a:pt x="1058888" y="1225893"/>
                  <a:pt x="0" y="3149927"/>
                  <a:pt x="0" y="5321277"/>
                </a:cubicBezTo>
                <a:cubicBezTo>
                  <a:pt x="0" y="5744268"/>
                  <a:pt x="40184" y="6157873"/>
                  <a:pt x="116943" y="655848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FDA12F62-867F-4684-B28B-E085D09DC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8174932" cy="6858000"/>
          </a:xfrm>
          <a:custGeom>
            <a:avLst/>
            <a:gdLst>
              <a:gd name="connsiteX0" fmla="*/ 190266 w 8174932"/>
              <a:gd name="connsiteY0" fmla="*/ 6858000 h 6858000"/>
              <a:gd name="connsiteX1" fmla="*/ 8174932 w 8174932"/>
              <a:gd name="connsiteY1" fmla="*/ 6858000 h 6858000"/>
              <a:gd name="connsiteX2" fmla="*/ 8174932 w 8174932"/>
              <a:gd name="connsiteY2" fmla="*/ 0 h 6858000"/>
              <a:gd name="connsiteX3" fmla="*/ 2944847 w 8174932"/>
              <a:gd name="connsiteY3" fmla="*/ 0 h 6858000"/>
              <a:gd name="connsiteX4" fmla="*/ 2646373 w 8174932"/>
              <a:gd name="connsiteY4" fmla="*/ 196447 h 6858000"/>
              <a:gd name="connsiteX5" fmla="*/ 0 w 8174932"/>
              <a:gd name="connsiteY5" fmla="*/ 5321277 h 6858000"/>
              <a:gd name="connsiteX6" fmla="*/ 112445 w 8174932"/>
              <a:gd name="connsiteY6" fmla="*/ 6510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4932" h="6858000">
                <a:moveTo>
                  <a:pt x="190266" y="6858000"/>
                </a:moveTo>
                <a:lnTo>
                  <a:pt x="8174932" y="6858000"/>
                </a:lnTo>
                <a:lnTo>
                  <a:pt x="8174932" y="0"/>
                </a:lnTo>
                <a:lnTo>
                  <a:pt x="2944847" y="0"/>
                </a:lnTo>
                <a:lnTo>
                  <a:pt x="2646373" y="196447"/>
                </a:lnTo>
                <a:cubicBezTo>
                  <a:pt x="1044779" y="1335395"/>
                  <a:pt x="0" y="3206327"/>
                  <a:pt x="0" y="5321277"/>
                </a:cubicBezTo>
                <a:cubicBezTo>
                  <a:pt x="0" y="5727999"/>
                  <a:pt x="38639" y="6125696"/>
                  <a:pt x="112445" y="6510898"/>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54C2B5-82FF-4020-8608-F6D0717B6DD5}"/>
              </a:ext>
            </a:extLst>
          </p:cNvPr>
          <p:cNvSpPr>
            <a:spLocks noGrp="1"/>
          </p:cNvSpPr>
          <p:nvPr>
            <p:ph type="title"/>
          </p:nvPr>
        </p:nvSpPr>
        <p:spPr>
          <a:xfrm>
            <a:off x="804672" y="234110"/>
            <a:ext cx="5936370" cy="3466213"/>
          </a:xfrm>
        </p:spPr>
        <p:txBody>
          <a:bodyPr vert="horz" lIns="91440" tIns="45720" rIns="91440" bIns="45720" rtlCol="0" anchor="b">
            <a:normAutofit/>
          </a:bodyPr>
          <a:lstStyle/>
          <a:p>
            <a:r>
              <a:rPr lang="en-US" sz="7200" kern="1200">
                <a:solidFill>
                  <a:srgbClr val="FFFFFF"/>
                </a:solidFill>
                <a:latin typeface="+mj-lt"/>
                <a:ea typeface="+mj-ea"/>
                <a:cs typeface="+mj-cs"/>
              </a:rPr>
              <a:t>Question 2</a:t>
            </a:r>
          </a:p>
        </p:txBody>
      </p:sp>
      <p:sp>
        <p:nvSpPr>
          <p:cNvPr id="3" name="Content Placeholder 2">
            <a:extLst>
              <a:ext uri="{FF2B5EF4-FFF2-40B4-BE49-F238E27FC236}">
                <a16:creationId xmlns:a16="http://schemas.microsoft.com/office/drawing/2014/main" id="{ABBDF6CE-CD30-4016-9827-3B4AD46E3F97}"/>
              </a:ext>
            </a:extLst>
          </p:cNvPr>
          <p:cNvSpPr>
            <a:spLocks noGrp="1"/>
          </p:cNvSpPr>
          <p:nvPr>
            <p:ph idx="1"/>
          </p:nvPr>
        </p:nvSpPr>
        <p:spPr>
          <a:xfrm>
            <a:off x="804672" y="4180354"/>
            <a:ext cx="5649289" cy="1279978"/>
          </a:xfrm>
        </p:spPr>
        <p:txBody>
          <a:bodyPr vert="horz" lIns="91440" tIns="45720" rIns="91440" bIns="45720" rtlCol="0" anchor="t">
            <a:normAutofit/>
          </a:bodyPr>
          <a:lstStyle/>
          <a:p>
            <a:pPr marL="0" indent="0">
              <a:buNone/>
            </a:pPr>
            <a:r>
              <a:rPr lang="en-US" sz="2400" kern="1200">
                <a:solidFill>
                  <a:srgbClr val="FFFFFF"/>
                </a:solidFill>
                <a:latin typeface="+mn-lt"/>
                <a:ea typeface="+mn-ea"/>
                <a:cs typeface="+mn-cs"/>
              </a:rPr>
              <a:t>Write a program to reverse a string. </a:t>
            </a:r>
          </a:p>
        </p:txBody>
      </p:sp>
    </p:spTree>
    <p:extLst>
      <p:ext uri="{BB962C8B-B14F-4D97-AF65-F5344CB8AC3E}">
        <p14:creationId xmlns:p14="http://schemas.microsoft.com/office/powerpoint/2010/main" val="35963653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7ED91-12ED-4FCC-A476-BBC501852A0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Widening casting </a:t>
            </a:r>
          </a:p>
        </p:txBody>
      </p:sp>
      <p:pic>
        <p:nvPicPr>
          <p:cNvPr id="1026" name="Picture 2">
            <a:extLst>
              <a:ext uri="{FF2B5EF4-FFF2-40B4-BE49-F238E27FC236}">
                <a16:creationId xmlns:a16="http://schemas.microsoft.com/office/drawing/2014/main" id="{92AAD530-9DA4-4059-AD3C-F48381AD23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395858"/>
            <a:ext cx="7188199" cy="406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535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F2D1F00-735D-478F-8B8C-833B3001C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6855833" cy="5116428"/>
          </a:xfrm>
          <a:custGeom>
            <a:avLst/>
            <a:gdLst>
              <a:gd name="connsiteX0" fmla="*/ 2562355 w 6855833"/>
              <a:gd name="connsiteY0" fmla="*/ 0 h 5116428"/>
              <a:gd name="connsiteX1" fmla="*/ 6855833 w 6855833"/>
              <a:gd name="connsiteY1" fmla="*/ 4293479 h 5116428"/>
              <a:gd name="connsiteX2" fmla="*/ 6833667 w 6855833"/>
              <a:gd name="connsiteY2" fmla="*/ 4732462 h 5116428"/>
              <a:gd name="connsiteX3" fmla="*/ 6775067 w 6855833"/>
              <a:gd name="connsiteY3" fmla="*/ 5116428 h 5116428"/>
              <a:gd name="connsiteX4" fmla="*/ 0 w 6855833"/>
              <a:gd name="connsiteY4" fmla="*/ 5116428 h 5116428"/>
              <a:gd name="connsiteX5" fmla="*/ 0 w 6855833"/>
              <a:gd name="connsiteY5" fmla="*/ 854273 h 5116428"/>
              <a:gd name="connsiteX6" fmla="*/ 161831 w 6855833"/>
              <a:gd name="connsiteY6" fmla="*/ 733259 h 5116428"/>
              <a:gd name="connsiteX7" fmla="*/ 2562355 w 6855833"/>
              <a:gd name="connsiteY7" fmla="*/ 0 h 511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5833" h="5116428">
                <a:moveTo>
                  <a:pt x="2562355" y="0"/>
                </a:moveTo>
                <a:cubicBezTo>
                  <a:pt x="4933578" y="0"/>
                  <a:pt x="6855833" y="1922255"/>
                  <a:pt x="6855833" y="4293479"/>
                </a:cubicBezTo>
                <a:cubicBezTo>
                  <a:pt x="6855833" y="4441680"/>
                  <a:pt x="6848324" y="4588128"/>
                  <a:pt x="6833667" y="4732462"/>
                </a:cubicBezTo>
                <a:lnTo>
                  <a:pt x="6775067" y="5116428"/>
                </a:lnTo>
                <a:lnTo>
                  <a:pt x="0" y="5116428"/>
                </a:lnTo>
                <a:lnTo>
                  <a:pt x="0" y="854273"/>
                </a:lnTo>
                <a:lnTo>
                  <a:pt x="161831" y="733259"/>
                </a:lnTo>
                <a:cubicBezTo>
                  <a:pt x="847074" y="270317"/>
                  <a:pt x="1673147" y="0"/>
                  <a:pt x="2562355"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2A3303AF-1EDC-4988-8BFE-A0CADCCB3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6596536" cy="4820950"/>
          </a:xfrm>
          <a:custGeom>
            <a:avLst/>
            <a:gdLst>
              <a:gd name="connsiteX0" fmla="*/ 2580446 w 6596536"/>
              <a:gd name="connsiteY0" fmla="*/ 0 h 4820950"/>
              <a:gd name="connsiteX1" fmla="*/ 6596536 w 6596536"/>
              <a:gd name="connsiteY1" fmla="*/ 4016091 h 4820950"/>
              <a:gd name="connsiteX2" fmla="*/ 6575802 w 6596536"/>
              <a:gd name="connsiteY2" fmla="*/ 4426713 h 4820950"/>
              <a:gd name="connsiteX3" fmla="*/ 6515635 w 6596536"/>
              <a:gd name="connsiteY3" fmla="*/ 4820950 h 4820950"/>
              <a:gd name="connsiteX4" fmla="*/ 0 w 6596536"/>
              <a:gd name="connsiteY4" fmla="*/ 4820950 h 4820950"/>
              <a:gd name="connsiteX5" fmla="*/ 0 w 6596536"/>
              <a:gd name="connsiteY5" fmla="*/ 940564 h 4820950"/>
              <a:gd name="connsiteX6" fmla="*/ 25839 w 6596536"/>
              <a:gd name="connsiteY6" fmla="*/ 917080 h 4820950"/>
              <a:gd name="connsiteX7" fmla="*/ 2580446 w 6596536"/>
              <a:gd name="connsiteY7" fmla="*/ 0 h 4820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6536" h="4820950">
                <a:moveTo>
                  <a:pt x="2580446" y="0"/>
                </a:moveTo>
                <a:cubicBezTo>
                  <a:pt x="4798472" y="0"/>
                  <a:pt x="6596536" y="1798065"/>
                  <a:pt x="6596536" y="4016091"/>
                </a:cubicBezTo>
                <a:cubicBezTo>
                  <a:pt x="6596536" y="4154718"/>
                  <a:pt x="6589513" y="4291704"/>
                  <a:pt x="6575802" y="4426713"/>
                </a:cubicBezTo>
                <a:lnTo>
                  <a:pt x="6515635" y="4820950"/>
                </a:lnTo>
                <a:lnTo>
                  <a:pt x="0" y="4820950"/>
                </a:lnTo>
                <a:lnTo>
                  <a:pt x="0" y="940564"/>
                </a:lnTo>
                <a:lnTo>
                  <a:pt x="25839" y="917080"/>
                </a:lnTo>
                <a:cubicBezTo>
                  <a:pt x="720056" y="344161"/>
                  <a:pt x="1610060" y="0"/>
                  <a:pt x="25804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534FDE-1478-4C11-911F-5CF320D8F499}"/>
              </a:ext>
            </a:extLst>
          </p:cNvPr>
          <p:cNvSpPr>
            <a:spLocks noGrp="1"/>
          </p:cNvSpPr>
          <p:nvPr>
            <p:ph type="title"/>
          </p:nvPr>
        </p:nvSpPr>
        <p:spPr>
          <a:xfrm>
            <a:off x="804672" y="378223"/>
            <a:ext cx="4915644" cy="2456662"/>
          </a:xfrm>
        </p:spPr>
        <p:txBody>
          <a:bodyPr vert="horz" lIns="91440" tIns="45720" rIns="91440" bIns="45720" rtlCol="0" anchor="b">
            <a:normAutofit/>
          </a:bodyPr>
          <a:lstStyle/>
          <a:p>
            <a:r>
              <a:rPr lang="en-US" sz="6000" kern="1200">
                <a:solidFill>
                  <a:srgbClr val="FFFFFF"/>
                </a:solidFill>
                <a:latin typeface="+mj-lt"/>
                <a:ea typeface="+mj-ea"/>
                <a:cs typeface="+mj-cs"/>
              </a:rPr>
              <a:t>Question 3</a:t>
            </a:r>
          </a:p>
        </p:txBody>
      </p:sp>
      <p:sp>
        <p:nvSpPr>
          <p:cNvPr id="3" name="Content Placeholder 2">
            <a:extLst>
              <a:ext uri="{FF2B5EF4-FFF2-40B4-BE49-F238E27FC236}">
                <a16:creationId xmlns:a16="http://schemas.microsoft.com/office/drawing/2014/main" id="{9DCF7775-14CC-48D6-9212-11E45EFF0A26}"/>
              </a:ext>
            </a:extLst>
          </p:cNvPr>
          <p:cNvSpPr>
            <a:spLocks noGrp="1"/>
          </p:cNvSpPr>
          <p:nvPr>
            <p:ph idx="1"/>
          </p:nvPr>
        </p:nvSpPr>
        <p:spPr>
          <a:xfrm>
            <a:off x="804672" y="2969228"/>
            <a:ext cx="4410598" cy="785632"/>
          </a:xfrm>
        </p:spPr>
        <p:txBody>
          <a:bodyPr vert="horz" lIns="91440" tIns="45720" rIns="91440" bIns="45720" rtlCol="0" anchor="t">
            <a:normAutofit/>
          </a:bodyPr>
          <a:lstStyle/>
          <a:p>
            <a:pPr marL="0" indent="0">
              <a:buNone/>
            </a:pPr>
            <a:r>
              <a:rPr lang="en-US" sz="2000" kern="1200">
                <a:solidFill>
                  <a:srgbClr val="FFFFFF"/>
                </a:solidFill>
                <a:latin typeface="+mn-lt"/>
                <a:ea typeface="+mn-ea"/>
                <a:cs typeface="+mn-cs"/>
              </a:rPr>
              <a:t>How to check Palindrome String in Java. </a:t>
            </a:r>
          </a:p>
        </p:txBody>
      </p:sp>
      <p:sp>
        <p:nvSpPr>
          <p:cNvPr id="12" name="Freeform: Shape 11">
            <a:extLst>
              <a:ext uri="{FF2B5EF4-FFF2-40B4-BE49-F238E27FC236}">
                <a16:creationId xmlns:a16="http://schemas.microsoft.com/office/drawing/2014/main" id="{A5DE5602-4109-4FB0-91D4-B06AA4828C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64490" y="0"/>
            <a:ext cx="3727509" cy="2592945"/>
          </a:xfrm>
          <a:custGeom>
            <a:avLst/>
            <a:gdLst>
              <a:gd name="connsiteX0" fmla="*/ 0 w 3727509"/>
              <a:gd name="connsiteY0" fmla="*/ 0 h 2592945"/>
              <a:gd name="connsiteX1" fmla="*/ 3727509 w 3727509"/>
              <a:gd name="connsiteY1" fmla="*/ 0 h 2592945"/>
              <a:gd name="connsiteX2" fmla="*/ 3727509 w 3727509"/>
              <a:gd name="connsiteY2" fmla="*/ 2435434 h 2592945"/>
              <a:gd name="connsiteX3" fmla="*/ 3593308 w 3727509"/>
              <a:gd name="connsiteY3" fmla="*/ 2481293 h 2592945"/>
              <a:gd name="connsiteX4" fmla="*/ 2805488 w 3727509"/>
              <a:gd name="connsiteY4" fmla="*/ 2592945 h 2592945"/>
              <a:gd name="connsiteX5" fmla="*/ 3240 w 3727509"/>
              <a:gd name="connsiteY5" fmla="*/ 64154 h 2592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7509" h="2592945">
                <a:moveTo>
                  <a:pt x="0" y="0"/>
                </a:moveTo>
                <a:lnTo>
                  <a:pt x="3727509" y="0"/>
                </a:lnTo>
                <a:lnTo>
                  <a:pt x="3727509" y="2435434"/>
                </a:lnTo>
                <a:lnTo>
                  <a:pt x="3593308" y="2481293"/>
                </a:lnTo>
                <a:cubicBezTo>
                  <a:pt x="3343303" y="2553978"/>
                  <a:pt x="3078946" y="2592945"/>
                  <a:pt x="2805488" y="2592945"/>
                </a:cubicBezTo>
                <a:cubicBezTo>
                  <a:pt x="1347047" y="2592945"/>
                  <a:pt x="147488" y="1484539"/>
                  <a:pt x="3240" y="64154"/>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E5CD510-2C58-40AA-B724-1864FB098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0219" y="0"/>
            <a:ext cx="3501781" cy="2376333"/>
          </a:xfrm>
          <a:custGeom>
            <a:avLst/>
            <a:gdLst>
              <a:gd name="connsiteX0" fmla="*/ 0 w 3501781"/>
              <a:gd name="connsiteY0" fmla="*/ 0 h 2376333"/>
              <a:gd name="connsiteX1" fmla="*/ 3501781 w 3501781"/>
              <a:gd name="connsiteY1" fmla="*/ 0 h 2376333"/>
              <a:gd name="connsiteX2" fmla="*/ 3501781 w 3501781"/>
              <a:gd name="connsiteY2" fmla="*/ 2204146 h 2376333"/>
              <a:gd name="connsiteX3" fmla="*/ 3297773 w 3501781"/>
              <a:gd name="connsiteY3" fmla="*/ 2273858 h 2376333"/>
              <a:gd name="connsiteX4" fmla="*/ 2574710 w 3501781"/>
              <a:gd name="connsiteY4" fmla="*/ 2376333 h 2376333"/>
              <a:gd name="connsiteX5" fmla="*/ 2798 w 3501781"/>
              <a:gd name="connsiteY5" fmla="*/ 55401 h 237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1781" h="2376333">
                <a:moveTo>
                  <a:pt x="0" y="0"/>
                </a:moveTo>
                <a:lnTo>
                  <a:pt x="3501781" y="0"/>
                </a:lnTo>
                <a:lnTo>
                  <a:pt x="3501781" y="2204146"/>
                </a:lnTo>
                <a:lnTo>
                  <a:pt x="3297773" y="2273858"/>
                </a:lnTo>
                <a:cubicBezTo>
                  <a:pt x="3068318" y="2340569"/>
                  <a:pt x="2825690" y="2376333"/>
                  <a:pt x="2574710" y="2376333"/>
                </a:cubicBezTo>
                <a:cubicBezTo>
                  <a:pt x="1236147" y="2376333"/>
                  <a:pt x="135189" y="1359035"/>
                  <a:pt x="2798" y="55401"/>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23FF41C-993F-4FD1-89DB-FBE984593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66571" y="4021835"/>
            <a:ext cx="3725427" cy="2836165"/>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913B46F-0266-40C4-AB5F-433D3E668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688464" y="4242852"/>
            <a:ext cx="3503534" cy="2615148"/>
          </a:xfrm>
          <a:custGeom>
            <a:avLst/>
            <a:gdLst>
              <a:gd name="connsiteX0" fmla="*/ 1956463 w 5001415"/>
              <a:gd name="connsiteY0" fmla="*/ 0 h 3733214"/>
              <a:gd name="connsiteX1" fmla="*/ 5001415 w 5001415"/>
              <a:gd name="connsiteY1" fmla="*/ 3044952 h 3733214"/>
              <a:gd name="connsiteX2" fmla="*/ 4939553 w 5001415"/>
              <a:gd name="connsiteY2" fmla="*/ 3658617 h 3733214"/>
              <a:gd name="connsiteX3" fmla="*/ 4920372 w 5001415"/>
              <a:gd name="connsiteY3" fmla="*/ 3733214 h 3733214"/>
              <a:gd name="connsiteX4" fmla="*/ 0 w 5001415"/>
              <a:gd name="connsiteY4" fmla="*/ 3733214 h 3733214"/>
              <a:gd name="connsiteX5" fmla="*/ 0 w 5001415"/>
              <a:gd name="connsiteY5" fmla="*/ 713124 h 3733214"/>
              <a:gd name="connsiteX6" fmla="*/ 19591 w 5001415"/>
              <a:gd name="connsiteY6" fmla="*/ 695319 h 3733214"/>
              <a:gd name="connsiteX7" fmla="*/ 1956463 w 5001415"/>
              <a:gd name="connsiteY7" fmla="*/ 0 h 3733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1415" h="3733214">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8959516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4D73-1F08-4E90-89E6-ED4DC0690F2A}"/>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Question 4</a:t>
            </a:r>
          </a:p>
        </p:txBody>
      </p:sp>
      <p:sp>
        <p:nvSpPr>
          <p:cNvPr id="3" name="Content Placeholder 2">
            <a:extLst>
              <a:ext uri="{FF2B5EF4-FFF2-40B4-BE49-F238E27FC236}">
                <a16:creationId xmlns:a16="http://schemas.microsoft.com/office/drawing/2014/main" id="{D0BD5D45-C594-4DBF-8EF5-5E58662FA4DE}"/>
              </a:ext>
            </a:extLst>
          </p:cNvPr>
          <p:cNvSpPr>
            <a:spLocks noGrp="1"/>
          </p:cNvSpPr>
          <p:nvPr>
            <p:ph idx="1"/>
          </p:nvPr>
        </p:nvSpPr>
        <p:spPr>
          <a:xfrm>
            <a:off x="7464612" y="4750893"/>
            <a:ext cx="4087305" cy="1147863"/>
          </a:xfrm>
        </p:spPr>
        <p:txBody>
          <a:bodyPr vert="horz" lIns="91440" tIns="45720" rIns="91440" bIns="45720" rtlCol="0" anchor="t">
            <a:normAutofit/>
          </a:bodyPr>
          <a:lstStyle/>
          <a:p>
            <a:pPr marL="0" indent="0">
              <a:buNone/>
            </a:pPr>
            <a:r>
              <a:rPr lang="en-US" sz="2000" dirty="0"/>
              <a:t>Write a java program to capitalize each word first letter in string. </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Question mark on green pastel background">
            <a:extLst>
              <a:ext uri="{FF2B5EF4-FFF2-40B4-BE49-F238E27FC236}">
                <a16:creationId xmlns:a16="http://schemas.microsoft.com/office/drawing/2014/main" id="{1A0ABF47-0297-4E5D-A453-7DE2F687BA90}"/>
              </a:ext>
            </a:extLst>
          </p:cNvPr>
          <p:cNvPicPr>
            <a:picLocks noChangeAspect="1"/>
          </p:cNvPicPr>
          <p:nvPr/>
        </p:nvPicPr>
        <p:blipFill rotWithShape="1">
          <a:blip r:embed="rId2"/>
          <a:srcRect l="2313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6217334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83F7427-C66F-4073-8646-BA0E3BD0551B}"/>
              </a:ext>
            </a:extLst>
          </p:cNvPr>
          <p:cNvSpPr>
            <a:spLocks noGrp="1"/>
          </p:cNvSpPr>
          <p:nvPr>
            <p:ph type="title"/>
          </p:nvPr>
        </p:nvSpPr>
        <p:spPr>
          <a:xfrm>
            <a:off x="1301261" y="590062"/>
            <a:ext cx="5409655" cy="2838938"/>
          </a:xfrm>
        </p:spPr>
        <p:txBody>
          <a:bodyPr vert="horz" lIns="91440" tIns="45720" rIns="91440" bIns="45720" rtlCol="0" anchor="b">
            <a:normAutofit/>
          </a:bodyPr>
          <a:lstStyle/>
          <a:p>
            <a:r>
              <a:rPr lang="en-US" sz="5600" kern="1200">
                <a:solidFill>
                  <a:srgbClr val="FFFFFF"/>
                </a:solidFill>
                <a:latin typeface="+mj-lt"/>
                <a:ea typeface="+mj-ea"/>
                <a:cs typeface="+mj-cs"/>
              </a:rPr>
              <a:t>Question 5</a:t>
            </a:r>
          </a:p>
        </p:txBody>
      </p:sp>
      <p:sp>
        <p:nvSpPr>
          <p:cNvPr id="3" name="Content Placeholder 2">
            <a:extLst>
              <a:ext uri="{FF2B5EF4-FFF2-40B4-BE49-F238E27FC236}">
                <a16:creationId xmlns:a16="http://schemas.microsoft.com/office/drawing/2014/main" id="{8AFF2369-E058-4355-AC1C-41C6081E0CB8}"/>
              </a:ext>
            </a:extLst>
          </p:cNvPr>
          <p:cNvSpPr>
            <a:spLocks noGrp="1"/>
          </p:cNvSpPr>
          <p:nvPr>
            <p:ph idx="1"/>
          </p:nvPr>
        </p:nvSpPr>
        <p:spPr>
          <a:xfrm>
            <a:off x="2390775" y="4295775"/>
            <a:ext cx="8601071" cy="1561648"/>
          </a:xfrm>
        </p:spPr>
        <p:txBody>
          <a:bodyPr vert="horz" lIns="91440" tIns="45720" rIns="91440" bIns="45720" rtlCol="0">
            <a:normAutofit/>
          </a:bodyPr>
          <a:lstStyle/>
          <a:p>
            <a:pPr marL="0" indent="0" algn="r">
              <a:buNone/>
            </a:pPr>
            <a:r>
              <a:rPr lang="en-US" sz="4000" kern="1200" dirty="0">
                <a:solidFill>
                  <a:srgbClr val="FFFFFF"/>
                </a:solidFill>
                <a:latin typeface="+mn-lt"/>
                <a:ea typeface="+mn-ea"/>
                <a:cs typeface="+mn-cs"/>
              </a:rPr>
              <a:t>Write a code to prove that strings are immutable in java?</a:t>
            </a:r>
          </a:p>
        </p:txBody>
      </p:sp>
      <p:sp>
        <p:nvSpPr>
          <p:cNvPr id="3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722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837517-F36F-4C1C-9506-A67C72F87752}"/>
              </a:ext>
            </a:extLst>
          </p:cNvPr>
          <p:cNvSpPr>
            <a:spLocks noGrp="1"/>
          </p:cNvSpPr>
          <p:nvPr>
            <p:ph type="title"/>
          </p:nvPr>
        </p:nvSpPr>
        <p:spPr>
          <a:xfrm>
            <a:off x="804671" y="365125"/>
            <a:ext cx="3405821" cy="3117038"/>
          </a:xfrm>
        </p:spPr>
        <p:txBody>
          <a:bodyPr anchor="ctr">
            <a:normAutofit/>
          </a:bodyPr>
          <a:lstStyle/>
          <a:p>
            <a:r>
              <a:rPr lang="en-US" dirty="0"/>
              <a:t>Question 6</a:t>
            </a:r>
          </a:p>
        </p:txBody>
      </p:sp>
      <p:sp>
        <p:nvSpPr>
          <p:cNvPr id="3" name="Content Placeholder 2">
            <a:extLst>
              <a:ext uri="{FF2B5EF4-FFF2-40B4-BE49-F238E27FC236}">
                <a16:creationId xmlns:a16="http://schemas.microsoft.com/office/drawing/2014/main" id="{53E6D0BD-1321-490F-8242-F7A2D3044C87}"/>
              </a:ext>
            </a:extLst>
          </p:cNvPr>
          <p:cNvSpPr>
            <a:spLocks noGrp="1"/>
          </p:cNvSpPr>
          <p:nvPr>
            <p:ph idx="1"/>
          </p:nvPr>
        </p:nvSpPr>
        <p:spPr>
          <a:xfrm>
            <a:off x="6374219" y="994145"/>
            <a:ext cx="5156364" cy="4832498"/>
          </a:xfrm>
        </p:spPr>
        <p:txBody>
          <a:bodyPr anchor="ctr">
            <a:normAutofit/>
          </a:bodyPr>
          <a:lstStyle/>
          <a:p>
            <a:r>
              <a:rPr lang="en-US" sz="2100"/>
              <a:t>Java program to find the percentage of uppercase, lowercase, digits and special characters in String. </a:t>
            </a:r>
          </a:p>
          <a:p>
            <a:r>
              <a:rPr lang="en-US" sz="2100"/>
              <a:t>How to swap to string without using the third variable. </a:t>
            </a:r>
          </a:p>
          <a:p>
            <a:r>
              <a:rPr lang="en-US" sz="2100"/>
              <a:t>How to remove a particular character from a string.</a:t>
            </a:r>
          </a:p>
          <a:p>
            <a:endParaRPr lang="en-US" sz="2100"/>
          </a:p>
        </p:txBody>
      </p:sp>
    </p:spTree>
    <p:extLst>
      <p:ext uri="{BB962C8B-B14F-4D97-AF65-F5344CB8AC3E}">
        <p14:creationId xmlns:p14="http://schemas.microsoft.com/office/powerpoint/2010/main" val="3240942774"/>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4" name="Title 3">
            <a:extLst>
              <a:ext uri="{FF2B5EF4-FFF2-40B4-BE49-F238E27FC236}">
                <a16:creationId xmlns:a16="http://schemas.microsoft.com/office/drawing/2014/main" id="{D8C8623E-723B-4B32-AC7D-6F2BF4CA3035}"/>
              </a:ext>
            </a:extLst>
          </p:cNvPr>
          <p:cNvSpPr>
            <a:spLocks noGrp="1"/>
          </p:cNvSpPr>
          <p:nvPr>
            <p:ph type="ctrTitle"/>
          </p:nvPr>
        </p:nvSpPr>
        <p:spPr>
          <a:xfrm>
            <a:off x="1932903" y="949325"/>
            <a:ext cx="8071706" cy="2387600"/>
          </a:xfrm>
        </p:spPr>
        <p:txBody>
          <a:bodyPr>
            <a:normAutofit/>
          </a:bodyPr>
          <a:lstStyle/>
          <a:p>
            <a:pPr algn="l"/>
            <a:r>
              <a:rPr lang="en-US" sz="6600">
                <a:solidFill>
                  <a:schemeClr val="bg1"/>
                </a:solidFill>
              </a:rPr>
              <a:t>Array in Java</a:t>
            </a:r>
          </a:p>
        </p:txBody>
      </p:sp>
      <p:cxnSp>
        <p:nvCxnSpPr>
          <p:cNvPr id="11" name="Straight Connector 10">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102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5F6072-FD69-4118-97A9-7570BC6ADC30}"/>
              </a:ext>
            </a:extLst>
          </p:cNvPr>
          <p:cNvSpPr>
            <a:spLocks noGrp="1"/>
          </p:cNvSpPr>
          <p:nvPr>
            <p:ph type="title"/>
          </p:nvPr>
        </p:nvSpPr>
        <p:spPr>
          <a:xfrm>
            <a:off x="1137034" y="609597"/>
            <a:ext cx="9392421" cy="1330841"/>
          </a:xfrm>
        </p:spPr>
        <p:txBody>
          <a:bodyPr>
            <a:normAutofit/>
          </a:bodyPr>
          <a:lstStyle/>
          <a:p>
            <a:r>
              <a:rPr lang="en-US" dirty="0"/>
              <a:t>Introduction </a:t>
            </a:r>
          </a:p>
        </p:txBody>
      </p:sp>
      <p:sp>
        <p:nvSpPr>
          <p:cNvPr id="3" name="Content Placeholder 2">
            <a:extLst>
              <a:ext uri="{FF2B5EF4-FFF2-40B4-BE49-F238E27FC236}">
                <a16:creationId xmlns:a16="http://schemas.microsoft.com/office/drawing/2014/main" id="{E00A031C-DD0F-427F-BAD9-DF6CE1DD1CC7}"/>
              </a:ext>
            </a:extLst>
          </p:cNvPr>
          <p:cNvSpPr>
            <a:spLocks noGrp="1"/>
          </p:cNvSpPr>
          <p:nvPr>
            <p:ph idx="1"/>
          </p:nvPr>
        </p:nvSpPr>
        <p:spPr>
          <a:xfrm>
            <a:off x="1137034" y="2198362"/>
            <a:ext cx="4958966" cy="3917773"/>
          </a:xfrm>
        </p:spPr>
        <p:txBody>
          <a:bodyPr>
            <a:normAutofit/>
          </a:bodyPr>
          <a:lstStyle/>
          <a:p>
            <a:r>
              <a:rPr lang="en-US" sz="2000"/>
              <a:t>An array is a container object that holds a fixed number of value of a single type in contiguous memory location. </a:t>
            </a:r>
          </a:p>
          <a:p>
            <a:r>
              <a:rPr lang="en-US" sz="2000"/>
              <a:t>The length of an array is determined at the time of array creation. </a:t>
            </a:r>
          </a:p>
          <a:p>
            <a:r>
              <a:rPr lang="en-US" sz="2000"/>
              <a:t>Array in java is index-based, the first element of the array is stored at the 0</a:t>
            </a:r>
            <a:r>
              <a:rPr lang="en-US" sz="2000" baseline="30000"/>
              <a:t>th</a:t>
            </a:r>
            <a:r>
              <a:rPr lang="en-US" sz="2000"/>
              <a:t> index.</a:t>
            </a:r>
          </a:p>
          <a:p>
            <a:r>
              <a:rPr lang="en-US" sz="2000"/>
              <a:t>Unlike c/C++, we can get the length of the array using the length member whereas in C/C++ we use the sizeof operator. </a:t>
            </a:r>
          </a:p>
          <a:p>
            <a:endParaRPr lang="en-US" sz="2000"/>
          </a:p>
        </p:txBody>
      </p:sp>
      <p:pic>
        <p:nvPicPr>
          <p:cNvPr id="1026" name="Picture 2" descr="Java array">
            <a:extLst>
              <a:ext uri="{FF2B5EF4-FFF2-40B4-BE49-F238E27FC236}">
                <a16:creationId xmlns:a16="http://schemas.microsoft.com/office/drawing/2014/main" id="{DAD81F35-6107-4B4A-99F4-9607A2073C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3176641"/>
            <a:ext cx="4788505" cy="1772461"/>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49705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White puzzle with one red piece">
            <a:extLst>
              <a:ext uri="{FF2B5EF4-FFF2-40B4-BE49-F238E27FC236}">
                <a16:creationId xmlns:a16="http://schemas.microsoft.com/office/drawing/2014/main" id="{EE706715-ECD2-44A1-9B33-65F411871624}"/>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048D29FA-B2C5-4ED4-8723-9487E93A4C86}"/>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Advantages </a:t>
            </a:r>
          </a:p>
        </p:txBody>
      </p:sp>
      <p:cxnSp>
        <p:nvCxnSpPr>
          <p:cNvPr id="2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E8428477-5195-4B87-B6A6-E0933047E886}"/>
              </a:ext>
            </a:extLst>
          </p:cNvPr>
          <p:cNvSpPr>
            <a:spLocks noGrp="1"/>
          </p:cNvSpPr>
          <p:nvPr>
            <p:ph idx="1"/>
          </p:nvPr>
        </p:nvSpPr>
        <p:spPr>
          <a:xfrm>
            <a:off x="5155379" y="1065862"/>
            <a:ext cx="5744685" cy="4726276"/>
          </a:xfrm>
        </p:spPr>
        <p:txBody>
          <a:bodyPr anchor="ctr">
            <a:normAutofit/>
          </a:bodyPr>
          <a:lstStyle/>
          <a:p>
            <a:r>
              <a:rPr lang="en-US" sz="2000">
                <a:solidFill>
                  <a:srgbClr val="FFFFFF"/>
                </a:solidFill>
              </a:rPr>
              <a:t>Code Optimization: it makes the code optimized, we can retrieve or sort the data efficiently </a:t>
            </a:r>
          </a:p>
          <a:p>
            <a:r>
              <a:rPr lang="en-US" sz="2000">
                <a:solidFill>
                  <a:srgbClr val="FFFFFF"/>
                </a:solidFill>
              </a:rPr>
              <a:t>Random access : We can get any data located at an index position </a:t>
            </a:r>
          </a:p>
        </p:txBody>
      </p:sp>
    </p:spTree>
    <p:extLst>
      <p:ext uri="{BB962C8B-B14F-4D97-AF65-F5344CB8AC3E}">
        <p14:creationId xmlns:p14="http://schemas.microsoft.com/office/powerpoint/2010/main" val="2953582245"/>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FD3781E-0FD9-42E1-9F70-5B13A9ABCCC2}"/>
              </a:ext>
            </a:extLst>
          </p:cNvPr>
          <p:cNvSpPr>
            <a:spLocks noGrp="1"/>
          </p:cNvSpPr>
          <p:nvPr>
            <p:ph type="title"/>
          </p:nvPr>
        </p:nvSpPr>
        <p:spPr>
          <a:xfrm>
            <a:off x="1014141" y="1450655"/>
            <a:ext cx="3932030" cy="3956690"/>
          </a:xfrm>
        </p:spPr>
        <p:txBody>
          <a:bodyPr anchor="ctr">
            <a:normAutofit/>
          </a:bodyPr>
          <a:lstStyle/>
          <a:p>
            <a:r>
              <a:rPr lang="en-US" sz="5000">
                <a:solidFill>
                  <a:schemeClr val="bg1"/>
                </a:solidFill>
              </a:rPr>
              <a:t>Disadvantages </a:t>
            </a:r>
          </a:p>
        </p:txBody>
      </p:sp>
      <p:cxnSp>
        <p:nvCxnSpPr>
          <p:cNvPr id="14"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27BFC0-8C6E-4095-87BB-B25CD3B250A5}"/>
              </a:ext>
            </a:extLst>
          </p:cNvPr>
          <p:cNvSpPr>
            <a:spLocks noGrp="1"/>
          </p:cNvSpPr>
          <p:nvPr>
            <p:ph idx="1"/>
          </p:nvPr>
        </p:nvSpPr>
        <p:spPr>
          <a:xfrm>
            <a:off x="6096000" y="1108061"/>
            <a:ext cx="5008901" cy="4571972"/>
          </a:xfrm>
        </p:spPr>
        <p:txBody>
          <a:bodyPr anchor="ctr">
            <a:normAutofit/>
          </a:bodyPr>
          <a:lstStyle/>
          <a:p>
            <a:r>
              <a:rPr lang="en-US" sz="2000">
                <a:solidFill>
                  <a:schemeClr val="bg1"/>
                </a:solidFill>
              </a:rPr>
              <a:t>Size Limit: We can store only the fixed size of elements in the array. It doesn't grow its size at runtime. To solve this problem, collection framework is used in Java which grows automatically.</a:t>
            </a:r>
          </a:p>
        </p:txBody>
      </p:sp>
    </p:spTree>
    <p:extLst>
      <p:ext uri="{BB962C8B-B14F-4D97-AF65-F5344CB8AC3E}">
        <p14:creationId xmlns:p14="http://schemas.microsoft.com/office/powerpoint/2010/main" val="1120320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0451D5A-BB6D-4E9E-B281-22D5733200DB}"/>
              </a:ext>
            </a:extLst>
          </p:cNvPr>
          <p:cNvSpPr>
            <a:spLocks noGrp="1"/>
          </p:cNvSpPr>
          <p:nvPr>
            <p:ph type="title"/>
          </p:nvPr>
        </p:nvSpPr>
        <p:spPr>
          <a:xfrm>
            <a:off x="1014141" y="1450655"/>
            <a:ext cx="3932030" cy="3956690"/>
          </a:xfrm>
        </p:spPr>
        <p:txBody>
          <a:bodyPr anchor="ctr">
            <a:normAutofit/>
          </a:bodyPr>
          <a:lstStyle/>
          <a:p>
            <a:r>
              <a:rPr lang="en-US" sz="8000">
                <a:solidFill>
                  <a:schemeClr val="bg1"/>
                </a:solidFill>
              </a:rPr>
              <a:t>Creating an Array</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389038-DAC0-42AD-ACFD-A50494DDEC96}"/>
              </a:ext>
            </a:extLst>
          </p:cNvPr>
          <p:cNvSpPr>
            <a:spLocks noGrp="1"/>
          </p:cNvSpPr>
          <p:nvPr>
            <p:ph idx="1"/>
          </p:nvPr>
        </p:nvSpPr>
        <p:spPr>
          <a:xfrm>
            <a:off x="6096000" y="1108061"/>
            <a:ext cx="5008901" cy="4571972"/>
          </a:xfrm>
        </p:spPr>
        <p:txBody>
          <a:bodyPr anchor="ctr">
            <a:normAutofit/>
          </a:bodyPr>
          <a:lstStyle/>
          <a:p>
            <a:r>
              <a:rPr lang="en-US" sz="2000">
                <a:solidFill>
                  <a:schemeClr val="bg1"/>
                </a:solidFill>
              </a:rPr>
              <a:t>Syntax to declare an array in Java</a:t>
            </a:r>
          </a:p>
          <a:p>
            <a:r>
              <a:rPr lang="en-US" sz="2000">
                <a:solidFill>
                  <a:schemeClr val="bg1"/>
                </a:solidFill>
              </a:rPr>
              <a:t>datatype[]  arr</a:t>
            </a:r>
          </a:p>
          <a:p>
            <a:r>
              <a:rPr lang="en-US" sz="2000">
                <a:solidFill>
                  <a:schemeClr val="bg1"/>
                </a:solidFill>
              </a:rPr>
              <a:t>datatype []arr</a:t>
            </a:r>
          </a:p>
          <a:p>
            <a:r>
              <a:rPr lang="en-US" sz="2000">
                <a:solidFill>
                  <a:schemeClr val="bg1"/>
                </a:solidFill>
              </a:rPr>
              <a:t>datatype arr[]</a:t>
            </a:r>
          </a:p>
          <a:p>
            <a:endParaRPr lang="en-US" sz="2000">
              <a:solidFill>
                <a:schemeClr val="bg1"/>
              </a:solidFill>
            </a:endParaRPr>
          </a:p>
          <a:p>
            <a:r>
              <a:rPr lang="en-US" sz="2000">
                <a:solidFill>
                  <a:schemeClr val="bg1"/>
                </a:solidFill>
              </a:rPr>
              <a:t>Syntax to initialization of an array in Java</a:t>
            </a:r>
          </a:p>
          <a:p>
            <a:r>
              <a:rPr lang="en-US" sz="2000">
                <a:solidFill>
                  <a:schemeClr val="bg1"/>
                </a:solidFill>
              </a:rPr>
              <a:t>arrayRefVar = new datatype[];</a:t>
            </a:r>
          </a:p>
        </p:txBody>
      </p:sp>
    </p:spTree>
    <p:extLst>
      <p:ext uri="{BB962C8B-B14F-4D97-AF65-F5344CB8AC3E}">
        <p14:creationId xmlns:p14="http://schemas.microsoft.com/office/powerpoint/2010/main" val="3874551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45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65402-4D76-4C8F-AD55-6D1B5463870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Example </a:t>
            </a:r>
          </a:p>
        </p:txBody>
      </p:sp>
      <p:pic>
        <p:nvPicPr>
          <p:cNvPr id="5" name="Content Placeholder 4" descr="Text&#10;&#10;Description automatically generated">
            <a:extLst>
              <a:ext uri="{FF2B5EF4-FFF2-40B4-BE49-F238E27FC236}">
                <a16:creationId xmlns:a16="http://schemas.microsoft.com/office/drawing/2014/main" id="{3DC4DC0E-6B8F-4E99-AE33-5342EADA455F}"/>
              </a:ext>
            </a:extLst>
          </p:cNvPr>
          <p:cNvPicPr>
            <a:picLocks noGrp="1" noChangeAspect="1"/>
          </p:cNvPicPr>
          <p:nvPr>
            <p:ph idx="1"/>
          </p:nvPr>
        </p:nvPicPr>
        <p:blipFill>
          <a:blip r:embed="rId2"/>
          <a:stretch>
            <a:fillRect/>
          </a:stretch>
        </p:blipFill>
        <p:spPr>
          <a:xfrm>
            <a:off x="4207933" y="720084"/>
            <a:ext cx="7347537" cy="5418807"/>
          </a:xfrm>
          <a:prstGeom prst="rect">
            <a:avLst/>
          </a:prstGeom>
        </p:spPr>
      </p:pic>
    </p:spTree>
    <p:extLst>
      <p:ext uri="{BB962C8B-B14F-4D97-AF65-F5344CB8AC3E}">
        <p14:creationId xmlns:p14="http://schemas.microsoft.com/office/powerpoint/2010/main" val="105202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6C2C9-3FD4-4984-A760-D403F33D2CB9}"/>
              </a:ext>
            </a:extLst>
          </p:cNvPr>
          <p:cNvSpPr>
            <a:spLocks noGrp="1"/>
          </p:cNvSpPr>
          <p:nvPr>
            <p:ph type="title"/>
          </p:nvPr>
        </p:nvSpPr>
        <p:spPr>
          <a:xfrm>
            <a:off x="1113810" y="2825248"/>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Example </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8B90303-4A44-4977-B007-CC0B3588292B}"/>
              </a:ext>
            </a:extLst>
          </p:cNvPr>
          <p:cNvPicPr>
            <a:picLocks noGrp="1" noChangeAspect="1"/>
          </p:cNvPicPr>
          <p:nvPr>
            <p:ph idx="1"/>
          </p:nvPr>
        </p:nvPicPr>
        <p:blipFill>
          <a:blip r:embed="rId2"/>
          <a:stretch>
            <a:fillRect/>
          </a:stretch>
        </p:blipFill>
        <p:spPr>
          <a:xfrm>
            <a:off x="6095156" y="928201"/>
            <a:ext cx="5190672" cy="4926942"/>
          </a:xfrm>
          <a:prstGeom prst="rect">
            <a:avLst/>
          </a:prstGeom>
        </p:spPr>
      </p:pic>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079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C9DFEA-AB33-4A36-9C7B-27E25306A16E}"/>
              </a:ext>
            </a:extLst>
          </p:cNvPr>
          <p:cNvSpPr>
            <a:spLocks noGrp="1"/>
          </p:cNvSpPr>
          <p:nvPr>
            <p:ph type="title"/>
          </p:nvPr>
        </p:nvSpPr>
        <p:spPr>
          <a:xfrm>
            <a:off x="728663" y="1422400"/>
            <a:ext cx="4505552" cy="2387600"/>
          </a:xfrm>
        </p:spPr>
        <p:txBody>
          <a:bodyPr vert="horz" lIns="91440" tIns="45720" rIns="91440" bIns="45720" rtlCol="0" anchor="b">
            <a:normAutofit/>
          </a:bodyPr>
          <a:lstStyle/>
          <a:p>
            <a:r>
              <a:rPr lang="en-US" sz="5000">
                <a:solidFill>
                  <a:schemeClr val="bg1"/>
                </a:solidFill>
              </a:rPr>
              <a:t>Looping the array in Java</a:t>
            </a:r>
          </a:p>
        </p:txBody>
      </p:sp>
      <p:sp>
        <p:nvSpPr>
          <p:cNvPr id="21" name="Freeform: Shape 20">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1E42977F-A1B5-47DB-B448-CF1918754BD6}"/>
              </a:ext>
            </a:extLst>
          </p:cNvPr>
          <p:cNvPicPr>
            <a:picLocks noChangeAspect="1"/>
          </p:cNvPicPr>
          <p:nvPr/>
        </p:nvPicPr>
        <p:blipFill>
          <a:blip r:embed="rId2"/>
          <a:stretch>
            <a:fillRect/>
          </a:stretch>
        </p:blipFill>
        <p:spPr>
          <a:xfrm>
            <a:off x="7759831" y="2671770"/>
            <a:ext cx="3739248" cy="3421411"/>
          </a:xfrm>
          <a:prstGeom prst="rect">
            <a:avLst/>
          </a:prstGeom>
        </p:spPr>
      </p:pic>
      <p:pic>
        <p:nvPicPr>
          <p:cNvPr id="9" name="Picture 8">
            <a:extLst>
              <a:ext uri="{FF2B5EF4-FFF2-40B4-BE49-F238E27FC236}">
                <a16:creationId xmlns:a16="http://schemas.microsoft.com/office/drawing/2014/main" id="{7B983912-093E-47A9-93BA-BEF2F6E89335}"/>
              </a:ext>
            </a:extLst>
          </p:cNvPr>
          <p:cNvPicPr>
            <a:picLocks noChangeAspect="1"/>
          </p:cNvPicPr>
          <p:nvPr/>
        </p:nvPicPr>
        <p:blipFill>
          <a:blip r:embed="rId3"/>
          <a:stretch>
            <a:fillRect/>
          </a:stretch>
        </p:blipFill>
        <p:spPr>
          <a:xfrm>
            <a:off x="5756393" y="1320672"/>
            <a:ext cx="3105975" cy="1351098"/>
          </a:xfrm>
          <a:prstGeom prst="rect">
            <a:avLst/>
          </a:prstGeom>
        </p:spPr>
      </p:pic>
    </p:spTree>
    <p:extLst>
      <p:ext uri="{BB962C8B-B14F-4D97-AF65-F5344CB8AC3E}">
        <p14:creationId xmlns:p14="http://schemas.microsoft.com/office/powerpoint/2010/main" val="1952184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Text&#10;&#10;Description automatically generated">
            <a:extLst>
              <a:ext uri="{FF2B5EF4-FFF2-40B4-BE49-F238E27FC236}">
                <a16:creationId xmlns:a16="http://schemas.microsoft.com/office/drawing/2014/main" id="{FA573EC1-2DF1-41B5-AAFD-E3C029549378}"/>
              </a:ext>
            </a:extLst>
          </p:cNvPr>
          <p:cNvPicPr>
            <a:picLocks noGrp="1" noChangeAspect="1"/>
          </p:cNvPicPr>
          <p:nvPr>
            <p:ph idx="1"/>
          </p:nvPr>
        </p:nvPicPr>
        <p:blipFill>
          <a:blip r:embed="rId2"/>
          <a:stretch>
            <a:fillRect/>
          </a:stretch>
        </p:blipFill>
        <p:spPr>
          <a:xfrm>
            <a:off x="937604" y="643466"/>
            <a:ext cx="10316792" cy="5571067"/>
          </a:xfrm>
          <a:prstGeom prst="rect">
            <a:avLst/>
          </a:prstGeom>
        </p:spPr>
      </p:pic>
    </p:spTree>
    <p:extLst>
      <p:ext uri="{BB962C8B-B14F-4D97-AF65-F5344CB8AC3E}">
        <p14:creationId xmlns:p14="http://schemas.microsoft.com/office/powerpoint/2010/main" val="2356726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93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F4842-4975-4A00-BE04-50F1C227DA8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For each loop for Java Array </a:t>
            </a:r>
          </a:p>
        </p:txBody>
      </p:sp>
      <p:pic>
        <p:nvPicPr>
          <p:cNvPr id="5" name="Content Placeholder 4" descr="Text&#10;&#10;Description automatically generated">
            <a:extLst>
              <a:ext uri="{FF2B5EF4-FFF2-40B4-BE49-F238E27FC236}">
                <a16:creationId xmlns:a16="http://schemas.microsoft.com/office/drawing/2014/main" id="{F168CDF1-71C4-4D23-A7A1-15784F6375A3}"/>
              </a:ext>
            </a:extLst>
          </p:cNvPr>
          <p:cNvPicPr>
            <a:picLocks noGrp="1" noChangeAspect="1"/>
          </p:cNvPicPr>
          <p:nvPr>
            <p:ph idx="1"/>
          </p:nvPr>
        </p:nvPicPr>
        <p:blipFill>
          <a:blip r:embed="rId2"/>
          <a:stretch>
            <a:fillRect/>
          </a:stretch>
        </p:blipFill>
        <p:spPr>
          <a:xfrm>
            <a:off x="4207933" y="1712001"/>
            <a:ext cx="7347537" cy="3434974"/>
          </a:xfrm>
          <a:prstGeom prst="rect">
            <a:avLst/>
          </a:prstGeom>
        </p:spPr>
      </p:pic>
    </p:spTree>
    <p:extLst>
      <p:ext uri="{BB962C8B-B14F-4D97-AF65-F5344CB8AC3E}">
        <p14:creationId xmlns:p14="http://schemas.microsoft.com/office/powerpoint/2010/main" val="235145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555127FC-450F-426F-AAF2-A8182529488E}"/>
              </a:ext>
            </a:extLst>
          </p:cNvPr>
          <p:cNvPicPr>
            <a:picLocks noChangeAspect="1"/>
          </p:cNvPicPr>
          <p:nvPr/>
        </p:nvPicPr>
        <p:blipFill rotWithShape="1">
          <a:blip r:embed="rId2">
            <a:alphaModFix amt="35000"/>
          </a:blip>
          <a:srcRect t="3582" b="21418"/>
          <a:stretch/>
        </p:blipFill>
        <p:spPr>
          <a:xfrm>
            <a:off x="20" y="1"/>
            <a:ext cx="12191980" cy="6857999"/>
          </a:xfrm>
          <a:prstGeom prst="rect">
            <a:avLst/>
          </a:prstGeom>
        </p:spPr>
      </p:pic>
      <p:sp>
        <p:nvSpPr>
          <p:cNvPr id="2" name="Title 1">
            <a:extLst>
              <a:ext uri="{FF2B5EF4-FFF2-40B4-BE49-F238E27FC236}">
                <a16:creationId xmlns:a16="http://schemas.microsoft.com/office/drawing/2014/main" id="{5BA1BDFE-4657-4BB1-A176-3F4314587A82}"/>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Copying the content of an array </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0C694A-8F87-495B-88F6-0A875EA883A0}"/>
              </a:ext>
            </a:extLst>
          </p:cNvPr>
          <p:cNvSpPr>
            <a:spLocks noGrp="1"/>
          </p:cNvSpPr>
          <p:nvPr>
            <p:ph idx="1"/>
          </p:nvPr>
        </p:nvSpPr>
        <p:spPr>
          <a:xfrm>
            <a:off x="5155379" y="1065862"/>
            <a:ext cx="5744685" cy="4726276"/>
          </a:xfrm>
        </p:spPr>
        <p:txBody>
          <a:bodyPr anchor="ctr">
            <a:normAutofit/>
          </a:bodyPr>
          <a:lstStyle/>
          <a:p>
            <a:r>
              <a:rPr lang="en-US" sz="2000">
                <a:solidFill>
                  <a:srgbClr val="FFFFFF"/>
                </a:solidFill>
              </a:rPr>
              <a:t>They are two ways to clone an array in Java</a:t>
            </a:r>
          </a:p>
          <a:p>
            <a:pPr lvl="1"/>
            <a:r>
              <a:rPr lang="en-US" sz="2000">
                <a:solidFill>
                  <a:srgbClr val="FFFFFF"/>
                </a:solidFill>
              </a:rPr>
              <a:t>By using the inbuilt method and clone the content of an array to another </a:t>
            </a:r>
          </a:p>
          <a:p>
            <a:pPr lvl="1"/>
            <a:r>
              <a:rPr lang="en-US" sz="2000">
                <a:solidFill>
                  <a:srgbClr val="FFFFFF"/>
                </a:solidFill>
              </a:rPr>
              <a:t>By doing it programmatically</a:t>
            </a:r>
          </a:p>
        </p:txBody>
      </p:sp>
    </p:spTree>
    <p:extLst>
      <p:ext uri="{BB962C8B-B14F-4D97-AF65-F5344CB8AC3E}">
        <p14:creationId xmlns:p14="http://schemas.microsoft.com/office/powerpoint/2010/main" val="1847657077"/>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28DD5-A3C8-4C22-A930-815CB0F9F5C3}"/>
              </a:ext>
            </a:extLst>
          </p:cNvPr>
          <p:cNvSpPr>
            <a:spLocks noGrp="1"/>
          </p:cNvSpPr>
          <p:nvPr>
            <p:ph type="title"/>
          </p:nvPr>
        </p:nvSpPr>
        <p:spPr>
          <a:xfrm>
            <a:off x="546351" y="433545"/>
            <a:ext cx="11139854" cy="930447"/>
          </a:xfrm>
          <a:prstGeom prst="ellipse">
            <a:avLst/>
          </a:prstGeom>
        </p:spPr>
        <p:txBody>
          <a:bodyPr vert="horz" lIns="91440" tIns="45720" rIns="91440" bIns="45720" rtlCol="0" anchor="b">
            <a:normAutofit/>
          </a:bodyPr>
          <a:lstStyle/>
          <a:p>
            <a:pPr algn="ctr"/>
            <a:r>
              <a:rPr lang="en-US" sz="3800">
                <a:solidFill>
                  <a:srgbClr val="FFFFFF"/>
                </a:solidFill>
              </a:rPr>
              <a:t>Inbuilt method to clone an array </a:t>
            </a:r>
          </a:p>
        </p:txBody>
      </p:sp>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descr="Blank Diagram - Page 1 (11)">
            <a:extLst>
              <a:ext uri="{FF2B5EF4-FFF2-40B4-BE49-F238E27FC236}">
                <a16:creationId xmlns:a16="http://schemas.microsoft.com/office/drawing/2014/main" id="{0DE81FCB-BA84-47F7-9E7A-1726F93E8C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1343" y="2426818"/>
            <a:ext cx="5076364"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0F2406F8-CA87-43FE-AC52-5909C8A482EC}"/>
              </a:ext>
            </a:extLst>
          </p:cNvPr>
          <p:cNvPicPr>
            <a:picLocks noGrp="1" noChangeAspect="1"/>
          </p:cNvPicPr>
          <p:nvPr>
            <p:ph idx="1"/>
          </p:nvPr>
        </p:nvPicPr>
        <p:blipFill>
          <a:blip r:embed="rId3"/>
          <a:stretch>
            <a:fillRect/>
          </a:stretch>
        </p:blipFill>
        <p:spPr>
          <a:xfrm>
            <a:off x="6445073" y="2986638"/>
            <a:ext cx="5455917" cy="2877996"/>
          </a:xfrm>
          <a:prstGeom prst="rect">
            <a:avLst/>
          </a:prstGeom>
        </p:spPr>
      </p:pic>
    </p:spTree>
    <p:extLst>
      <p:ext uri="{BB962C8B-B14F-4D97-AF65-F5344CB8AC3E}">
        <p14:creationId xmlns:p14="http://schemas.microsoft.com/office/powerpoint/2010/main" val="1614410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87123CCE-2B5A-4E44-A5D3-3EA83D8779F9}"/>
              </a:ext>
            </a:extLst>
          </p:cNvPr>
          <p:cNvPicPr>
            <a:picLocks noGrp="1" noChangeAspect="1"/>
          </p:cNvPicPr>
          <p:nvPr>
            <p:ph idx="1"/>
          </p:nvPr>
        </p:nvPicPr>
        <p:blipFill rotWithShape="1">
          <a:blip r:embed="rId2"/>
          <a:srcRect l="1552" r="1204" b="-1"/>
          <a:stretch/>
        </p:blipFill>
        <p:spPr>
          <a:xfrm>
            <a:off x="457200" y="457200"/>
            <a:ext cx="11277600" cy="5943600"/>
          </a:xfrm>
          <a:prstGeom prst="rect">
            <a:avLst/>
          </a:prstGeom>
        </p:spPr>
      </p:pic>
    </p:spTree>
    <p:extLst>
      <p:ext uri="{BB962C8B-B14F-4D97-AF65-F5344CB8AC3E}">
        <p14:creationId xmlns:p14="http://schemas.microsoft.com/office/powerpoint/2010/main" val="601804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55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AB893-C7FF-49D7-8740-7204421E6D7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a:solidFill>
                  <a:srgbClr val="FFFFFF"/>
                </a:solidFill>
                <a:latin typeface="+mj-lt"/>
                <a:ea typeface="+mj-ea"/>
                <a:cs typeface="+mj-cs"/>
              </a:rPr>
              <a:t>Clone programmatically </a:t>
            </a:r>
          </a:p>
        </p:txBody>
      </p:sp>
      <p:pic>
        <p:nvPicPr>
          <p:cNvPr id="5" name="Content Placeholder 4" descr="Text&#10;&#10;Description automatically generated">
            <a:extLst>
              <a:ext uri="{FF2B5EF4-FFF2-40B4-BE49-F238E27FC236}">
                <a16:creationId xmlns:a16="http://schemas.microsoft.com/office/drawing/2014/main" id="{08B20F92-1EEC-4AE4-BA3F-9BC203FAE8EE}"/>
              </a:ext>
            </a:extLst>
          </p:cNvPr>
          <p:cNvPicPr>
            <a:picLocks noGrp="1" noChangeAspect="1"/>
          </p:cNvPicPr>
          <p:nvPr>
            <p:ph idx="1"/>
          </p:nvPr>
        </p:nvPicPr>
        <p:blipFill>
          <a:blip r:embed="rId2"/>
          <a:stretch>
            <a:fillRect/>
          </a:stretch>
        </p:blipFill>
        <p:spPr>
          <a:xfrm>
            <a:off x="4038600" y="1145052"/>
            <a:ext cx="7188199" cy="4564506"/>
          </a:xfrm>
          <a:prstGeom prst="rect">
            <a:avLst/>
          </a:prstGeom>
        </p:spPr>
      </p:pic>
    </p:spTree>
    <p:extLst>
      <p:ext uri="{BB962C8B-B14F-4D97-AF65-F5344CB8AC3E}">
        <p14:creationId xmlns:p14="http://schemas.microsoft.com/office/powerpoint/2010/main" val="3384574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64C7-9398-2134-053F-FBAD6A515CB9}"/>
              </a:ext>
            </a:extLst>
          </p:cNvPr>
          <p:cNvSpPr>
            <a:spLocks noGrp="1"/>
          </p:cNvSpPr>
          <p:nvPr>
            <p:ph type="title"/>
          </p:nvPr>
        </p:nvSpPr>
        <p:spPr/>
        <p:txBody>
          <a:bodyPr/>
          <a:lstStyle/>
          <a:p>
            <a:r>
              <a:rPr lang="en-US" dirty="0"/>
              <a:t>Array | Exercise one</a:t>
            </a:r>
            <a:endParaRPr lang="en-GB" dirty="0"/>
          </a:p>
        </p:txBody>
      </p:sp>
      <p:sp>
        <p:nvSpPr>
          <p:cNvPr id="3" name="Content Placeholder 2">
            <a:extLst>
              <a:ext uri="{FF2B5EF4-FFF2-40B4-BE49-F238E27FC236}">
                <a16:creationId xmlns:a16="http://schemas.microsoft.com/office/drawing/2014/main" id="{BCE95B62-2E7B-3C41-4B82-F3B7B4E46198}"/>
              </a:ext>
            </a:extLst>
          </p:cNvPr>
          <p:cNvSpPr>
            <a:spLocks noGrp="1"/>
          </p:cNvSpPr>
          <p:nvPr>
            <p:ph idx="1"/>
          </p:nvPr>
        </p:nvSpPr>
        <p:spPr/>
        <p:txBody>
          <a:bodyPr/>
          <a:lstStyle/>
          <a:p>
            <a:r>
              <a:rPr lang="en-US" dirty="0"/>
              <a:t> Write a Java program to sum values of an array</a:t>
            </a:r>
          </a:p>
          <a:p>
            <a:r>
              <a:rPr lang="en-US" dirty="0"/>
              <a:t>Write a Java program to find the duplicate values of an array of integer values</a:t>
            </a:r>
          </a:p>
          <a:p>
            <a:r>
              <a:rPr lang="en-US" dirty="0"/>
              <a:t> Write a Java program to remove duplicate elements from an array. </a:t>
            </a:r>
          </a:p>
          <a:p>
            <a:r>
              <a:rPr lang="en-US" dirty="0"/>
              <a:t>Write a Java program to find the second largest element in an array.</a:t>
            </a:r>
          </a:p>
          <a:p>
            <a:r>
              <a:rPr lang="en-US" dirty="0"/>
              <a:t>Write a Java program to find the second smallest element in an array.</a:t>
            </a:r>
          </a:p>
          <a:p>
            <a:r>
              <a:rPr lang="en-US" dirty="0"/>
              <a:t>Write a Java program to add two matrices of the same size.</a:t>
            </a:r>
            <a:endParaRPr lang="en-GB" dirty="0"/>
          </a:p>
        </p:txBody>
      </p:sp>
    </p:spTree>
    <p:extLst>
      <p:ext uri="{BB962C8B-B14F-4D97-AF65-F5344CB8AC3E}">
        <p14:creationId xmlns:p14="http://schemas.microsoft.com/office/powerpoint/2010/main" val="546752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4DB9-C9C7-B322-51E6-977D2A851809}"/>
              </a:ext>
            </a:extLst>
          </p:cNvPr>
          <p:cNvSpPr>
            <a:spLocks noGrp="1"/>
          </p:cNvSpPr>
          <p:nvPr>
            <p:ph type="title"/>
          </p:nvPr>
        </p:nvSpPr>
        <p:spPr/>
        <p:txBody>
          <a:bodyPr/>
          <a:lstStyle/>
          <a:p>
            <a:r>
              <a:rPr lang="en-US" dirty="0"/>
              <a:t>Array  | Exercise Two</a:t>
            </a:r>
            <a:endParaRPr lang="en-GB" dirty="0"/>
          </a:p>
        </p:txBody>
      </p:sp>
      <p:sp>
        <p:nvSpPr>
          <p:cNvPr id="3" name="Content Placeholder 2">
            <a:extLst>
              <a:ext uri="{FF2B5EF4-FFF2-40B4-BE49-F238E27FC236}">
                <a16:creationId xmlns:a16="http://schemas.microsoft.com/office/drawing/2014/main" id="{DB63888E-CCD4-40F0-13ED-389E93320010}"/>
              </a:ext>
            </a:extLst>
          </p:cNvPr>
          <p:cNvSpPr>
            <a:spLocks noGrp="1"/>
          </p:cNvSpPr>
          <p:nvPr>
            <p:ph idx="1"/>
          </p:nvPr>
        </p:nvSpPr>
        <p:spPr/>
        <p:txBody>
          <a:bodyPr/>
          <a:lstStyle/>
          <a:p>
            <a:r>
              <a:rPr lang="en-US" dirty="0"/>
              <a:t>Write a Java program to calculate the average value of array elements.</a:t>
            </a:r>
          </a:p>
          <a:p>
            <a:r>
              <a:rPr lang="en-US" dirty="0"/>
              <a:t>Write a Java program to remove a specific element from an array.</a:t>
            </a:r>
          </a:p>
          <a:p>
            <a:r>
              <a:rPr lang="en-US" dirty="0"/>
              <a:t>Write a Java program to test if an array contains a specific value</a:t>
            </a:r>
          </a:p>
          <a:p>
            <a:r>
              <a:rPr lang="en-US" dirty="0"/>
              <a:t>Write a Java program to copy an array by iterating the array.</a:t>
            </a:r>
          </a:p>
          <a:p>
            <a:r>
              <a:rPr lang="en-US" dirty="0"/>
              <a:t>Write a Java program to find the maximum and minimum value of an array</a:t>
            </a:r>
          </a:p>
          <a:p>
            <a:r>
              <a:rPr lang="en-US" dirty="0"/>
              <a:t>Write a Java program to find the index of an array element.</a:t>
            </a:r>
          </a:p>
          <a:p>
            <a:r>
              <a:rPr lang="en-US" dirty="0"/>
              <a:t>Write a Java program to reverse an array of integer values.</a:t>
            </a:r>
            <a:endParaRPr lang="en-GB" dirty="0"/>
          </a:p>
        </p:txBody>
      </p:sp>
    </p:spTree>
    <p:extLst>
      <p:ext uri="{BB962C8B-B14F-4D97-AF65-F5344CB8AC3E}">
        <p14:creationId xmlns:p14="http://schemas.microsoft.com/office/powerpoint/2010/main" val="1395828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AA95321-26F7-4745-A628-6F754DF52EA4}"/>
              </a:ext>
            </a:extLst>
          </p:cNvPr>
          <p:cNvSpPr>
            <a:spLocks noGrp="1"/>
          </p:cNvSpPr>
          <p:nvPr>
            <p:ph type="title"/>
          </p:nvPr>
        </p:nvSpPr>
        <p:spPr>
          <a:xfrm>
            <a:off x="1014141" y="1450655"/>
            <a:ext cx="3932030" cy="3956690"/>
          </a:xfrm>
        </p:spPr>
        <p:txBody>
          <a:bodyPr anchor="ctr">
            <a:normAutofit/>
          </a:bodyPr>
          <a:lstStyle/>
          <a:p>
            <a:r>
              <a:rPr lang="en-US" sz="8000">
                <a:solidFill>
                  <a:schemeClr val="bg1"/>
                </a:solidFill>
              </a:rPr>
              <a:t>Types of array in Java </a:t>
            </a:r>
          </a:p>
        </p:txBody>
      </p:sp>
      <p:cxnSp>
        <p:nvCxnSpPr>
          <p:cNvPr id="19"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E0D0EC-C34D-4D21-AAAA-EEBB0405BD77}"/>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rPr>
              <a:t>They are two types of array </a:t>
            </a:r>
          </a:p>
          <a:p>
            <a:pPr lvl="1"/>
            <a:r>
              <a:rPr lang="en-US" sz="2000" dirty="0">
                <a:solidFill>
                  <a:schemeClr val="bg1"/>
                </a:solidFill>
              </a:rPr>
              <a:t>One Dimensional array </a:t>
            </a:r>
          </a:p>
          <a:p>
            <a:pPr lvl="1"/>
            <a:r>
              <a:rPr lang="en-US" sz="2000" dirty="0">
                <a:solidFill>
                  <a:schemeClr val="bg1"/>
                </a:solidFill>
              </a:rPr>
              <a:t>Multidimensional array</a:t>
            </a:r>
          </a:p>
        </p:txBody>
      </p:sp>
    </p:spTree>
    <p:extLst>
      <p:ext uri="{BB962C8B-B14F-4D97-AF65-F5344CB8AC3E}">
        <p14:creationId xmlns:p14="http://schemas.microsoft.com/office/powerpoint/2010/main" val="38137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7F24-F751-4FE2-8E7F-9DDBA32CB340}"/>
              </a:ext>
            </a:extLst>
          </p:cNvPr>
          <p:cNvSpPr>
            <a:spLocks noGrp="1"/>
          </p:cNvSpPr>
          <p:nvPr>
            <p:ph type="title"/>
          </p:nvPr>
        </p:nvSpPr>
        <p:spPr>
          <a:xfrm>
            <a:off x="648929" y="629266"/>
            <a:ext cx="3505495" cy="1622321"/>
          </a:xfrm>
        </p:spPr>
        <p:txBody>
          <a:bodyPr>
            <a:normAutofit/>
          </a:bodyPr>
          <a:lstStyle/>
          <a:p>
            <a:r>
              <a:rPr lang="en-US"/>
              <a:t>Narrowing Casting </a:t>
            </a:r>
          </a:p>
        </p:txBody>
      </p:sp>
      <p:sp>
        <p:nvSpPr>
          <p:cNvPr id="3" name="Content Placeholder 2">
            <a:extLst>
              <a:ext uri="{FF2B5EF4-FFF2-40B4-BE49-F238E27FC236}">
                <a16:creationId xmlns:a16="http://schemas.microsoft.com/office/drawing/2014/main" id="{09EBF15E-5B87-49CB-B1E6-C81AB8977577}"/>
              </a:ext>
            </a:extLst>
          </p:cNvPr>
          <p:cNvSpPr>
            <a:spLocks noGrp="1"/>
          </p:cNvSpPr>
          <p:nvPr>
            <p:ph idx="1"/>
          </p:nvPr>
        </p:nvSpPr>
        <p:spPr>
          <a:xfrm>
            <a:off x="648931" y="2438400"/>
            <a:ext cx="3505494" cy="3785419"/>
          </a:xfrm>
        </p:spPr>
        <p:txBody>
          <a:bodyPr>
            <a:normAutofit/>
          </a:bodyPr>
          <a:lstStyle/>
          <a:p>
            <a:r>
              <a:rPr lang="en-US" sz="2000"/>
              <a:t>It must be done manually by placing the type in parentheses in front of the value. </a:t>
            </a:r>
          </a:p>
          <a:p>
            <a:endParaRPr lang="en-US" sz="2000"/>
          </a:p>
        </p:txBody>
      </p:sp>
      <p:sp>
        <p:nvSpPr>
          <p:cNvPr id="137" name="Rectangle 13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iagram&#10;&#10;Description automatically generated">
            <a:extLst>
              <a:ext uri="{FF2B5EF4-FFF2-40B4-BE49-F238E27FC236}">
                <a16:creationId xmlns:a16="http://schemas.microsoft.com/office/drawing/2014/main" id="{E9FF877E-57C3-4A06-955A-677DE77075B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726262"/>
            <a:ext cx="6019331" cy="340223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49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B2AF83-1577-4573-A9DE-46DCF16E4697}"/>
              </a:ext>
            </a:extLst>
          </p:cNvPr>
          <p:cNvSpPr>
            <a:spLocks noGrp="1"/>
          </p:cNvSpPr>
          <p:nvPr>
            <p:ph type="title"/>
          </p:nvPr>
        </p:nvSpPr>
        <p:spPr>
          <a:xfrm>
            <a:off x="838200" y="673770"/>
            <a:ext cx="3220329" cy="2027227"/>
          </a:xfrm>
        </p:spPr>
        <p:txBody>
          <a:bodyPr anchor="t">
            <a:normAutofit/>
          </a:bodyPr>
          <a:lstStyle/>
          <a:p>
            <a:r>
              <a:rPr lang="en-US" sz="4600">
                <a:solidFill>
                  <a:srgbClr val="FFFFFF"/>
                </a:solidFill>
              </a:rPr>
              <a:t>One Dimensional Array </a:t>
            </a:r>
          </a:p>
        </p:txBody>
      </p:sp>
      <p:graphicFrame>
        <p:nvGraphicFramePr>
          <p:cNvPr id="5" name="Content Placeholder 2">
            <a:extLst>
              <a:ext uri="{FF2B5EF4-FFF2-40B4-BE49-F238E27FC236}">
                <a16:creationId xmlns:a16="http://schemas.microsoft.com/office/drawing/2014/main" id="{0A2172D5-5009-41E9-A52F-619F08B088C9}"/>
              </a:ext>
            </a:extLst>
          </p:cNvPr>
          <p:cNvGraphicFramePr>
            <a:graphicFrameLocks noGrp="1"/>
          </p:cNvGraphicFramePr>
          <p:nvPr>
            <p:ph idx="1"/>
            <p:extLst>
              <p:ext uri="{D42A27DB-BD31-4B8C-83A1-F6EECF244321}">
                <p14:modId xmlns:p14="http://schemas.microsoft.com/office/powerpoint/2010/main" val="4251558712"/>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5996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2346F5-4830-4D43-92FE-4483C2E32A98}"/>
              </a:ext>
            </a:extLst>
          </p:cNvPr>
          <p:cNvSpPr>
            <a:spLocks noGrp="1"/>
          </p:cNvSpPr>
          <p:nvPr>
            <p:ph type="title"/>
          </p:nvPr>
        </p:nvSpPr>
        <p:spPr>
          <a:xfrm>
            <a:off x="838200" y="673770"/>
            <a:ext cx="3220329" cy="2027227"/>
          </a:xfrm>
        </p:spPr>
        <p:txBody>
          <a:bodyPr anchor="t">
            <a:normAutofit/>
          </a:bodyPr>
          <a:lstStyle/>
          <a:p>
            <a:r>
              <a:rPr lang="en-US" sz="4600">
                <a:solidFill>
                  <a:srgbClr val="FFFFFF"/>
                </a:solidFill>
              </a:rPr>
              <a:t>Multi-dimensional array </a:t>
            </a:r>
          </a:p>
        </p:txBody>
      </p:sp>
      <p:graphicFrame>
        <p:nvGraphicFramePr>
          <p:cNvPr id="5" name="Content Placeholder 2">
            <a:extLst>
              <a:ext uri="{FF2B5EF4-FFF2-40B4-BE49-F238E27FC236}">
                <a16:creationId xmlns:a16="http://schemas.microsoft.com/office/drawing/2014/main" id="{47B35A8D-E329-4989-B116-7B9D451C5A66}"/>
              </a:ext>
            </a:extLst>
          </p:cNvPr>
          <p:cNvGraphicFramePr>
            <a:graphicFrameLocks noGrp="1"/>
          </p:cNvGraphicFramePr>
          <p:nvPr>
            <p:ph idx="1"/>
            <p:extLst>
              <p:ext uri="{D42A27DB-BD31-4B8C-83A1-F6EECF244321}">
                <p14:modId xmlns:p14="http://schemas.microsoft.com/office/powerpoint/2010/main" val="4268742050"/>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7958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74BE5-0AA7-4FC9-82B3-0BA1CECB33EB}"/>
              </a:ext>
            </a:extLst>
          </p:cNvPr>
          <p:cNvSpPr>
            <a:spLocks noGrp="1"/>
          </p:cNvSpPr>
          <p:nvPr>
            <p:ph type="title"/>
          </p:nvPr>
        </p:nvSpPr>
        <p:spPr>
          <a:xfrm>
            <a:off x="6513788" y="365125"/>
            <a:ext cx="4840010" cy="1807305"/>
          </a:xfrm>
        </p:spPr>
        <p:txBody>
          <a:bodyPr>
            <a:normAutofit/>
          </a:bodyPr>
          <a:lstStyle/>
          <a:p>
            <a:r>
              <a:rPr lang="en-US" sz="4100"/>
              <a:t>Syntax of multidimensional array </a:t>
            </a:r>
          </a:p>
        </p:txBody>
      </p:sp>
      <p:pic>
        <p:nvPicPr>
          <p:cNvPr id="14" name="Picture 4" descr="CPU with binary numbers and blueprint">
            <a:extLst>
              <a:ext uri="{FF2B5EF4-FFF2-40B4-BE49-F238E27FC236}">
                <a16:creationId xmlns:a16="http://schemas.microsoft.com/office/drawing/2014/main" id="{0DC915D4-3175-4508-9D32-4A2B8F5A38B7}"/>
              </a:ext>
            </a:extLst>
          </p:cNvPr>
          <p:cNvPicPr>
            <a:picLocks noChangeAspect="1"/>
          </p:cNvPicPr>
          <p:nvPr/>
        </p:nvPicPr>
        <p:blipFill rotWithShape="1">
          <a:blip r:embed="rId2"/>
          <a:srcRect l="27866" r="2196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C51472EE-DA38-46AA-BA08-BB682E796A19}"/>
              </a:ext>
            </a:extLst>
          </p:cNvPr>
          <p:cNvSpPr>
            <a:spLocks noGrp="1"/>
          </p:cNvSpPr>
          <p:nvPr>
            <p:ph idx="1"/>
          </p:nvPr>
        </p:nvSpPr>
        <p:spPr>
          <a:xfrm>
            <a:off x="6513788" y="2333297"/>
            <a:ext cx="4840010" cy="3843666"/>
          </a:xfrm>
        </p:spPr>
        <p:txBody>
          <a:bodyPr>
            <a:normAutofit/>
          </a:bodyPr>
          <a:lstStyle/>
          <a:p>
            <a:r>
              <a:rPr lang="en-US" sz="2000" dirty="0" err="1"/>
              <a:t>data_type</a:t>
            </a:r>
            <a:r>
              <a:rPr lang="en-US" sz="2000" dirty="0"/>
              <a:t>[1st dimension][2nd dimension][]..[Nth dimension] </a:t>
            </a:r>
            <a:r>
              <a:rPr lang="en-US" sz="2000" dirty="0" err="1"/>
              <a:t>array_name</a:t>
            </a:r>
            <a:r>
              <a:rPr lang="en-US" sz="2000" dirty="0"/>
              <a:t> = new </a:t>
            </a:r>
            <a:r>
              <a:rPr lang="en-US" sz="2000" dirty="0" err="1"/>
              <a:t>data_type</a:t>
            </a:r>
            <a:r>
              <a:rPr lang="en-US" sz="2000" dirty="0"/>
              <a:t>[size1][size2]….[</a:t>
            </a:r>
            <a:r>
              <a:rPr lang="en-US" sz="2000" dirty="0" err="1"/>
              <a:t>sizeN</a:t>
            </a:r>
            <a:r>
              <a:rPr lang="en-US" sz="2000" dirty="0"/>
              <a:t>];</a:t>
            </a:r>
          </a:p>
          <a:p>
            <a:endParaRPr lang="en-US" sz="2000" dirty="0"/>
          </a:p>
          <a:p>
            <a:r>
              <a:rPr lang="en-US" sz="2000" dirty="0" err="1"/>
              <a:t>Data_type</a:t>
            </a:r>
            <a:r>
              <a:rPr lang="en-US" sz="2000" dirty="0"/>
              <a:t> : Type of data to be stored in the array. For example: int, char etc. </a:t>
            </a:r>
          </a:p>
          <a:p>
            <a:r>
              <a:rPr lang="en-US" sz="2000" dirty="0"/>
              <a:t>Dimension : the dimension of the array created </a:t>
            </a:r>
          </a:p>
          <a:p>
            <a:r>
              <a:rPr lang="en-US" sz="2000" dirty="0" err="1"/>
              <a:t>Array_name</a:t>
            </a:r>
            <a:r>
              <a:rPr lang="en-US" sz="2000" dirty="0"/>
              <a:t> : Name of the array </a:t>
            </a:r>
          </a:p>
          <a:p>
            <a:r>
              <a:rPr lang="en-US" sz="2000" dirty="0"/>
              <a:t>Size1, size2…. </a:t>
            </a:r>
            <a:r>
              <a:rPr lang="en-US" sz="2000" dirty="0" err="1"/>
              <a:t>sizeN</a:t>
            </a:r>
            <a:r>
              <a:rPr lang="en-US" sz="2000" dirty="0"/>
              <a:t> :  size of the dimension respectively </a:t>
            </a:r>
          </a:p>
        </p:txBody>
      </p:sp>
    </p:spTree>
    <p:extLst>
      <p:ext uri="{BB962C8B-B14F-4D97-AF65-F5344CB8AC3E}">
        <p14:creationId xmlns:p14="http://schemas.microsoft.com/office/powerpoint/2010/main" val="1789381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B9959-6DC4-4CF7-8FB1-97F18554EC0B}"/>
              </a:ext>
            </a:extLst>
          </p:cNvPr>
          <p:cNvSpPr>
            <a:spLocks noGrp="1"/>
          </p:cNvSpPr>
          <p:nvPr>
            <p:ph type="title"/>
          </p:nvPr>
        </p:nvSpPr>
        <p:spPr>
          <a:xfrm>
            <a:off x="6513788" y="365125"/>
            <a:ext cx="4840010" cy="1807305"/>
          </a:xfrm>
        </p:spPr>
        <p:txBody>
          <a:bodyPr>
            <a:normAutofit/>
          </a:bodyPr>
          <a:lstStyle/>
          <a:p>
            <a:r>
              <a:rPr lang="en-US" sz="4100"/>
              <a:t>Size of multidimensional array </a:t>
            </a:r>
          </a:p>
        </p:txBody>
      </p:sp>
      <p:pic>
        <p:nvPicPr>
          <p:cNvPr id="5" name="Picture 4" descr="Graph">
            <a:extLst>
              <a:ext uri="{FF2B5EF4-FFF2-40B4-BE49-F238E27FC236}">
                <a16:creationId xmlns:a16="http://schemas.microsoft.com/office/drawing/2014/main" id="{24FD868B-8C1C-4B0B-889F-BC06FFC2A759}"/>
              </a:ext>
            </a:extLst>
          </p:cNvPr>
          <p:cNvPicPr>
            <a:picLocks noChangeAspect="1"/>
          </p:cNvPicPr>
          <p:nvPr/>
        </p:nvPicPr>
        <p:blipFill rotWithShape="1">
          <a:blip r:embed="rId2"/>
          <a:srcRect l="16496" r="2776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4485974F-2D4A-4C53-98A2-E207F29309D9}"/>
              </a:ext>
            </a:extLst>
          </p:cNvPr>
          <p:cNvSpPr>
            <a:spLocks noGrp="1"/>
          </p:cNvSpPr>
          <p:nvPr>
            <p:ph idx="1"/>
          </p:nvPr>
        </p:nvSpPr>
        <p:spPr>
          <a:xfrm>
            <a:off x="6513788" y="2333297"/>
            <a:ext cx="4840010" cy="3843666"/>
          </a:xfrm>
        </p:spPr>
        <p:txBody>
          <a:bodyPr>
            <a:normAutofit/>
          </a:bodyPr>
          <a:lstStyle/>
          <a:p>
            <a:r>
              <a:rPr lang="en-US" sz="2000" dirty="0"/>
              <a:t>The total number of elements that can be stored in a multidimensional array can be calculated by multiplying the size of all the dimensions. </a:t>
            </a:r>
          </a:p>
          <a:p>
            <a:r>
              <a:rPr lang="en-US" sz="2000" b="1" dirty="0"/>
              <a:t>Example </a:t>
            </a:r>
          </a:p>
          <a:p>
            <a:r>
              <a:rPr lang="en-US" sz="2000" dirty="0"/>
              <a:t>The array int[][] x = new int[10][20] can store a total of (10*20) = 200 elements.</a:t>
            </a:r>
          </a:p>
          <a:p>
            <a:r>
              <a:rPr lang="en-US" sz="2000" dirty="0"/>
              <a:t>Similarly, array int[][][] x = new int[5][10][20] can store a total of (5*10*20) = 1000 elements.</a:t>
            </a:r>
          </a:p>
        </p:txBody>
      </p:sp>
    </p:spTree>
    <p:extLst>
      <p:ext uri="{BB962C8B-B14F-4D97-AF65-F5344CB8AC3E}">
        <p14:creationId xmlns:p14="http://schemas.microsoft.com/office/powerpoint/2010/main" val="2392290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9FFF39-346F-4D8F-BA80-2AAA4D563638}"/>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Continuous </a:t>
            </a:r>
          </a:p>
        </p:txBody>
      </p:sp>
      <p:graphicFrame>
        <p:nvGraphicFramePr>
          <p:cNvPr id="14" name="Content Placeholder 2">
            <a:extLst>
              <a:ext uri="{FF2B5EF4-FFF2-40B4-BE49-F238E27FC236}">
                <a16:creationId xmlns:a16="http://schemas.microsoft.com/office/drawing/2014/main" id="{5677F8BE-C1CA-4357-B68A-7D3B80146861}"/>
              </a:ext>
            </a:extLst>
          </p:cNvPr>
          <p:cNvGraphicFramePr>
            <a:graphicFrameLocks noGrp="1"/>
          </p:cNvGraphicFramePr>
          <p:nvPr>
            <p:ph idx="1"/>
            <p:extLst>
              <p:ext uri="{D42A27DB-BD31-4B8C-83A1-F6EECF244321}">
                <p14:modId xmlns:p14="http://schemas.microsoft.com/office/powerpoint/2010/main" val="132361446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1416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E3E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3DCDE-AF80-49D5-A61E-75D02A8E6EA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Example </a:t>
            </a:r>
          </a:p>
        </p:txBody>
      </p:sp>
      <p:pic>
        <p:nvPicPr>
          <p:cNvPr id="5" name="Content Placeholder 4">
            <a:extLst>
              <a:ext uri="{FF2B5EF4-FFF2-40B4-BE49-F238E27FC236}">
                <a16:creationId xmlns:a16="http://schemas.microsoft.com/office/drawing/2014/main" id="{40AB9477-EDE0-4905-BC19-592A95CDC212}"/>
              </a:ext>
            </a:extLst>
          </p:cNvPr>
          <p:cNvPicPr>
            <a:picLocks noGrp="1" noChangeAspect="1"/>
          </p:cNvPicPr>
          <p:nvPr>
            <p:ph idx="1"/>
          </p:nvPr>
        </p:nvPicPr>
        <p:blipFill>
          <a:blip r:embed="rId2"/>
          <a:stretch>
            <a:fillRect/>
          </a:stretch>
        </p:blipFill>
        <p:spPr>
          <a:xfrm>
            <a:off x="4207933" y="922141"/>
            <a:ext cx="7347537" cy="5014693"/>
          </a:xfrm>
          <a:prstGeom prst="rect">
            <a:avLst/>
          </a:prstGeom>
        </p:spPr>
      </p:pic>
    </p:spTree>
    <p:extLst>
      <p:ext uri="{BB962C8B-B14F-4D97-AF65-F5344CB8AC3E}">
        <p14:creationId xmlns:p14="http://schemas.microsoft.com/office/powerpoint/2010/main" val="33182380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04B57-D3CE-4C84-817A-045C570455E0}"/>
              </a:ext>
            </a:extLst>
          </p:cNvPr>
          <p:cNvSpPr>
            <a:spLocks noGrp="1"/>
          </p:cNvSpPr>
          <p:nvPr>
            <p:ph type="title"/>
          </p:nvPr>
        </p:nvSpPr>
        <p:spPr>
          <a:xfrm>
            <a:off x="517889" y="4883544"/>
            <a:ext cx="3876086" cy="1556907"/>
          </a:xfrm>
        </p:spPr>
        <p:txBody>
          <a:bodyPr anchor="ctr">
            <a:normAutofit/>
          </a:bodyPr>
          <a:lstStyle/>
          <a:p>
            <a:r>
              <a:rPr lang="en-US" sz="3200"/>
              <a:t>Representation of 2D array in Tabular Format </a:t>
            </a:r>
          </a:p>
        </p:txBody>
      </p:sp>
      <p:sp>
        <p:nvSpPr>
          <p:cNvPr id="11" name="Rectangle 1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014A26CE-6FF6-4703-8A47-DEE27531B759}"/>
              </a:ext>
            </a:extLst>
          </p:cNvPr>
          <p:cNvPicPr>
            <a:picLocks noChangeAspect="1"/>
          </p:cNvPicPr>
          <p:nvPr/>
        </p:nvPicPr>
        <p:blipFill>
          <a:blip r:embed="rId2"/>
          <a:stretch>
            <a:fillRect/>
          </a:stretch>
        </p:blipFill>
        <p:spPr>
          <a:xfrm>
            <a:off x="1069001" y="364142"/>
            <a:ext cx="10150052" cy="3867993"/>
          </a:xfrm>
          <a:prstGeom prst="rect">
            <a:avLst/>
          </a:prstGeom>
        </p:spPr>
      </p:pic>
      <p:sp>
        <p:nvSpPr>
          <p:cNvPr id="15" name="Rectangle 1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FE7C97-D20B-4FA6-9C59-78089CA58279}"/>
              </a:ext>
            </a:extLst>
          </p:cNvPr>
          <p:cNvSpPr>
            <a:spLocks noGrp="1"/>
          </p:cNvSpPr>
          <p:nvPr>
            <p:ph idx="1"/>
          </p:nvPr>
        </p:nvSpPr>
        <p:spPr>
          <a:xfrm>
            <a:off x="5162719" y="4883544"/>
            <a:ext cx="6586915" cy="1556907"/>
          </a:xfrm>
        </p:spPr>
        <p:txBody>
          <a:bodyPr anchor="ctr">
            <a:normAutofit/>
          </a:bodyPr>
          <a:lstStyle/>
          <a:p>
            <a:r>
              <a:rPr lang="en-US" sz="1800"/>
              <a:t>A two-dimensional array can be seen as a table with ‘x’ rows and ‘y’ columns number ranges from 0 to (x-1) and column number ranges from 0 to (y-1).</a:t>
            </a:r>
          </a:p>
          <a:p>
            <a:endParaRPr lang="en-US" sz="1800"/>
          </a:p>
        </p:txBody>
      </p:sp>
    </p:spTree>
    <p:extLst>
      <p:ext uri="{BB962C8B-B14F-4D97-AF65-F5344CB8AC3E}">
        <p14:creationId xmlns:p14="http://schemas.microsoft.com/office/powerpoint/2010/main" val="1066618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48A6-A043-48B5-B477-A32C115C3D4A}"/>
              </a:ext>
            </a:extLst>
          </p:cNvPr>
          <p:cNvSpPr>
            <a:spLocks noGrp="1"/>
          </p:cNvSpPr>
          <p:nvPr>
            <p:ph type="title"/>
          </p:nvPr>
        </p:nvSpPr>
        <p:spPr>
          <a:xfrm>
            <a:off x="648929" y="629266"/>
            <a:ext cx="3505495" cy="1622321"/>
          </a:xfrm>
        </p:spPr>
        <p:txBody>
          <a:bodyPr>
            <a:normAutofit/>
          </a:bodyPr>
          <a:lstStyle/>
          <a:p>
            <a:r>
              <a:rPr lang="en-US" sz="3700"/>
              <a:t>Representation of 3D array in Tabular format </a:t>
            </a:r>
          </a:p>
        </p:txBody>
      </p:sp>
      <p:sp>
        <p:nvSpPr>
          <p:cNvPr id="3" name="Content Placeholder 2">
            <a:extLst>
              <a:ext uri="{FF2B5EF4-FFF2-40B4-BE49-F238E27FC236}">
                <a16:creationId xmlns:a16="http://schemas.microsoft.com/office/drawing/2014/main" id="{053DC8A1-26F2-4980-B083-02E5306B4F8E}"/>
              </a:ext>
            </a:extLst>
          </p:cNvPr>
          <p:cNvSpPr>
            <a:spLocks noGrp="1"/>
          </p:cNvSpPr>
          <p:nvPr>
            <p:ph idx="1"/>
          </p:nvPr>
        </p:nvSpPr>
        <p:spPr>
          <a:xfrm>
            <a:off x="648931" y="2438400"/>
            <a:ext cx="3505494" cy="3785419"/>
          </a:xfrm>
        </p:spPr>
        <p:txBody>
          <a:bodyPr>
            <a:normAutofit/>
          </a:bodyPr>
          <a:lstStyle/>
          <a:p>
            <a:r>
              <a:rPr lang="en-US" sz="2000"/>
              <a:t>A three – dimensional array can be seen as a tables of arrays with ‘x’ rows and ‘y’ columns where the row number ranges from 0 to (x-1) and column number ranges from 0 to (y-1). A three – dimensional array with 3 array containing 3 rows and 3 columns is shown below:</a:t>
            </a:r>
          </a:p>
        </p:txBody>
      </p:sp>
      <p:sp>
        <p:nvSpPr>
          <p:cNvPr id="1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3F94DDC6-B509-4EFD-8126-7B81C0984FFC}"/>
              </a:ext>
            </a:extLst>
          </p:cNvPr>
          <p:cNvPicPr>
            <a:picLocks noChangeAspect="1"/>
          </p:cNvPicPr>
          <p:nvPr/>
        </p:nvPicPr>
        <p:blipFill>
          <a:blip r:embed="rId2"/>
          <a:stretch>
            <a:fillRect/>
          </a:stretch>
        </p:blipFill>
        <p:spPr>
          <a:xfrm>
            <a:off x="5405862" y="1930068"/>
            <a:ext cx="6019331" cy="2994617"/>
          </a:xfrm>
          <a:prstGeom prst="rect">
            <a:avLst/>
          </a:prstGeom>
          <a:effectLst/>
        </p:spPr>
      </p:pic>
    </p:spTree>
    <p:extLst>
      <p:ext uri="{BB962C8B-B14F-4D97-AF65-F5344CB8AC3E}">
        <p14:creationId xmlns:p14="http://schemas.microsoft.com/office/powerpoint/2010/main" val="4185488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41E26-085F-4026-823E-55CB49B854A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Print 3D array in tabular format </a:t>
            </a:r>
          </a:p>
        </p:txBody>
      </p:sp>
      <p:pic>
        <p:nvPicPr>
          <p:cNvPr id="5" name="Content Placeholder 4" descr="Text&#10;&#10;Description automatically generated">
            <a:extLst>
              <a:ext uri="{FF2B5EF4-FFF2-40B4-BE49-F238E27FC236}">
                <a16:creationId xmlns:a16="http://schemas.microsoft.com/office/drawing/2014/main" id="{81298E4F-86A1-446D-86DC-59BCE577B853}"/>
              </a:ext>
            </a:extLst>
          </p:cNvPr>
          <p:cNvPicPr>
            <a:picLocks noGrp="1" noChangeAspect="1"/>
          </p:cNvPicPr>
          <p:nvPr>
            <p:ph idx="1"/>
          </p:nvPr>
        </p:nvPicPr>
        <p:blipFill>
          <a:blip r:embed="rId2"/>
          <a:stretch>
            <a:fillRect/>
          </a:stretch>
        </p:blipFill>
        <p:spPr>
          <a:xfrm>
            <a:off x="4865731" y="643466"/>
            <a:ext cx="6603869" cy="5568739"/>
          </a:xfrm>
          <a:prstGeom prst="rect">
            <a:avLst/>
          </a:prstGeom>
        </p:spPr>
      </p:pic>
    </p:spTree>
    <p:extLst>
      <p:ext uri="{BB962C8B-B14F-4D97-AF65-F5344CB8AC3E}">
        <p14:creationId xmlns:p14="http://schemas.microsoft.com/office/powerpoint/2010/main" val="33695651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41A3BF-B308-6E3A-417A-11FFB3562BC3}"/>
              </a:ext>
            </a:extLst>
          </p:cNvPr>
          <p:cNvSpPr>
            <a:spLocks noGrp="1"/>
          </p:cNvSpPr>
          <p:nvPr>
            <p:ph type="ctrTitle"/>
          </p:nvPr>
        </p:nvSpPr>
        <p:spPr/>
        <p:txBody>
          <a:bodyPr/>
          <a:lstStyle/>
          <a:p>
            <a:r>
              <a:rPr lang="en-US" dirty="0"/>
              <a:t>Java Math Class</a:t>
            </a:r>
          </a:p>
        </p:txBody>
      </p:sp>
      <p:sp>
        <p:nvSpPr>
          <p:cNvPr id="5" name="Subtitle 4">
            <a:extLst>
              <a:ext uri="{FF2B5EF4-FFF2-40B4-BE49-F238E27FC236}">
                <a16:creationId xmlns:a16="http://schemas.microsoft.com/office/drawing/2014/main" id="{A4F38CD6-F19A-EAEC-B854-54901652F0F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736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C008-A961-403A-994B-10738F8602C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Examples </a:t>
            </a:r>
          </a:p>
        </p:txBody>
      </p:sp>
      <p:pic>
        <p:nvPicPr>
          <p:cNvPr id="5" name="Content Placeholder 4" descr="Text&#10;&#10;Description automatically generated">
            <a:extLst>
              <a:ext uri="{FF2B5EF4-FFF2-40B4-BE49-F238E27FC236}">
                <a16:creationId xmlns:a16="http://schemas.microsoft.com/office/drawing/2014/main" id="{AEDC4715-782E-4092-A744-D381E488EEAF}"/>
              </a:ext>
            </a:extLst>
          </p:cNvPr>
          <p:cNvPicPr>
            <a:picLocks noGrp="1" noChangeAspect="1"/>
          </p:cNvPicPr>
          <p:nvPr>
            <p:ph idx="1"/>
          </p:nvPr>
        </p:nvPicPr>
        <p:blipFill>
          <a:blip r:embed="rId2"/>
          <a:stretch>
            <a:fillRect/>
          </a:stretch>
        </p:blipFill>
        <p:spPr>
          <a:xfrm>
            <a:off x="838200" y="2010264"/>
            <a:ext cx="10515599" cy="4147819"/>
          </a:xfrm>
          <a:prstGeom prst="rect">
            <a:avLst/>
          </a:prstGeom>
        </p:spPr>
      </p:pic>
    </p:spTree>
    <p:extLst>
      <p:ext uri="{BB962C8B-B14F-4D97-AF65-F5344CB8AC3E}">
        <p14:creationId xmlns:p14="http://schemas.microsoft.com/office/powerpoint/2010/main" val="344222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Freeform: Shape 21">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Rectangle 2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73CED4-58FE-402D-9646-E6B742134BD9}"/>
              </a:ext>
            </a:extLst>
          </p:cNvPr>
          <p:cNvSpPr>
            <a:spLocks noGrp="1"/>
          </p:cNvSpPr>
          <p:nvPr>
            <p:ph type="ctrTitle"/>
          </p:nvPr>
        </p:nvSpPr>
        <p:spPr>
          <a:xfrm>
            <a:off x="2381534" y="1344304"/>
            <a:ext cx="7451678" cy="2843702"/>
          </a:xfrm>
        </p:spPr>
        <p:txBody>
          <a:bodyPr>
            <a:normAutofit/>
          </a:bodyPr>
          <a:lstStyle/>
          <a:p>
            <a:r>
              <a:rPr lang="en-US" sz="5400">
                <a:solidFill>
                  <a:schemeClr val="bg1"/>
                </a:solidFill>
              </a:rPr>
              <a:t>Java User input ( Scanner ) </a:t>
            </a:r>
          </a:p>
        </p:txBody>
      </p:sp>
      <p:sp>
        <p:nvSpPr>
          <p:cNvPr id="5" name="Subtitle 4">
            <a:extLst>
              <a:ext uri="{FF2B5EF4-FFF2-40B4-BE49-F238E27FC236}">
                <a16:creationId xmlns:a16="http://schemas.microsoft.com/office/drawing/2014/main" id="{1C878A86-6FD4-4C84-9A54-8640404CA6EC}"/>
              </a:ext>
            </a:extLst>
          </p:cNvPr>
          <p:cNvSpPr>
            <a:spLocks noGrp="1"/>
          </p:cNvSpPr>
          <p:nvPr>
            <p:ph type="subTitle" idx="1"/>
          </p:nvPr>
        </p:nvSpPr>
        <p:spPr>
          <a:xfrm>
            <a:off x="2886765" y="4414123"/>
            <a:ext cx="6418471" cy="1432109"/>
          </a:xfrm>
        </p:spPr>
        <p:txBody>
          <a:bodyPr>
            <a:normAutofit/>
          </a:bodyPr>
          <a:lstStyle/>
          <a:p>
            <a:endParaRPr lang="en-US" sz="2000">
              <a:solidFill>
                <a:schemeClr val="bg1"/>
              </a:solidFill>
            </a:endParaRPr>
          </a:p>
        </p:txBody>
      </p:sp>
      <p:sp>
        <p:nvSpPr>
          <p:cNvPr id="30" name="Oval 2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6413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BEFB4D-C6DA-4AE6-BE67-30DDC47F64C8}"/>
              </a:ext>
            </a:extLst>
          </p:cNvPr>
          <p:cNvSpPr>
            <a:spLocks noGrp="1"/>
          </p:cNvSpPr>
          <p:nvPr>
            <p:ph type="title"/>
          </p:nvPr>
        </p:nvSpPr>
        <p:spPr>
          <a:xfrm>
            <a:off x="1115568" y="548640"/>
            <a:ext cx="10168128" cy="1179576"/>
          </a:xfrm>
        </p:spPr>
        <p:txBody>
          <a:bodyPr>
            <a:normAutofit/>
          </a:bodyPr>
          <a:lstStyle/>
          <a:p>
            <a:r>
              <a:rPr lang="en-US" sz="4000"/>
              <a:t>To use Scanner class </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398E0A-6435-4D2D-9C0B-94F2018D5CA7}"/>
              </a:ext>
            </a:extLst>
          </p:cNvPr>
          <p:cNvSpPr>
            <a:spLocks noGrp="1"/>
          </p:cNvSpPr>
          <p:nvPr>
            <p:ph idx="1"/>
          </p:nvPr>
        </p:nvSpPr>
        <p:spPr>
          <a:xfrm>
            <a:off x="1115568" y="2481943"/>
            <a:ext cx="10168128" cy="3695020"/>
          </a:xfrm>
        </p:spPr>
        <p:txBody>
          <a:bodyPr>
            <a:normAutofit/>
          </a:bodyPr>
          <a:lstStyle/>
          <a:p>
            <a:r>
              <a:rPr lang="en-US" sz="2200" dirty="0"/>
              <a:t>First : we must import the </a:t>
            </a:r>
            <a:r>
              <a:rPr lang="en-US" sz="2200" dirty="0" err="1"/>
              <a:t>java.util.Scanner</a:t>
            </a:r>
            <a:r>
              <a:rPr lang="en-US" sz="2200" dirty="0"/>
              <a:t> Class from </a:t>
            </a:r>
            <a:r>
              <a:rPr lang="en-US" sz="2200" dirty="0" err="1"/>
              <a:t>java.util</a:t>
            </a:r>
            <a:r>
              <a:rPr lang="en-US" sz="2200" dirty="0"/>
              <a:t> package into our application. </a:t>
            </a:r>
          </a:p>
          <a:p>
            <a:r>
              <a:rPr lang="en-US" sz="2200" dirty="0"/>
              <a:t>Second :  wherever we want to take an input, we must make an object of that class Scanner by taking an argument as System.in which represents the standard input stream. </a:t>
            </a:r>
          </a:p>
          <a:p>
            <a:r>
              <a:rPr lang="en-US" sz="2200" dirty="0"/>
              <a:t>To read numerical values of a certain data type XYZ, the function to use is </a:t>
            </a:r>
            <a:r>
              <a:rPr lang="en-US" sz="2200" dirty="0" err="1"/>
              <a:t>nextXYZ</a:t>
            </a:r>
            <a:r>
              <a:rPr lang="en-US" sz="2200" dirty="0"/>
              <a:t>().</a:t>
            </a:r>
          </a:p>
          <a:p>
            <a:r>
              <a:rPr lang="en-US" sz="2200" dirty="0"/>
              <a:t>To read strings, we use </a:t>
            </a:r>
            <a:r>
              <a:rPr lang="en-US" sz="2200" dirty="0" err="1"/>
              <a:t>nextLine</a:t>
            </a:r>
            <a:r>
              <a:rPr lang="en-US" sz="2200" dirty="0"/>
              <a:t>().</a:t>
            </a:r>
          </a:p>
        </p:txBody>
      </p:sp>
    </p:spTree>
    <p:extLst>
      <p:ext uri="{BB962C8B-B14F-4D97-AF65-F5344CB8AC3E}">
        <p14:creationId xmlns:p14="http://schemas.microsoft.com/office/powerpoint/2010/main" val="3895210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F9DFB4-07F0-4EE0-88CE-B03694C97A3B}"/>
              </a:ext>
            </a:extLst>
          </p:cNvPr>
          <p:cNvSpPr>
            <a:spLocks noGrp="1"/>
          </p:cNvSpPr>
          <p:nvPr>
            <p:ph type="title"/>
          </p:nvPr>
        </p:nvSpPr>
        <p:spPr>
          <a:xfrm>
            <a:off x="1115568" y="548640"/>
            <a:ext cx="10168128" cy="1179576"/>
          </a:xfrm>
        </p:spPr>
        <p:txBody>
          <a:bodyPr>
            <a:normAutofit/>
          </a:bodyPr>
          <a:lstStyle/>
          <a:p>
            <a:r>
              <a:rPr lang="en-US" sz="4000"/>
              <a:t>Java User Input </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8E88CB1-DB30-4FAB-845F-4FD5C3B5BA5E}"/>
              </a:ext>
            </a:extLst>
          </p:cNvPr>
          <p:cNvSpPr>
            <a:spLocks noGrp="1"/>
          </p:cNvSpPr>
          <p:nvPr>
            <p:ph idx="1"/>
          </p:nvPr>
        </p:nvSpPr>
        <p:spPr>
          <a:xfrm>
            <a:off x="1115568" y="2481943"/>
            <a:ext cx="10168128" cy="3695020"/>
          </a:xfrm>
        </p:spPr>
        <p:txBody>
          <a:bodyPr>
            <a:normAutofit/>
          </a:bodyPr>
          <a:lstStyle/>
          <a:p>
            <a:r>
              <a:rPr lang="en-US" sz="2000"/>
              <a:t>The Scanner class is used to get user input and it is found in the java.util package. </a:t>
            </a:r>
          </a:p>
          <a:p>
            <a:r>
              <a:rPr lang="en-US" sz="2000"/>
              <a:t>To use the Scanner class, create an object of the class and use any of the available methods found in the Scanner class documentation. </a:t>
            </a:r>
          </a:p>
          <a:p>
            <a:endParaRPr lang="en-US" sz="2000"/>
          </a:p>
          <a:p>
            <a:r>
              <a:rPr lang="en-US" sz="2000"/>
              <a:t>nextLine() method :  which is used to read Strings </a:t>
            </a:r>
          </a:p>
          <a:p>
            <a:r>
              <a:rPr lang="en-US" sz="2000"/>
              <a:t>nextBoolean() method:  reads a Boolean value from the user </a:t>
            </a:r>
          </a:p>
          <a:p>
            <a:r>
              <a:rPr lang="en-US" sz="2000"/>
              <a:t>nextDouble() method: reads double value from the user </a:t>
            </a:r>
          </a:p>
          <a:p>
            <a:r>
              <a:rPr lang="en-US" sz="2000"/>
              <a:t>nextInt() :  reads a int value from the user </a:t>
            </a:r>
          </a:p>
          <a:p>
            <a:r>
              <a:rPr lang="en-US" sz="2000"/>
              <a:t>nextLong() :  reads a long value from the user</a:t>
            </a:r>
          </a:p>
        </p:txBody>
      </p:sp>
    </p:spTree>
    <p:extLst>
      <p:ext uri="{BB962C8B-B14F-4D97-AF65-F5344CB8AC3E}">
        <p14:creationId xmlns:p14="http://schemas.microsoft.com/office/powerpoint/2010/main" val="750187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B983-B3F5-4A4B-B53E-E2764DB544E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Example </a:t>
            </a:r>
          </a:p>
        </p:txBody>
      </p:sp>
      <p:pic>
        <p:nvPicPr>
          <p:cNvPr id="5" name="Content Placeholder 4">
            <a:extLst>
              <a:ext uri="{FF2B5EF4-FFF2-40B4-BE49-F238E27FC236}">
                <a16:creationId xmlns:a16="http://schemas.microsoft.com/office/drawing/2014/main" id="{592F01CF-807A-435C-B89A-608CADD3F3D8}"/>
              </a:ext>
            </a:extLst>
          </p:cNvPr>
          <p:cNvPicPr>
            <a:picLocks noGrp="1" noChangeAspect="1"/>
          </p:cNvPicPr>
          <p:nvPr>
            <p:ph idx="1"/>
          </p:nvPr>
        </p:nvPicPr>
        <p:blipFill>
          <a:blip r:embed="rId2"/>
          <a:stretch>
            <a:fillRect/>
          </a:stretch>
        </p:blipFill>
        <p:spPr>
          <a:xfrm>
            <a:off x="838200" y="2033633"/>
            <a:ext cx="10515599" cy="4101082"/>
          </a:xfrm>
          <a:prstGeom prst="rect">
            <a:avLst/>
          </a:prstGeom>
        </p:spPr>
      </p:pic>
    </p:spTree>
    <p:extLst>
      <p:ext uri="{BB962C8B-B14F-4D97-AF65-F5344CB8AC3E}">
        <p14:creationId xmlns:p14="http://schemas.microsoft.com/office/powerpoint/2010/main" val="13233356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F64AA-2F5B-472A-B050-7AC630D69E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 </a:t>
            </a:r>
          </a:p>
        </p:txBody>
      </p:sp>
      <p:pic>
        <p:nvPicPr>
          <p:cNvPr id="5" name="Content Placeholder 4" descr="Text&#10;&#10;Description automatically generated with medium confidence">
            <a:extLst>
              <a:ext uri="{FF2B5EF4-FFF2-40B4-BE49-F238E27FC236}">
                <a16:creationId xmlns:a16="http://schemas.microsoft.com/office/drawing/2014/main" id="{5B333695-41BC-4B5D-888D-0820D4EDFC01}"/>
              </a:ext>
            </a:extLst>
          </p:cNvPr>
          <p:cNvPicPr>
            <a:picLocks noGrp="1" noChangeAspect="1"/>
          </p:cNvPicPr>
          <p:nvPr>
            <p:ph idx="1"/>
          </p:nvPr>
        </p:nvPicPr>
        <p:blipFill>
          <a:blip r:embed="rId2"/>
          <a:stretch>
            <a:fillRect/>
          </a:stretch>
        </p:blipFill>
        <p:spPr>
          <a:xfrm>
            <a:off x="5359031" y="643466"/>
            <a:ext cx="5617269" cy="5568739"/>
          </a:xfrm>
          <a:prstGeom prst="rect">
            <a:avLst/>
          </a:prstGeom>
        </p:spPr>
      </p:pic>
    </p:spTree>
    <p:extLst>
      <p:ext uri="{BB962C8B-B14F-4D97-AF65-F5344CB8AC3E}">
        <p14:creationId xmlns:p14="http://schemas.microsoft.com/office/powerpoint/2010/main" val="2824095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EB11D-B28F-42FA-AA5E-E4AB5FE7B88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Example </a:t>
            </a:r>
          </a:p>
        </p:txBody>
      </p:sp>
      <p:pic>
        <p:nvPicPr>
          <p:cNvPr id="5" name="Content Placeholder 4" descr="Text&#10;&#10;Description automatically generated">
            <a:extLst>
              <a:ext uri="{FF2B5EF4-FFF2-40B4-BE49-F238E27FC236}">
                <a16:creationId xmlns:a16="http://schemas.microsoft.com/office/drawing/2014/main" id="{3419D308-5D4C-4B94-90AE-077202EE42EE}"/>
              </a:ext>
            </a:extLst>
          </p:cNvPr>
          <p:cNvPicPr>
            <a:picLocks noGrp="1" noChangeAspect="1"/>
          </p:cNvPicPr>
          <p:nvPr>
            <p:ph idx="1"/>
          </p:nvPr>
        </p:nvPicPr>
        <p:blipFill>
          <a:blip r:embed="rId2"/>
          <a:stretch>
            <a:fillRect/>
          </a:stretch>
        </p:blipFill>
        <p:spPr>
          <a:xfrm>
            <a:off x="5134135" y="640080"/>
            <a:ext cx="5495133" cy="5578816"/>
          </a:xfrm>
          <a:prstGeom prst="rect">
            <a:avLst/>
          </a:prstGeom>
        </p:spPr>
      </p:pic>
    </p:spTree>
    <p:extLst>
      <p:ext uri="{BB962C8B-B14F-4D97-AF65-F5344CB8AC3E}">
        <p14:creationId xmlns:p14="http://schemas.microsoft.com/office/powerpoint/2010/main" val="35328247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C1A4EDD4-1CFA-4F08-8A9C-6B3B233593C4}"/>
              </a:ext>
            </a:extLst>
          </p:cNvPr>
          <p:cNvPicPr>
            <a:picLocks noChangeAspect="1"/>
          </p:cNvPicPr>
          <p:nvPr/>
        </p:nvPicPr>
        <p:blipFill rotWithShape="1">
          <a:blip r:embed="rId2"/>
          <a:srcRect l="8345" r="728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B27776-638B-4B5D-91DE-2F6965A4B557}"/>
              </a:ext>
            </a:extLst>
          </p:cNvPr>
          <p:cNvSpPr>
            <a:spLocks noGrp="1"/>
          </p:cNvSpPr>
          <p:nvPr>
            <p:ph type="title"/>
          </p:nvPr>
        </p:nvSpPr>
        <p:spPr>
          <a:xfrm>
            <a:off x="481029" y="356527"/>
            <a:ext cx="10304319" cy="4172105"/>
          </a:xfrm>
        </p:spPr>
        <p:txBody>
          <a:bodyPr vert="horz" lIns="91440" tIns="45720" rIns="91440" bIns="45720" rtlCol="0" anchor="b">
            <a:normAutofit/>
          </a:bodyPr>
          <a:lstStyle/>
          <a:p>
            <a:pPr algn="ctr"/>
            <a:r>
              <a:rPr lang="en-US" sz="7200" b="1" dirty="0">
                <a:latin typeface="Ink Free" panose="03080402000500000000" pitchFamily="66" charset="0"/>
              </a:rPr>
              <a:t>Thank You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61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D5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C086C-08EF-46B7-A2F1-71B4EBFD51F1}"/>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Example </a:t>
            </a:r>
          </a:p>
        </p:txBody>
      </p:sp>
      <p:pic>
        <p:nvPicPr>
          <p:cNvPr id="5" name="Content Placeholder 4" descr="Text&#10;&#10;Description automatically generated">
            <a:extLst>
              <a:ext uri="{FF2B5EF4-FFF2-40B4-BE49-F238E27FC236}">
                <a16:creationId xmlns:a16="http://schemas.microsoft.com/office/drawing/2014/main" id="{07008668-FF9D-4F93-AA14-F7A8BD2CCDD6}"/>
              </a:ext>
            </a:extLst>
          </p:cNvPr>
          <p:cNvPicPr>
            <a:picLocks noGrp="1" noChangeAspect="1"/>
          </p:cNvPicPr>
          <p:nvPr>
            <p:ph idx="1"/>
          </p:nvPr>
        </p:nvPicPr>
        <p:blipFill>
          <a:blip r:embed="rId2"/>
          <a:stretch>
            <a:fillRect/>
          </a:stretch>
        </p:blipFill>
        <p:spPr>
          <a:xfrm>
            <a:off x="5228797" y="640080"/>
            <a:ext cx="5305809" cy="5578816"/>
          </a:xfrm>
          <a:prstGeom prst="rect">
            <a:avLst/>
          </a:prstGeom>
        </p:spPr>
      </p:pic>
    </p:spTree>
    <p:extLst>
      <p:ext uri="{BB962C8B-B14F-4D97-AF65-F5344CB8AC3E}">
        <p14:creationId xmlns:p14="http://schemas.microsoft.com/office/powerpoint/2010/main" val="420986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10542-1BA7-43E4-98CD-32DED3EB8302}"/>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Example</a:t>
            </a:r>
          </a:p>
        </p:txBody>
      </p:sp>
      <p:pic>
        <p:nvPicPr>
          <p:cNvPr id="5" name="Content Placeholder 4">
            <a:extLst>
              <a:ext uri="{FF2B5EF4-FFF2-40B4-BE49-F238E27FC236}">
                <a16:creationId xmlns:a16="http://schemas.microsoft.com/office/drawing/2014/main" id="{59352EDF-4276-4294-847F-C8BC32FA9FEE}"/>
              </a:ext>
            </a:extLst>
          </p:cNvPr>
          <p:cNvPicPr>
            <a:picLocks noGrp="1" noChangeAspect="1"/>
          </p:cNvPicPr>
          <p:nvPr>
            <p:ph idx="1"/>
          </p:nvPr>
        </p:nvPicPr>
        <p:blipFill>
          <a:blip r:embed="rId2"/>
          <a:stretch>
            <a:fillRect/>
          </a:stretch>
        </p:blipFill>
        <p:spPr>
          <a:xfrm>
            <a:off x="5581905" y="492573"/>
            <a:ext cx="5697379" cy="5880796"/>
          </a:xfrm>
          <a:prstGeom prst="rect">
            <a:avLst/>
          </a:prstGeom>
        </p:spPr>
      </p:pic>
    </p:spTree>
    <p:extLst>
      <p:ext uri="{BB962C8B-B14F-4D97-AF65-F5344CB8AC3E}">
        <p14:creationId xmlns:p14="http://schemas.microsoft.com/office/powerpoint/2010/main" val="44901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Type Casting in Java">
            <a:extLst>
              <a:ext uri="{FF2B5EF4-FFF2-40B4-BE49-F238E27FC236}">
                <a16:creationId xmlns:a16="http://schemas.microsoft.com/office/drawing/2014/main" id="{B6C09F63-A667-44F3-AB45-08B8F1B5E9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812484"/>
            <a:ext cx="10905066" cy="323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852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2209</Words>
  <Application>Microsoft Office PowerPoint</Application>
  <PresentationFormat>Widescreen</PresentationFormat>
  <Paragraphs>205</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Calibri Light</vt:lpstr>
      <vt:lpstr>Ink Free</vt:lpstr>
      <vt:lpstr>Office Theme</vt:lpstr>
      <vt:lpstr>PowerPoint Presentation</vt:lpstr>
      <vt:lpstr>Induction to type casting </vt:lpstr>
      <vt:lpstr>Widening casting </vt:lpstr>
      <vt:lpstr>Example </vt:lpstr>
      <vt:lpstr>Narrowing Casting </vt:lpstr>
      <vt:lpstr>Examples </vt:lpstr>
      <vt:lpstr>Example </vt:lpstr>
      <vt:lpstr>Example</vt:lpstr>
      <vt:lpstr>PowerPoint Presentation</vt:lpstr>
      <vt:lpstr>String </vt:lpstr>
      <vt:lpstr>Introduction </vt:lpstr>
      <vt:lpstr>How to create a string object </vt:lpstr>
      <vt:lpstr>String literal </vt:lpstr>
      <vt:lpstr>Why Java uses the concept of String literal? </vt:lpstr>
      <vt:lpstr>By new Keyword </vt:lpstr>
      <vt:lpstr>Example </vt:lpstr>
      <vt:lpstr>Java String class methods </vt:lpstr>
      <vt:lpstr>Functions of String</vt:lpstr>
      <vt:lpstr>String Immutable in Java</vt:lpstr>
      <vt:lpstr>Continuous </vt:lpstr>
      <vt:lpstr>Why String Objects are immutable in Java? </vt:lpstr>
      <vt:lpstr>Why String class is Final in Java? </vt:lpstr>
      <vt:lpstr>Java String Compare</vt:lpstr>
      <vt:lpstr>By Using Equals() method </vt:lpstr>
      <vt:lpstr>Continuous </vt:lpstr>
      <vt:lpstr>By using == operator </vt:lpstr>
      <vt:lpstr>By using compareTo() method</vt:lpstr>
      <vt:lpstr>Question 1 </vt:lpstr>
      <vt:lpstr>Question 2</vt:lpstr>
      <vt:lpstr>Question 3</vt:lpstr>
      <vt:lpstr>Question 4</vt:lpstr>
      <vt:lpstr>Question 5</vt:lpstr>
      <vt:lpstr>Question 6</vt:lpstr>
      <vt:lpstr>Array in Java</vt:lpstr>
      <vt:lpstr>Introduction </vt:lpstr>
      <vt:lpstr>Advantages </vt:lpstr>
      <vt:lpstr>Disadvantages </vt:lpstr>
      <vt:lpstr>Creating an Array</vt:lpstr>
      <vt:lpstr>Example </vt:lpstr>
      <vt:lpstr>Looping the array in Java</vt:lpstr>
      <vt:lpstr>PowerPoint Presentation</vt:lpstr>
      <vt:lpstr>For each loop for Java Array </vt:lpstr>
      <vt:lpstr>Copying the content of an array </vt:lpstr>
      <vt:lpstr>Inbuilt method to clone an array </vt:lpstr>
      <vt:lpstr>PowerPoint Presentation</vt:lpstr>
      <vt:lpstr>Clone programmatically </vt:lpstr>
      <vt:lpstr>Array | Exercise one</vt:lpstr>
      <vt:lpstr>Array  | Exercise Two</vt:lpstr>
      <vt:lpstr>Types of array in Java </vt:lpstr>
      <vt:lpstr>One Dimensional Array </vt:lpstr>
      <vt:lpstr>Multi-dimensional array </vt:lpstr>
      <vt:lpstr>Syntax of multidimensional array </vt:lpstr>
      <vt:lpstr>Size of multidimensional array </vt:lpstr>
      <vt:lpstr>Continuous </vt:lpstr>
      <vt:lpstr>Example </vt:lpstr>
      <vt:lpstr>Representation of 2D array in Tabular Format </vt:lpstr>
      <vt:lpstr>Representation of 3D array in Tabular format </vt:lpstr>
      <vt:lpstr>Print 3D array in tabular format </vt:lpstr>
      <vt:lpstr>Java Math Class</vt:lpstr>
      <vt:lpstr>Java User input ( Scanner ) </vt:lpstr>
      <vt:lpstr>To use Scanner class </vt:lpstr>
      <vt:lpstr>Java User Input </vt:lpstr>
      <vt:lpstr>Example </vt:lpstr>
      <vt:lpstr>Example </vt:lpstr>
      <vt:lpstr>Example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Jampa Dhondup</dc:creator>
  <cp:lastModifiedBy>Jampa Dhondup</cp:lastModifiedBy>
  <cp:revision>5</cp:revision>
  <dcterms:created xsi:type="dcterms:W3CDTF">2021-10-20T02:59:07Z</dcterms:created>
  <dcterms:modified xsi:type="dcterms:W3CDTF">2022-10-20T04:06:18Z</dcterms:modified>
</cp:coreProperties>
</file>