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70" r:id="rId8"/>
    <p:sldId id="272" r:id="rId9"/>
    <p:sldId id="273" r:id="rId10"/>
    <p:sldId id="264" r:id="rId11"/>
    <p:sldId id="265" r:id="rId12"/>
    <p:sldId id="271" r:id="rId13"/>
    <p:sldId id="266" r:id="rId14"/>
    <p:sldId id="260" r:id="rId15"/>
    <p:sldId id="274" r:id="rId16"/>
    <p:sldId id="263" r:id="rId17"/>
    <p:sldId id="267" r:id="rId18"/>
    <p:sldId id="275" r:id="rId19"/>
    <p:sldId id="276" r:id="rId20"/>
    <p:sldId id="279" r:id="rId21"/>
    <p:sldId id="277" r:id="rId22"/>
    <p:sldId id="278" r:id="rId23"/>
    <p:sldId id="281" r:id="rId24"/>
    <p:sldId id="280"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54B991-253D-4464-8E8A-1A6279F3ED51}" v="19" dt="2022-05-24T04:15:43.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pa Dhondup" userId="d545e727c277e9af" providerId="LiveId" clId="{AA4840B6-E707-4819-8F38-F0793C61AB3F}"/>
    <pc:docChg chg="undo custSel addSld delSld modSld sldOrd">
      <pc:chgData name="Jampa Dhondup" userId="d545e727c277e9af" providerId="LiveId" clId="{AA4840B6-E707-4819-8F38-F0793C61AB3F}" dt="2021-10-14T03:18:44.481" v="2736" actId="27614"/>
      <pc:docMkLst>
        <pc:docMk/>
      </pc:docMkLst>
      <pc:sldChg chg="addSp delSp modSp mod">
        <pc:chgData name="Jampa Dhondup" userId="d545e727c277e9af" providerId="LiveId" clId="{AA4840B6-E707-4819-8F38-F0793C61AB3F}" dt="2021-10-14T02:46:44.562" v="1258" actId="26606"/>
        <pc:sldMkLst>
          <pc:docMk/>
          <pc:sldMk cId="3217877206" sldId="262"/>
        </pc:sldMkLst>
        <pc:spChg chg="mod">
          <ac:chgData name="Jampa Dhondup" userId="d545e727c277e9af" providerId="LiveId" clId="{AA4840B6-E707-4819-8F38-F0793C61AB3F}" dt="2021-10-14T02:46:44.562" v="1258" actId="26606"/>
          <ac:spMkLst>
            <pc:docMk/>
            <pc:sldMk cId="3217877206" sldId="262"/>
            <ac:spMk id="2" creationId="{C2EACCCB-1FF2-4637-A248-43C1660382A4}"/>
          </ac:spMkLst>
        </pc:spChg>
        <pc:spChg chg="del">
          <ac:chgData name="Jampa Dhondup" userId="d545e727c277e9af" providerId="LiveId" clId="{AA4840B6-E707-4819-8F38-F0793C61AB3F}" dt="2021-10-14T02:46:44.562" v="1258" actId="26606"/>
          <ac:spMkLst>
            <pc:docMk/>
            <pc:sldMk cId="3217877206" sldId="262"/>
            <ac:spMk id="9" creationId="{07E773EB-1EC1-4E49-9DE2-E6F460497242}"/>
          </ac:spMkLst>
        </pc:spChg>
        <pc:spChg chg="add">
          <ac:chgData name="Jampa Dhondup" userId="d545e727c277e9af" providerId="LiveId" clId="{AA4840B6-E707-4819-8F38-F0793C61AB3F}" dt="2021-10-14T02:46:44.562" v="1258" actId="26606"/>
          <ac:spMkLst>
            <pc:docMk/>
            <pc:sldMk cId="3217877206" sldId="262"/>
            <ac:spMk id="14" creationId="{FF9B822F-893E-44C8-963C-64F50ACECBB2}"/>
          </ac:spMkLst>
        </pc:spChg>
        <pc:spChg chg="add">
          <ac:chgData name="Jampa Dhondup" userId="d545e727c277e9af" providerId="LiveId" clId="{AA4840B6-E707-4819-8F38-F0793C61AB3F}" dt="2021-10-14T02:46:44.562" v="1258" actId="26606"/>
          <ac:spMkLst>
            <pc:docMk/>
            <pc:sldMk cId="3217877206" sldId="262"/>
            <ac:spMk id="16" creationId="{EBF87945-A001-489F-9D9B-7D9435F0B9CA}"/>
          </ac:spMkLst>
        </pc:spChg>
        <pc:graphicFrameChg chg="mod ord modGraphic">
          <ac:chgData name="Jampa Dhondup" userId="d545e727c277e9af" providerId="LiveId" clId="{AA4840B6-E707-4819-8F38-F0793C61AB3F}" dt="2021-10-14T02:46:44.562" v="1258" actId="26606"/>
          <ac:graphicFrameMkLst>
            <pc:docMk/>
            <pc:sldMk cId="3217877206" sldId="262"/>
            <ac:graphicFrameMk id="5" creationId="{FA7D205F-6589-476F-B8DB-295C7A7D9315}"/>
          </ac:graphicFrameMkLst>
        </pc:graphicFrameChg>
        <pc:picChg chg="add mod">
          <ac:chgData name="Jampa Dhondup" userId="d545e727c277e9af" providerId="LiveId" clId="{AA4840B6-E707-4819-8F38-F0793C61AB3F}" dt="2021-10-14T02:46:44.562" v="1258" actId="26606"/>
          <ac:picMkLst>
            <pc:docMk/>
            <pc:sldMk cId="3217877206" sldId="262"/>
            <ac:picMk id="4" creationId="{93EB10AE-F3EC-4574-A132-8EACEF28DE57}"/>
          </ac:picMkLst>
        </pc:picChg>
      </pc:sldChg>
      <pc:sldChg chg="addSp delSp modSp mod">
        <pc:chgData name="Jampa Dhondup" userId="d545e727c277e9af" providerId="LiveId" clId="{AA4840B6-E707-4819-8F38-F0793C61AB3F}" dt="2021-10-13T17:03:50.153" v="235" actId="1076"/>
        <pc:sldMkLst>
          <pc:docMk/>
          <pc:sldMk cId="732821579" sldId="263"/>
        </pc:sldMkLst>
        <pc:spChg chg="mod">
          <ac:chgData name="Jampa Dhondup" userId="d545e727c277e9af" providerId="LiveId" clId="{AA4840B6-E707-4819-8F38-F0793C61AB3F}" dt="2021-10-13T16:46:59.227" v="188" actId="20577"/>
          <ac:spMkLst>
            <pc:docMk/>
            <pc:sldMk cId="732821579" sldId="263"/>
            <ac:spMk id="2" creationId="{9F495967-0EB8-4E4D-AEC5-F8FA987113F2}"/>
          </ac:spMkLst>
        </pc:spChg>
        <pc:spChg chg="del">
          <ac:chgData name="Jampa Dhondup" userId="d545e727c277e9af" providerId="LiveId" clId="{AA4840B6-E707-4819-8F38-F0793C61AB3F}" dt="2021-10-13T17:00:58.112" v="211"/>
          <ac:spMkLst>
            <pc:docMk/>
            <pc:sldMk cId="732821579" sldId="263"/>
            <ac:spMk id="3" creationId="{779158D3-11AD-4E8A-96F3-0865EAF4439F}"/>
          </ac:spMkLst>
        </pc:spChg>
        <pc:picChg chg="add mod">
          <ac:chgData name="Jampa Dhondup" userId="d545e727c277e9af" providerId="LiveId" clId="{AA4840B6-E707-4819-8F38-F0793C61AB3F}" dt="2021-10-13T17:03:50.153" v="235" actId="1076"/>
          <ac:picMkLst>
            <pc:docMk/>
            <pc:sldMk cId="732821579" sldId="263"/>
            <ac:picMk id="7" creationId="{1A08CDEC-F2F6-4E83-BB79-4B2A6A86FFFC}"/>
          </ac:picMkLst>
        </pc:picChg>
        <pc:picChg chg="add mod">
          <ac:chgData name="Jampa Dhondup" userId="d545e727c277e9af" providerId="LiveId" clId="{AA4840B6-E707-4819-8F38-F0793C61AB3F}" dt="2021-10-13T17:01:15.445" v="216" actId="1076"/>
          <ac:picMkLst>
            <pc:docMk/>
            <pc:sldMk cId="732821579" sldId="263"/>
            <ac:picMk id="1026" creationId="{42BC4E41-26D7-4EF4-AE32-2BBC3E0D5373}"/>
          </ac:picMkLst>
        </pc:picChg>
        <pc:picChg chg="add del mod">
          <ac:chgData name="Jampa Dhondup" userId="d545e727c277e9af" providerId="LiveId" clId="{AA4840B6-E707-4819-8F38-F0793C61AB3F}" dt="2021-10-13T17:03:30.266" v="228" actId="21"/>
          <ac:picMkLst>
            <pc:docMk/>
            <pc:sldMk cId="732821579" sldId="263"/>
            <ac:picMk id="1028" creationId="{72EF6D45-3B94-4049-8CC3-1A30D51E7D24}"/>
          </ac:picMkLst>
        </pc:picChg>
        <pc:picChg chg="add del mod">
          <ac:chgData name="Jampa Dhondup" userId="d545e727c277e9af" providerId="LiveId" clId="{AA4840B6-E707-4819-8F38-F0793C61AB3F}" dt="2021-10-13T17:01:54.829" v="223" actId="21"/>
          <ac:picMkLst>
            <pc:docMk/>
            <pc:sldMk cId="732821579" sldId="263"/>
            <ac:picMk id="1030" creationId="{45592235-D9D2-4679-9443-FDB6BB6F075F}"/>
          </ac:picMkLst>
        </pc:picChg>
      </pc:sldChg>
      <pc:sldChg chg="addSp delSp modSp new mod ord">
        <pc:chgData name="Jampa Dhondup" userId="d545e727c277e9af" providerId="LiveId" clId="{AA4840B6-E707-4819-8F38-F0793C61AB3F}" dt="2021-10-13T16:44:06.502" v="133"/>
        <pc:sldMkLst>
          <pc:docMk/>
          <pc:sldMk cId="2102515063" sldId="264"/>
        </pc:sldMkLst>
        <pc:spChg chg="mod">
          <ac:chgData name="Jampa Dhondup" userId="d545e727c277e9af" providerId="LiveId" clId="{AA4840B6-E707-4819-8F38-F0793C61AB3F}" dt="2021-10-13T16:38:30.257" v="42" actId="5793"/>
          <ac:spMkLst>
            <pc:docMk/>
            <pc:sldMk cId="2102515063" sldId="264"/>
            <ac:spMk id="2" creationId="{2541F2DD-6FF8-45F8-90F5-8C0228C6862A}"/>
          </ac:spMkLst>
        </pc:spChg>
        <pc:spChg chg="del">
          <ac:chgData name="Jampa Dhondup" userId="d545e727c277e9af" providerId="LiveId" clId="{AA4840B6-E707-4819-8F38-F0793C61AB3F}" dt="2021-10-13T16:42:21.732" v="43" actId="22"/>
          <ac:spMkLst>
            <pc:docMk/>
            <pc:sldMk cId="2102515063" sldId="264"/>
            <ac:spMk id="3" creationId="{9DF056C5-3ABB-4AE8-B3DC-A581A18DF04B}"/>
          </ac:spMkLst>
        </pc:spChg>
        <pc:spChg chg="add mod">
          <ac:chgData name="Jampa Dhondup" userId="d545e727c277e9af" providerId="LiveId" clId="{AA4840B6-E707-4819-8F38-F0793C61AB3F}" dt="2021-10-13T16:43:56.218" v="131" actId="1038"/>
          <ac:spMkLst>
            <pc:docMk/>
            <pc:sldMk cId="2102515063" sldId="264"/>
            <ac:spMk id="6" creationId="{AEA8D4BE-F70D-46DB-A1A0-CEF6308F613C}"/>
          </ac:spMkLst>
        </pc:spChg>
        <pc:picChg chg="add mod ord">
          <ac:chgData name="Jampa Dhondup" userId="d545e727c277e9af" providerId="LiveId" clId="{AA4840B6-E707-4819-8F38-F0793C61AB3F}" dt="2021-10-13T16:43:56.218" v="131" actId="1038"/>
          <ac:picMkLst>
            <pc:docMk/>
            <pc:sldMk cId="2102515063" sldId="264"/>
            <ac:picMk id="5" creationId="{4DA1D3B1-56FA-4140-8368-7FED63E3D610}"/>
          </ac:picMkLst>
        </pc:picChg>
      </pc:sldChg>
      <pc:sldChg chg="addSp delSp modSp new mod setBg">
        <pc:chgData name="Jampa Dhondup" userId="d545e727c277e9af" providerId="LiveId" clId="{AA4840B6-E707-4819-8F38-F0793C61AB3F}" dt="2021-10-13T16:45:39.237" v="170" actId="27614"/>
        <pc:sldMkLst>
          <pc:docMk/>
          <pc:sldMk cId="2946850870" sldId="265"/>
        </pc:sldMkLst>
        <pc:spChg chg="mod">
          <ac:chgData name="Jampa Dhondup" userId="d545e727c277e9af" providerId="LiveId" clId="{AA4840B6-E707-4819-8F38-F0793C61AB3F}" dt="2021-10-13T16:45:34.615" v="169" actId="26606"/>
          <ac:spMkLst>
            <pc:docMk/>
            <pc:sldMk cId="2946850870" sldId="265"/>
            <ac:spMk id="2" creationId="{00D54B81-F0B5-4D9E-AFA4-2B355FA0BF89}"/>
          </ac:spMkLst>
        </pc:spChg>
        <pc:spChg chg="del">
          <ac:chgData name="Jampa Dhondup" userId="d545e727c277e9af" providerId="LiveId" clId="{AA4840B6-E707-4819-8F38-F0793C61AB3F}" dt="2021-10-13T16:45:29.900" v="168" actId="22"/>
          <ac:spMkLst>
            <pc:docMk/>
            <pc:sldMk cId="2946850870" sldId="265"/>
            <ac:spMk id="3" creationId="{DAC79ADB-3FFF-4AAF-910B-59C2C59344B5}"/>
          </ac:spMkLst>
        </pc:spChg>
        <pc:picChg chg="add mod ord">
          <ac:chgData name="Jampa Dhondup" userId="d545e727c277e9af" providerId="LiveId" clId="{AA4840B6-E707-4819-8F38-F0793C61AB3F}" dt="2021-10-13T16:45:39.237" v="170" actId="27614"/>
          <ac:picMkLst>
            <pc:docMk/>
            <pc:sldMk cId="2946850870" sldId="265"/>
            <ac:picMk id="5" creationId="{F5922529-1713-44AA-9072-74683D5C257E}"/>
          </ac:picMkLst>
        </pc:picChg>
      </pc:sldChg>
      <pc:sldChg chg="addSp delSp modSp new mod ord setBg">
        <pc:chgData name="Jampa Dhondup" userId="d545e727c277e9af" providerId="LiveId" clId="{AA4840B6-E707-4819-8F38-F0793C61AB3F}" dt="2021-10-13T16:48:54.947" v="209" actId="26606"/>
        <pc:sldMkLst>
          <pc:docMk/>
          <pc:sldMk cId="356358356" sldId="266"/>
        </pc:sldMkLst>
        <pc:spChg chg="mod">
          <ac:chgData name="Jampa Dhondup" userId="d545e727c277e9af" providerId="LiveId" clId="{AA4840B6-E707-4819-8F38-F0793C61AB3F}" dt="2021-10-13T16:48:54.947" v="209" actId="26606"/>
          <ac:spMkLst>
            <pc:docMk/>
            <pc:sldMk cId="356358356" sldId="266"/>
            <ac:spMk id="2" creationId="{1B5BF32E-FED0-456A-B5B2-311CC786DFB9}"/>
          </ac:spMkLst>
        </pc:spChg>
        <pc:spChg chg="del">
          <ac:chgData name="Jampa Dhondup" userId="d545e727c277e9af" providerId="LiveId" clId="{AA4840B6-E707-4819-8F38-F0793C61AB3F}" dt="2021-10-13T16:48:52.201" v="208" actId="22"/>
          <ac:spMkLst>
            <pc:docMk/>
            <pc:sldMk cId="356358356" sldId="266"/>
            <ac:spMk id="3" creationId="{F6000AE7-5ABF-4D9E-8DB6-D456C7215912}"/>
          </ac:spMkLst>
        </pc:spChg>
        <pc:picChg chg="add mod ord">
          <ac:chgData name="Jampa Dhondup" userId="d545e727c277e9af" providerId="LiveId" clId="{AA4840B6-E707-4819-8F38-F0793C61AB3F}" dt="2021-10-13T16:48:54.947" v="209" actId="26606"/>
          <ac:picMkLst>
            <pc:docMk/>
            <pc:sldMk cId="356358356" sldId="266"/>
            <ac:picMk id="5" creationId="{A87E97E6-A052-486C-A75D-357F4791BF8C}"/>
          </ac:picMkLst>
        </pc:picChg>
      </pc:sldChg>
      <pc:sldChg chg="addSp delSp modSp new mod setBg">
        <pc:chgData name="Jampa Dhondup" userId="d545e727c277e9af" providerId="LiveId" clId="{AA4840B6-E707-4819-8F38-F0793C61AB3F}" dt="2021-10-13T17:04:08.787" v="237" actId="26606"/>
        <pc:sldMkLst>
          <pc:docMk/>
          <pc:sldMk cId="1193437523" sldId="267"/>
        </pc:sldMkLst>
        <pc:spChg chg="del">
          <ac:chgData name="Jampa Dhondup" userId="d545e727c277e9af" providerId="LiveId" clId="{AA4840B6-E707-4819-8F38-F0793C61AB3F}" dt="2021-10-13T17:04:08.787" v="237" actId="26606"/>
          <ac:spMkLst>
            <pc:docMk/>
            <pc:sldMk cId="1193437523" sldId="267"/>
            <ac:spMk id="2" creationId="{6102B276-1611-4920-A0B5-7C670D4F9C2B}"/>
          </ac:spMkLst>
        </pc:spChg>
        <pc:spChg chg="del">
          <ac:chgData name="Jampa Dhondup" userId="d545e727c277e9af" providerId="LiveId" clId="{AA4840B6-E707-4819-8F38-F0793C61AB3F}" dt="2021-10-13T17:03:12.777" v="226"/>
          <ac:spMkLst>
            <pc:docMk/>
            <pc:sldMk cId="1193437523" sldId="267"/>
            <ac:spMk id="3" creationId="{A6D59928-6FFE-4576-98C4-A2CE0D9C1EE8}"/>
          </ac:spMkLst>
        </pc:spChg>
        <pc:spChg chg="add del mod">
          <ac:chgData name="Jampa Dhondup" userId="d545e727c277e9af" providerId="LiveId" clId="{AA4840B6-E707-4819-8F38-F0793C61AB3F}" dt="2021-10-13T17:04:08.787" v="237" actId="26606"/>
          <ac:spMkLst>
            <pc:docMk/>
            <pc:sldMk cId="1193437523" sldId="267"/>
            <ac:spMk id="7" creationId="{04D144CD-7E4C-4725-BF53-4D1795AFFFFE}"/>
          </ac:spMkLst>
        </pc:spChg>
        <pc:spChg chg="add">
          <ac:chgData name="Jampa Dhondup" userId="d545e727c277e9af" providerId="LiveId" clId="{AA4840B6-E707-4819-8F38-F0793C61AB3F}" dt="2021-10-13T17:04:08.787" v="237" actId="26606"/>
          <ac:spMkLst>
            <pc:docMk/>
            <pc:sldMk cId="1193437523" sldId="267"/>
            <ac:spMk id="12" creationId="{F3060C83-F051-4F0E-ABAD-AA0DFC48B218}"/>
          </ac:spMkLst>
        </pc:spChg>
        <pc:spChg chg="add">
          <ac:chgData name="Jampa Dhondup" userId="d545e727c277e9af" providerId="LiveId" clId="{AA4840B6-E707-4819-8F38-F0793C61AB3F}" dt="2021-10-13T17:04:08.787" v="237" actId="26606"/>
          <ac:spMkLst>
            <pc:docMk/>
            <pc:sldMk cId="1193437523" sldId="267"/>
            <ac:spMk id="14" creationId="{83C98ABE-055B-441F-B07E-44F97F083C39}"/>
          </ac:spMkLst>
        </pc:spChg>
        <pc:spChg chg="add">
          <ac:chgData name="Jampa Dhondup" userId="d545e727c277e9af" providerId="LiveId" clId="{AA4840B6-E707-4819-8F38-F0793C61AB3F}" dt="2021-10-13T17:04:08.787" v="237" actId="26606"/>
          <ac:spMkLst>
            <pc:docMk/>
            <pc:sldMk cId="1193437523" sldId="267"/>
            <ac:spMk id="16" creationId="{29FDB030-9B49-4CED-8CCD-4D99382388AC}"/>
          </ac:spMkLst>
        </pc:spChg>
        <pc:spChg chg="add">
          <ac:chgData name="Jampa Dhondup" userId="d545e727c277e9af" providerId="LiveId" clId="{AA4840B6-E707-4819-8F38-F0793C61AB3F}" dt="2021-10-13T17:04:08.787" v="237" actId="26606"/>
          <ac:spMkLst>
            <pc:docMk/>
            <pc:sldMk cId="1193437523" sldId="267"/>
            <ac:spMk id="18" creationId="{3783CA14-24A1-485C-8B30-D6A5D87987AD}"/>
          </ac:spMkLst>
        </pc:spChg>
        <pc:spChg chg="add">
          <ac:chgData name="Jampa Dhondup" userId="d545e727c277e9af" providerId="LiveId" clId="{AA4840B6-E707-4819-8F38-F0793C61AB3F}" dt="2021-10-13T17:04:08.787" v="237" actId="26606"/>
          <ac:spMkLst>
            <pc:docMk/>
            <pc:sldMk cId="1193437523" sldId="267"/>
            <ac:spMk id="20" creationId="{9A97C86A-04D6-40F7-AE84-31AB43E6A846}"/>
          </ac:spMkLst>
        </pc:spChg>
        <pc:spChg chg="add">
          <ac:chgData name="Jampa Dhondup" userId="d545e727c277e9af" providerId="LiveId" clId="{AA4840B6-E707-4819-8F38-F0793C61AB3F}" dt="2021-10-13T17:04:08.787" v="237" actId="26606"/>
          <ac:spMkLst>
            <pc:docMk/>
            <pc:sldMk cId="1193437523" sldId="267"/>
            <ac:spMk id="22" creationId="{FF9F2414-84E8-453E-B1F3-389FDE8192D9}"/>
          </ac:spMkLst>
        </pc:spChg>
        <pc:spChg chg="add">
          <ac:chgData name="Jampa Dhondup" userId="d545e727c277e9af" providerId="LiveId" clId="{AA4840B6-E707-4819-8F38-F0793C61AB3F}" dt="2021-10-13T17:04:08.787" v="237" actId="26606"/>
          <ac:spMkLst>
            <pc:docMk/>
            <pc:sldMk cId="1193437523" sldId="267"/>
            <ac:spMk id="24" creationId="{3ECA69A1-7536-43AC-85EF-C7106179F5ED}"/>
          </ac:spMkLst>
        </pc:spChg>
        <pc:picChg chg="add del mod">
          <ac:chgData name="Jampa Dhondup" userId="d545e727c277e9af" providerId="LiveId" clId="{AA4840B6-E707-4819-8F38-F0793C61AB3F}" dt="2021-10-13T17:03:43.083" v="232" actId="21"/>
          <ac:picMkLst>
            <pc:docMk/>
            <pc:sldMk cId="1193437523" sldId="267"/>
            <ac:picMk id="4" creationId="{FC7A5B0D-7F82-4CC5-AF51-1032EEC075CA}"/>
          </ac:picMkLst>
        </pc:picChg>
        <pc:picChg chg="add mod">
          <ac:chgData name="Jampa Dhondup" userId="d545e727c277e9af" providerId="LiveId" clId="{AA4840B6-E707-4819-8F38-F0793C61AB3F}" dt="2021-10-13T17:04:08.787" v="237" actId="26606"/>
          <ac:picMkLst>
            <pc:docMk/>
            <pc:sldMk cId="1193437523" sldId="267"/>
            <ac:picMk id="5" creationId="{7BFFD4C4-8424-4A72-900C-618437CDC678}"/>
          </ac:picMkLst>
        </pc:picChg>
        <pc:picChg chg="add del mod">
          <ac:chgData name="Jampa Dhondup" userId="d545e727c277e9af" providerId="LiveId" clId="{AA4840B6-E707-4819-8F38-F0793C61AB3F}" dt="2021-10-13T17:03:42.075" v="231"/>
          <ac:picMkLst>
            <pc:docMk/>
            <pc:sldMk cId="1193437523" sldId="267"/>
            <ac:picMk id="6" creationId="{6AF0731F-28F0-49EC-BBD4-765923967400}"/>
          </ac:picMkLst>
        </pc:picChg>
      </pc:sldChg>
      <pc:sldChg chg="addSp modSp new mod setBg">
        <pc:chgData name="Jampa Dhondup" userId="d545e727c277e9af" providerId="LiveId" clId="{AA4840B6-E707-4819-8F38-F0793C61AB3F}" dt="2021-10-14T02:46:52.730" v="1259" actId="26606"/>
        <pc:sldMkLst>
          <pc:docMk/>
          <pc:sldMk cId="2642164545" sldId="268"/>
        </pc:sldMkLst>
        <pc:spChg chg="mod">
          <ac:chgData name="Jampa Dhondup" userId="d545e727c277e9af" providerId="LiveId" clId="{AA4840B6-E707-4819-8F38-F0793C61AB3F}" dt="2021-10-14T02:46:52.730" v="1259" actId="26606"/>
          <ac:spMkLst>
            <pc:docMk/>
            <pc:sldMk cId="2642164545" sldId="268"/>
            <ac:spMk id="2" creationId="{27838CA6-BC13-4362-AD25-96A54655EFC0}"/>
          </ac:spMkLst>
        </pc:spChg>
        <pc:spChg chg="mod">
          <ac:chgData name="Jampa Dhondup" userId="d545e727c277e9af" providerId="LiveId" clId="{AA4840B6-E707-4819-8F38-F0793C61AB3F}" dt="2021-10-14T02:46:52.730" v="1259" actId="26606"/>
          <ac:spMkLst>
            <pc:docMk/>
            <pc:sldMk cId="2642164545" sldId="268"/>
            <ac:spMk id="3" creationId="{E5C729E3-8C0B-4441-919C-68C29515440F}"/>
          </ac:spMkLst>
        </pc:spChg>
        <pc:spChg chg="add">
          <ac:chgData name="Jampa Dhondup" userId="d545e727c277e9af" providerId="LiveId" clId="{AA4840B6-E707-4819-8F38-F0793C61AB3F}" dt="2021-10-14T02:46:52.730" v="1259" actId="26606"/>
          <ac:spMkLst>
            <pc:docMk/>
            <pc:sldMk cId="2642164545" sldId="268"/>
            <ac:spMk id="8" creationId="{C7FA33FF-088D-4F16-95A2-2C64D353DEA8}"/>
          </ac:spMkLst>
        </pc:spChg>
        <pc:spChg chg="add">
          <ac:chgData name="Jampa Dhondup" userId="d545e727c277e9af" providerId="LiveId" clId="{AA4840B6-E707-4819-8F38-F0793C61AB3F}" dt="2021-10-14T02:46:52.730" v="1259" actId="26606"/>
          <ac:spMkLst>
            <pc:docMk/>
            <pc:sldMk cId="2642164545" sldId="268"/>
            <ac:spMk id="10" creationId="{A376EFB1-01CF-419F-ABF1-2AF02BBFCBD1}"/>
          </ac:spMkLst>
        </pc:spChg>
        <pc:spChg chg="add">
          <ac:chgData name="Jampa Dhondup" userId="d545e727c277e9af" providerId="LiveId" clId="{AA4840B6-E707-4819-8F38-F0793C61AB3F}" dt="2021-10-14T02:46:52.730" v="1259" actId="26606"/>
          <ac:spMkLst>
            <pc:docMk/>
            <pc:sldMk cId="2642164545" sldId="268"/>
            <ac:spMk id="12" creationId="{FF9DEA15-78BD-4750-AA18-B9F28A6D5AB8}"/>
          </ac:spMkLst>
        </pc:spChg>
      </pc:sldChg>
      <pc:sldChg chg="addSp delSp modSp new mod setBg setClrOvrMap">
        <pc:chgData name="Jampa Dhondup" userId="d545e727c277e9af" providerId="LiveId" clId="{AA4840B6-E707-4819-8F38-F0793C61AB3F}" dt="2021-10-13T17:12:18.282" v="552" actId="27636"/>
        <pc:sldMkLst>
          <pc:docMk/>
          <pc:sldMk cId="2314597335" sldId="269"/>
        </pc:sldMkLst>
        <pc:spChg chg="mod">
          <ac:chgData name="Jampa Dhondup" userId="d545e727c277e9af" providerId="LiveId" clId="{AA4840B6-E707-4819-8F38-F0793C61AB3F}" dt="2021-10-13T17:11:13.326" v="546" actId="26606"/>
          <ac:spMkLst>
            <pc:docMk/>
            <pc:sldMk cId="2314597335" sldId="269"/>
            <ac:spMk id="2" creationId="{E34F1B4F-3D51-445C-B485-624660AA8AD9}"/>
          </ac:spMkLst>
        </pc:spChg>
        <pc:spChg chg="add del mod">
          <ac:chgData name="Jampa Dhondup" userId="d545e727c277e9af" providerId="LiveId" clId="{AA4840B6-E707-4819-8F38-F0793C61AB3F}" dt="2021-10-13T17:11:13.326" v="546" actId="26606"/>
          <ac:spMkLst>
            <pc:docMk/>
            <pc:sldMk cId="2314597335" sldId="269"/>
            <ac:spMk id="3" creationId="{0DC9BA10-DF5C-41CB-84F5-3710E32D072D}"/>
          </ac:spMkLst>
        </pc:spChg>
        <pc:spChg chg="add del">
          <ac:chgData name="Jampa Dhondup" userId="d545e727c277e9af" providerId="LiveId" clId="{AA4840B6-E707-4819-8F38-F0793C61AB3F}" dt="2021-10-13T17:10:51.582" v="529" actId="26606"/>
          <ac:spMkLst>
            <pc:docMk/>
            <pc:sldMk cId="2314597335" sldId="269"/>
            <ac:spMk id="8" creationId="{2B566528-1B12-4246-9431-5C2D7D081168}"/>
          </ac:spMkLst>
        </pc:spChg>
        <pc:spChg chg="add del">
          <ac:chgData name="Jampa Dhondup" userId="d545e727c277e9af" providerId="LiveId" clId="{AA4840B6-E707-4819-8F38-F0793C61AB3F}" dt="2021-10-13T17:10:53.809" v="531" actId="26606"/>
          <ac:spMkLst>
            <pc:docMk/>
            <pc:sldMk cId="2314597335" sldId="269"/>
            <ac:spMk id="9" creationId="{B819A166-7571-4003-A6B8-B62034C3ED30}"/>
          </ac:spMkLst>
        </pc:spChg>
        <pc:spChg chg="add del">
          <ac:chgData name="Jampa Dhondup" userId="d545e727c277e9af" providerId="LiveId" clId="{AA4840B6-E707-4819-8F38-F0793C61AB3F}" dt="2021-10-13T17:10:51.582" v="529" actId="26606"/>
          <ac:spMkLst>
            <pc:docMk/>
            <pc:sldMk cId="2314597335" sldId="269"/>
            <ac:spMk id="10" creationId="{2E80C965-DB6D-4F81-9E9E-B027384D0BD6}"/>
          </ac:spMkLst>
        </pc:spChg>
        <pc:spChg chg="add del">
          <ac:chgData name="Jampa Dhondup" userId="d545e727c277e9af" providerId="LiveId" clId="{AA4840B6-E707-4819-8F38-F0793C61AB3F}" dt="2021-10-13T17:10:54.599" v="533" actId="26606"/>
          <ac:spMkLst>
            <pc:docMk/>
            <pc:sldMk cId="2314597335" sldId="269"/>
            <ac:spMk id="11" creationId="{2E80C965-DB6D-4F81-9E9E-B027384D0BD6}"/>
          </ac:spMkLst>
        </pc:spChg>
        <pc:spChg chg="add del">
          <ac:chgData name="Jampa Dhondup" userId="d545e727c277e9af" providerId="LiveId" clId="{AA4840B6-E707-4819-8F38-F0793C61AB3F}" dt="2021-10-13T17:10:51.582" v="529" actId="26606"/>
          <ac:spMkLst>
            <pc:docMk/>
            <pc:sldMk cId="2314597335" sldId="269"/>
            <ac:spMk id="12" creationId="{A580F890-B085-4E95-96AA-55AEBEC5CE6E}"/>
          </ac:spMkLst>
        </pc:spChg>
        <pc:spChg chg="add del">
          <ac:chgData name="Jampa Dhondup" userId="d545e727c277e9af" providerId="LiveId" clId="{AA4840B6-E707-4819-8F38-F0793C61AB3F}" dt="2021-10-13T17:10:54.599" v="533" actId="26606"/>
          <ac:spMkLst>
            <pc:docMk/>
            <pc:sldMk cId="2314597335" sldId="269"/>
            <ac:spMk id="13" creationId="{A580F890-B085-4E95-96AA-55AEBEC5CE6E}"/>
          </ac:spMkLst>
        </pc:spChg>
        <pc:spChg chg="add del">
          <ac:chgData name="Jampa Dhondup" userId="d545e727c277e9af" providerId="LiveId" clId="{AA4840B6-E707-4819-8F38-F0793C61AB3F}" dt="2021-10-13T17:10:51.582" v="529" actId="26606"/>
          <ac:spMkLst>
            <pc:docMk/>
            <pc:sldMk cId="2314597335" sldId="269"/>
            <ac:spMk id="14" creationId="{D3F51FEB-38FB-4F6C-9F7B-2F2AFAB65463}"/>
          </ac:spMkLst>
        </pc:spChg>
        <pc:spChg chg="add del">
          <ac:chgData name="Jampa Dhondup" userId="d545e727c277e9af" providerId="LiveId" clId="{AA4840B6-E707-4819-8F38-F0793C61AB3F}" dt="2021-10-13T17:10:54.599" v="533" actId="26606"/>
          <ac:spMkLst>
            <pc:docMk/>
            <pc:sldMk cId="2314597335" sldId="269"/>
            <ac:spMk id="15" creationId="{D3F51FEB-38FB-4F6C-9F7B-2F2AFAB65463}"/>
          </ac:spMkLst>
        </pc:spChg>
        <pc:spChg chg="add del">
          <ac:chgData name="Jampa Dhondup" userId="d545e727c277e9af" providerId="LiveId" clId="{AA4840B6-E707-4819-8F38-F0793C61AB3F}" dt="2021-10-13T17:10:51.582" v="529" actId="26606"/>
          <ac:spMkLst>
            <pc:docMk/>
            <pc:sldMk cId="2314597335" sldId="269"/>
            <ac:spMk id="16" creationId="{1E547BA6-BAE0-43BB-A7CA-60F69CE252F0}"/>
          </ac:spMkLst>
        </pc:spChg>
        <pc:spChg chg="add del">
          <ac:chgData name="Jampa Dhondup" userId="d545e727c277e9af" providerId="LiveId" clId="{AA4840B6-E707-4819-8F38-F0793C61AB3F}" dt="2021-10-13T17:10:54.599" v="533" actId="26606"/>
          <ac:spMkLst>
            <pc:docMk/>
            <pc:sldMk cId="2314597335" sldId="269"/>
            <ac:spMk id="17" creationId="{1E547BA6-BAE0-43BB-A7CA-60F69CE252F0}"/>
          </ac:spMkLst>
        </pc:spChg>
        <pc:spChg chg="add del">
          <ac:chgData name="Jampa Dhondup" userId="d545e727c277e9af" providerId="LiveId" clId="{AA4840B6-E707-4819-8F38-F0793C61AB3F}" dt="2021-10-13T17:10:54.599" v="533" actId="26606"/>
          <ac:spMkLst>
            <pc:docMk/>
            <pc:sldMk cId="2314597335" sldId="269"/>
            <ac:spMk id="18" creationId="{2B566528-1B12-4246-9431-5C2D7D081168}"/>
          </ac:spMkLst>
        </pc:spChg>
        <pc:spChg chg="add del">
          <ac:chgData name="Jampa Dhondup" userId="d545e727c277e9af" providerId="LiveId" clId="{AA4840B6-E707-4819-8F38-F0793C61AB3F}" dt="2021-10-13T17:11:00.494" v="539" actId="26606"/>
          <ac:spMkLst>
            <pc:docMk/>
            <pc:sldMk cId="2314597335" sldId="269"/>
            <ac:spMk id="20" creationId="{3512E083-F550-46AF-8490-767ECFD00CB7}"/>
          </ac:spMkLst>
        </pc:spChg>
        <pc:spChg chg="add del">
          <ac:chgData name="Jampa Dhondup" userId="d545e727c277e9af" providerId="LiveId" clId="{AA4840B6-E707-4819-8F38-F0793C61AB3F}" dt="2021-10-13T17:10:58.046" v="535" actId="26606"/>
          <ac:spMkLst>
            <pc:docMk/>
            <pc:sldMk cId="2314597335" sldId="269"/>
            <ac:spMk id="21" creationId="{04812C46-200A-4DEB-A05E-3ED6C68C2387}"/>
          </ac:spMkLst>
        </pc:spChg>
        <pc:spChg chg="add del">
          <ac:chgData name="Jampa Dhondup" userId="d545e727c277e9af" providerId="LiveId" clId="{AA4840B6-E707-4819-8F38-F0793C61AB3F}" dt="2021-10-13T17:10:58.046" v="535" actId="26606"/>
          <ac:spMkLst>
            <pc:docMk/>
            <pc:sldMk cId="2314597335" sldId="269"/>
            <ac:spMk id="23" creationId="{D1EA859B-E555-4109-94F3-6700E046E008}"/>
          </ac:spMkLst>
        </pc:spChg>
        <pc:spChg chg="add del">
          <ac:chgData name="Jampa Dhondup" userId="d545e727c277e9af" providerId="LiveId" clId="{AA4840B6-E707-4819-8F38-F0793C61AB3F}" dt="2021-10-13T17:10:58.046" v="535" actId="26606"/>
          <ac:spMkLst>
            <pc:docMk/>
            <pc:sldMk cId="2314597335" sldId="269"/>
            <ac:spMk id="24" creationId="{0DC9BA10-DF5C-41CB-84F5-3710E32D072D}"/>
          </ac:spMkLst>
        </pc:spChg>
        <pc:spChg chg="add del">
          <ac:chgData name="Jampa Dhondup" userId="d545e727c277e9af" providerId="LiveId" clId="{AA4840B6-E707-4819-8F38-F0793C61AB3F}" dt="2021-10-13T17:10:59.801" v="537" actId="26606"/>
          <ac:spMkLst>
            <pc:docMk/>
            <pc:sldMk cId="2314597335" sldId="269"/>
            <ac:spMk id="26" creationId="{C5E6CFF1-2F42-4E10-9A97-F116F46F53FE}"/>
          </ac:spMkLst>
        </pc:spChg>
        <pc:spChg chg="add del">
          <ac:chgData name="Jampa Dhondup" userId="d545e727c277e9af" providerId="LiveId" clId="{AA4840B6-E707-4819-8F38-F0793C61AB3F}" dt="2021-10-13T17:10:59.801" v="537" actId="26606"/>
          <ac:spMkLst>
            <pc:docMk/>
            <pc:sldMk cId="2314597335" sldId="269"/>
            <ac:spMk id="29" creationId="{0DC9BA10-DF5C-41CB-84F5-3710E32D072D}"/>
          </ac:spMkLst>
        </pc:spChg>
        <pc:spChg chg="add del">
          <ac:chgData name="Jampa Dhondup" userId="d545e727c277e9af" providerId="LiveId" clId="{AA4840B6-E707-4819-8F38-F0793C61AB3F}" dt="2021-10-13T17:11:00.494" v="539" actId="26606"/>
          <ac:spMkLst>
            <pc:docMk/>
            <pc:sldMk cId="2314597335" sldId="269"/>
            <ac:spMk id="31" creationId="{46D6306C-ED4F-4AAE-B4A5-EEA6AFAD726E}"/>
          </ac:spMkLst>
        </pc:spChg>
        <pc:spChg chg="add del">
          <ac:chgData name="Jampa Dhondup" userId="d545e727c277e9af" providerId="LiveId" clId="{AA4840B6-E707-4819-8F38-F0793C61AB3F}" dt="2021-10-13T17:11:00.494" v="539" actId="26606"/>
          <ac:spMkLst>
            <pc:docMk/>
            <pc:sldMk cId="2314597335" sldId="269"/>
            <ac:spMk id="32" creationId="{0EC5361D-F897-4856-B945-0455A365EB24}"/>
          </ac:spMkLst>
        </pc:spChg>
        <pc:spChg chg="add del">
          <ac:chgData name="Jampa Dhondup" userId="d545e727c277e9af" providerId="LiveId" clId="{AA4840B6-E707-4819-8F38-F0793C61AB3F}" dt="2021-10-13T17:11:00.494" v="539" actId="26606"/>
          <ac:spMkLst>
            <pc:docMk/>
            <pc:sldMk cId="2314597335" sldId="269"/>
            <ac:spMk id="33" creationId="{4508C0C5-2268-42B5-B3C8-4D0899E05F8C}"/>
          </ac:spMkLst>
        </pc:spChg>
        <pc:spChg chg="add del">
          <ac:chgData name="Jampa Dhondup" userId="d545e727c277e9af" providerId="LiveId" clId="{AA4840B6-E707-4819-8F38-F0793C61AB3F}" dt="2021-10-13T17:11:00.494" v="539" actId="26606"/>
          <ac:spMkLst>
            <pc:docMk/>
            <pc:sldMk cId="2314597335" sldId="269"/>
            <ac:spMk id="34" creationId="{141ACBDB-38F8-4B34-8183-BD95B4E55A62}"/>
          </ac:spMkLst>
        </pc:spChg>
        <pc:spChg chg="add del">
          <ac:chgData name="Jampa Dhondup" userId="d545e727c277e9af" providerId="LiveId" clId="{AA4840B6-E707-4819-8F38-F0793C61AB3F}" dt="2021-10-13T17:11:00.494" v="539" actId="26606"/>
          <ac:spMkLst>
            <pc:docMk/>
            <pc:sldMk cId="2314597335" sldId="269"/>
            <ac:spMk id="35" creationId="{DE00DB52-3455-4E2F-867B-A6D0516E175B}"/>
          </ac:spMkLst>
        </pc:spChg>
        <pc:spChg chg="add del">
          <ac:chgData name="Jampa Dhondup" userId="d545e727c277e9af" providerId="LiveId" clId="{AA4840B6-E707-4819-8F38-F0793C61AB3F}" dt="2021-10-13T17:11:00.494" v="539" actId="26606"/>
          <ac:spMkLst>
            <pc:docMk/>
            <pc:sldMk cId="2314597335" sldId="269"/>
            <ac:spMk id="36" creationId="{0DC9BA10-DF5C-41CB-84F5-3710E32D072D}"/>
          </ac:spMkLst>
        </pc:spChg>
        <pc:spChg chg="add del">
          <ac:chgData name="Jampa Dhondup" userId="d545e727c277e9af" providerId="LiveId" clId="{AA4840B6-E707-4819-8F38-F0793C61AB3F}" dt="2021-10-13T17:11:00.494" v="539" actId="26606"/>
          <ac:spMkLst>
            <pc:docMk/>
            <pc:sldMk cId="2314597335" sldId="269"/>
            <ac:spMk id="37" creationId="{9E914C83-E0D8-4953-92D5-169D28CB43AE}"/>
          </ac:spMkLst>
        </pc:spChg>
        <pc:spChg chg="add del">
          <ac:chgData name="Jampa Dhondup" userId="d545e727c277e9af" providerId="LiveId" clId="{AA4840B6-E707-4819-8F38-F0793C61AB3F}" dt="2021-10-13T17:11:06.693" v="543" actId="26606"/>
          <ac:spMkLst>
            <pc:docMk/>
            <pc:sldMk cId="2314597335" sldId="269"/>
            <ac:spMk id="41" creationId="{0DC9BA10-DF5C-41CB-84F5-3710E32D072D}"/>
          </ac:spMkLst>
        </pc:spChg>
        <pc:spChg chg="add del">
          <ac:chgData name="Jampa Dhondup" userId="d545e727c277e9af" providerId="LiveId" clId="{AA4840B6-E707-4819-8F38-F0793C61AB3F}" dt="2021-10-13T17:11:13.311" v="545" actId="26606"/>
          <ac:spMkLst>
            <pc:docMk/>
            <pc:sldMk cId="2314597335" sldId="269"/>
            <ac:spMk id="43" creationId="{04812C46-200A-4DEB-A05E-3ED6C68C2387}"/>
          </ac:spMkLst>
        </pc:spChg>
        <pc:spChg chg="add del">
          <ac:chgData name="Jampa Dhondup" userId="d545e727c277e9af" providerId="LiveId" clId="{AA4840B6-E707-4819-8F38-F0793C61AB3F}" dt="2021-10-13T17:11:13.311" v="545" actId="26606"/>
          <ac:spMkLst>
            <pc:docMk/>
            <pc:sldMk cId="2314597335" sldId="269"/>
            <ac:spMk id="45" creationId="{D1EA859B-E555-4109-94F3-6700E046E008}"/>
          </ac:spMkLst>
        </pc:spChg>
        <pc:spChg chg="add del">
          <ac:chgData name="Jampa Dhondup" userId="d545e727c277e9af" providerId="LiveId" clId="{AA4840B6-E707-4819-8F38-F0793C61AB3F}" dt="2021-10-13T17:11:13.311" v="545" actId="26606"/>
          <ac:spMkLst>
            <pc:docMk/>
            <pc:sldMk cId="2314597335" sldId="269"/>
            <ac:spMk id="46" creationId="{0DC9BA10-DF5C-41CB-84F5-3710E32D072D}"/>
          </ac:spMkLst>
        </pc:spChg>
        <pc:spChg chg="add">
          <ac:chgData name="Jampa Dhondup" userId="d545e727c277e9af" providerId="LiveId" clId="{AA4840B6-E707-4819-8F38-F0793C61AB3F}" dt="2021-10-13T17:11:13.326" v="546" actId="26606"/>
          <ac:spMkLst>
            <pc:docMk/>
            <pc:sldMk cId="2314597335" sldId="269"/>
            <ac:spMk id="48" creationId="{2B566528-1B12-4246-9431-5C2D7D081168}"/>
          </ac:spMkLst>
        </pc:spChg>
        <pc:spChg chg="add mod">
          <ac:chgData name="Jampa Dhondup" userId="d545e727c277e9af" providerId="LiveId" clId="{AA4840B6-E707-4819-8F38-F0793C61AB3F}" dt="2021-10-13T17:12:18.282" v="552" actId="27636"/>
          <ac:spMkLst>
            <pc:docMk/>
            <pc:sldMk cId="2314597335" sldId="269"/>
            <ac:spMk id="49" creationId="{0DC9BA10-DF5C-41CB-84F5-3710E32D072D}"/>
          </ac:spMkLst>
        </pc:spChg>
        <pc:spChg chg="add">
          <ac:chgData name="Jampa Dhondup" userId="d545e727c277e9af" providerId="LiveId" clId="{AA4840B6-E707-4819-8F38-F0793C61AB3F}" dt="2021-10-13T17:11:13.326" v="546" actId="26606"/>
          <ac:spMkLst>
            <pc:docMk/>
            <pc:sldMk cId="2314597335" sldId="269"/>
            <ac:spMk id="50" creationId="{2E80C965-DB6D-4F81-9E9E-B027384D0BD6}"/>
          </ac:spMkLst>
        </pc:spChg>
        <pc:spChg chg="add">
          <ac:chgData name="Jampa Dhondup" userId="d545e727c277e9af" providerId="LiveId" clId="{AA4840B6-E707-4819-8F38-F0793C61AB3F}" dt="2021-10-13T17:11:13.326" v="546" actId="26606"/>
          <ac:spMkLst>
            <pc:docMk/>
            <pc:sldMk cId="2314597335" sldId="269"/>
            <ac:spMk id="51" creationId="{A580F890-B085-4E95-96AA-55AEBEC5CE6E}"/>
          </ac:spMkLst>
        </pc:spChg>
        <pc:spChg chg="add">
          <ac:chgData name="Jampa Dhondup" userId="d545e727c277e9af" providerId="LiveId" clId="{AA4840B6-E707-4819-8F38-F0793C61AB3F}" dt="2021-10-13T17:11:13.326" v="546" actId="26606"/>
          <ac:spMkLst>
            <pc:docMk/>
            <pc:sldMk cId="2314597335" sldId="269"/>
            <ac:spMk id="52" creationId="{D3F51FEB-38FB-4F6C-9F7B-2F2AFAB65463}"/>
          </ac:spMkLst>
        </pc:spChg>
        <pc:spChg chg="add">
          <ac:chgData name="Jampa Dhondup" userId="d545e727c277e9af" providerId="LiveId" clId="{AA4840B6-E707-4819-8F38-F0793C61AB3F}" dt="2021-10-13T17:11:13.326" v="546" actId="26606"/>
          <ac:spMkLst>
            <pc:docMk/>
            <pc:sldMk cId="2314597335" sldId="269"/>
            <ac:spMk id="53" creationId="{1E547BA6-BAE0-43BB-A7CA-60F69CE252F0}"/>
          </ac:spMkLst>
        </pc:spChg>
        <pc:graphicFrameChg chg="add del">
          <ac:chgData name="Jampa Dhondup" userId="d545e727c277e9af" providerId="LiveId" clId="{AA4840B6-E707-4819-8F38-F0793C61AB3F}" dt="2021-10-13T17:10:53.809" v="531" actId="26606"/>
          <ac:graphicFrameMkLst>
            <pc:docMk/>
            <pc:sldMk cId="2314597335" sldId="269"/>
            <ac:graphicFrameMk id="5" creationId="{36B7AF4D-5492-4EF4-9F85-8AD2FBED2795}"/>
          </ac:graphicFrameMkLst>
        </pc:graphicFrameChg>
        <pc:graphicFrameChg chg="add del">
          <ac:chgData name="Jampa Dhondup" userId="d545e727c277e9af" providerId="LiveId" clId="{AA4840B6-E707-4819-8F38-F0793C61AB3F}" dt="2021-10-13T17:10:54.599" v="533" actId="26606"/>
          <ac:graphicFrameMkLst>
            <pc:docMk/>
            <pc:sldMk cId="2314597335" sldId="269"/>
            <ac:graphicFrameMk id="19" creationId="{97EE04C0-8B77-4E06-8ECD-04C3AEAD3956}"/>
          </ac:graphicFrameMkLst>
        </pc:graphicFrameChg>
        <pc:graphicFrameChg chg="add del">
          <ac:chgData name="Jampa Dhondup" userId="d545e727c277e9af" providerId="LiveId" clId="{AA4840B6-E707-4819-8F38-F0793C61AB3F}" dt="2021-10-13T17:11:02.699" v="541" actId="26606"/>
          <ac:graphicFrameMkLst>
            <pc:docMk/>
            <pc:sldMk cId="2314597335" sldId="269"/>
            <ac:graphicFrameMk id="39" creationId="{EA6B8D4B-F1CB-44FE-8FD4-8EDCEC6081DF}"/>
          </ac:graphicFrameMkLst>
        </pc:graphicFrameChg>
        <pc:picChg chg="add del">
          <ac:chgData name="Jampa Dhondup" userId="d545e727c277e9af" providerId="LiveId" clId="{AA4840B6-E707-4819-8F38-F0793C61AB3F}" dt="2021-10-13T17:11:06.693" v="543" actId="26606"/>
          <ac:picMkLst>
            <pc:docMk/>
            <pc:sldMk cId="2314597335" sldId="269"/>
            <ac:picMk id="7" creationId="{9D67BA71-9504-4C83-BBBD-83ABBF28B3B0}"/>
          </ac:picMkLst>
        </pc:picChg>
        <pc:picChg chg="add del">
          <ac:chgData name="Jampa Dhondup" userId="d545e727c277e9af" providerId="LiveId" clId="{AA4840B6-E707-4819-8F38-F0793C61AB3F}" dt="2021-10-13T17:10:58.046" v="535" actId="26606"/>
          <ac:picMkLst>
            <pc:docMk/>
            <pc:sldMk cId="2314597335" sldId="269"/>
            <ac:picMk id="22" creationId="{45D94F8E-FD1E-4DD9-9F3A-EF23B3ADC6DB}"/>
          </ac:picMkLst>
        </pc:picChg>
        <pc:picChg chg="add del">
          <ac:chgData name="Jampa Dhondup" userId="d545e727c277e9af" providerId="LiveId" clId="{AA4840B6-E707-4819-8F38-F0793C61AB3F}" dt="2021-10-13T17:10:59.801" v="537" actId="26606"/>
          <ac:picMkLst>
            <pc:docMk/>
            <pc:sldMk cId="2314597335" sldId="269"/>
            <ac:picMk id="27" creationId="{D8ABDFBA-C759-4C20-A765-9AAB368B9386}"/>
          </ac:picMkLst>
        </pc:picChg>
        <pc:picChg chg="add del">
          <ac:chgData name="Jampa Dhondup" userId="d545e727c277e9af" providerId="LiveId" clId="{AA4840B6-E707-4819-8F38-F0793C61AB3F}" dt="2021-10-13T17:11:13.311" v="545" actId="26606"/>
          <ac:picMkLst>
            <pc:docMk/>
            <pc:sldMk cId="2314597335" sldId="269"/>
            <ac:picMk id="44" creationId="{45D94F8E-FD1E-4DD9-9F3A-EF23B3ADC6DB}"/>
          </ac:picMkLst>
        </pc:picChg>
        <pc:cxnChg chg="add del">
          <ac:chgData name="Jampa Dhondup" userId="d545e727c277e9af" providerId="LiveId" clId="{AA4840B6-E707-4819-8F38-F0793C61AB3F}" dt="2021-10-13T17:10:59.801" v="537" actId="26606"/>
          <ac:cxnSpMkLst>
            <pc:docMk/>
            <pc:sldMk cId="2314597335" sldId="269"/>
            <ac:cxnSpMk id="28" creationId="{67182200-4859-4C8D-BCBB-55B245C28BA3}"/>
          </ac:cxnSpMkLst>
        </pc:cxnChg>
      </pc:sldChg>
      <pc:sldChg chg="addSp modSp new mod setBg">
        <pc:chgData name="Jampa Dhondup" userId="d545e727c277e9af" providerId="LiveId" clId="{AA4840B6-E707-4819-8F38-F0793C61AB3F}" dt="2021-10-14T02:47:16.422" v="1262" actId="21"/>
        <pc:sldMkLst>
          <pc:docMk/>
          <pc:sldMk cId="1700213686" sldId="270"/>
        </pc:sldMkLst>
        <pc:spChg chg="mod">
          <ac:chgData name="Jampa Dhondup" userId="d545e727c277e9af" providerId="LiveId" clId="{AA4840B6-E707-4819-8F38-F0793C61AB3F}" dt="2021-10-14T02:46:58.561" v="1260" actId="26606"/>
          <ac:spMkLst>
            <pc:docMk/>
            <pc:sldMk cId="1700213686" sldId="270"/>
            <ac:spMk id="2" creationId="{5D476FCE-CAB7-4157-83DE-E9EA0B355689}"/>
          </ac:spMkLst>
        </pc:spChg>
        <pc:spChg chg="mod">
          <ac:chgData name="Jampa Dhondup" userId="d545e727c277e9af" providerId="LiveId" clId="{AA4840B6-E707-4819-8F38-F0793C61AB3F}" dt="2021-10-14T02:47:16.422" v="1262" actId="21"/>
          <ac:spMkLst>
            <pc:docMk/>
            <pc:sldMk cId="1700213686" sldId="270"/>
            <ac:spMk id="3" creationId="{BEB1D4A8-3AF6-4050-ACEB-F95F6CFC3FAD}"/>
          </ac:spMkLst>
        </pc:spChg>
        <pc:spChg chg="add">
          <ac:chgData name="Jampa Dhondup" userId="d545e727c277e9af" providerId="LiveId" clId="{AA4840B6-E707-4819-8F38-F0793C61AB3F}" dt="2021-10-14T02:46:58.561" v="1260" actId="26606"/>
          <ac:spMkLst>
            <pc:docMk/>
            <pc:sldMk cId="1700213686" sldId="270"/>
            <ac:spMk id="8" creationId="{C7FA33FF-088D-4F16-95A2-2C64D353DEA8}"/>
          </ac:spMkLst>
        </pc:spChg>
        <pc:spChg chg="add">
          <ac:chgData name="Jampa Dhondup" userId="d545e727c277e9af" providerId="LiveId" clId="{AA4840B6-E707-4819-8F38-F0793C61AB3F}" dt="2021-10-14T02:46:58.561" v="1260" actId="26606"/>
          <ac:spMkLst>
            <pc:docMk/>
            <pc:sldMk cId="1700213686" sldId="270"/>
            <ac:spMk id="10" creationId="{A376EFB1-01CF-419F-ABF1-2AF02BBFCBD1}"/>
          </ac:spMkLst>
        </pc:spChg>
        <pc:spChg chg="add">
          <ac:chgData name="Jampa Dhondup" userId="d545e727c277e9af" providerId="LiveId" clId="{AA4840B6-E707-4819-8F38-F0793C61AB3F}" dt="2021-10-14T02:46:58.561" v="1260" actId="26606"/>
          <ac:spMkLst>
            <pc:docMk/>
            <pc:sldMk cId="1700213686" sldId="270"/>
            <ac:spMk id="12" creationId="{FF9DEA15-78BD-4750-AA18-B9F28A6D5AB8}"/>
          </ac:spMkLst>
        </pc:spChg>
      </pc:sldChg>
      <pc:sldChg chg="addSp delSp modSp new mod">
        <pc:chgData name="Jampa Dhondup" userId="d545e727c277e9af" providerId="LiveId" clId="{AA4840B6-E707-4819-8F38-F0793C61AB3F}" dt="2021-10-14T02:46:28.643" v="1257" actId="1076"/>
        <pc:sldMkLst>
          <pc:docMk/>
          <pc:sldMk cId="3926043864" sldId="271"/>
        </pc:sldMkLst>
        <pc:spChg chg="mod">
          <ac:chgData name="Jampa Dhondup" userId="d545e727c277e9af" providerId="LiveId" clId="{AA4840B6-E707-4819-8F38-F0793C61AB3F}" dt="2021-10-14T02:42:55.354" v="1252" actId="20577"/>
          <ac:spMkLst>
            <pc:docMk/>
            <pc:sldMk cId="3926043864" sldId="271"/>
            <ac:spMk id="2" creationId="{308B1F43-875A-4BA3-B15A-BC917851282C}"/>
          </ac:spMkLst>
        </pc:spChg>
        <pc:spChg chg="del mod">
          <ac:chgData name="Jampa Dhondup" userId="d545e727c277e9af" providerId="LiveId" clId="{AA4840B6-E707-4819-8F38-F0793C61AB3F}" dt="2021-10-14T02:46:18.336" v="1255" actId="22"/>
          <ac:spMkLst>
            <pc:docMk/>
            <pc:sldMk cId="3926043864" sldId="271"/>
            <ac:spMk id="3" creationId="{8CEA892D-8E03-46CD-ADBB-FEFE46193D80}"/>
          </ac:spMkLst>
        </pc:spChg>
        <pc:picChg chg="add mod ord">
          <ac:chgData name="Jampa Dhondup" userId="d545e727c277e9af" providerId="LiveId" clId="{AA4840B6-E707-4819-8F38-F0793C61AB3F}" dt="2021-10-14T02:46:28.643" v="1257" actId="1076"/>
          <ac:picMkLst>
            <pc:docMk/>
            <pc:sldMk cId="3926043864" sldId="271"/>
            <ac:picMk id="5" creationId="{93E31828-7E60-4EC3-ABC6-2DBB43542716}"/>
          </ac:picMkLst>
        </pc:picChg>
      </pc:sldChg>
      <pc:sldChg chg="modSp new mod">
        <pc:chgData name="Jampa Dhondup" userId="d545e727c277e9af" providerId="LiveId" clId="{AA4840B6-E707-4819-8F38-F0793C61AB3F}" dt="2021-10-14T02:52:46.411" v="1981" actId="20577"/>
        <pc:sldMkLst>
          <pc:docMk/>
          <pc:sldMk cId="3355385061" sldId="272"/>
        </pc:sldMkLst>
        <pc:spChg chg="mod">
          <ac:chgData name="Jampa Dhondup" userId="d545e727c277e9af" providerId="LiveId" clId="{AA4840B6-E707-4819-8F38-F0793C61AB3F}" dt="2021-10-14T02:47:26.205" v="1281" actId="20577"/>
          <ac:spMkLst>
            <pc:docMk/>
            <pc:sldMk cId="3355385061" sldId="272"/>
            <ac:spMk id="2" creationId="{188BC89C-D59B-4BFB-AB32-D0D7F618DD76}"/>
          </ac:spMkLst>
        </pc:spChg>
        <pc:spChg chg="mod">
          <ac:chgData name="Jampa Dhondup" userId="d545e727c277e9af" providerId="LiveId" clId="{AA4840B6-E707-4819-8F38-F0793C61AB3F}" dt="2021-10-14T02:52:46.411" v="1981" actId="20577"/>
          <ac:spMkLst>
            <pc:docMk/>
            <pc:sldMk cId="3355385061" sldId="272"/>
            <ac:spMk id="3" creationId="{1E2782DD-AECD-4B9D-A80C-4B56C4996C2C}"/>
          </ac:spMkLst>
        </pc:spChg>
      </pc:sldChg>
      <pc:sldChg chg="addSp delSp modSp new mod setBg">
        <pc:chgData name="Jampa Dhondup" userId="d545e727c277e9af" providerId="LiveId" clId="{AA4840B6-E707-4819-8F38-F0793C61AB3F}" dt="2021-10-14T03:06:40.048" v="2407" actId="20577"/>
        <pc:sldMkLst>
          <pc:docMk/>
          <pc:sldMk cId="1442181537" sldId="273"/>
        </pc:sldMkLst>
        <pc:spChg chg="mod">
          <ac:chgData name="Jampa Dhondup" userId="d545e727c277e9af" providerId="LiveId" clId="{AA4840B6-E707-4819-8F38-F0793C61AB3F}" dt="2021-10-14T03:04:39.629" v="2157" actId="26606"/>
          <ac:spMkLst>
            <pc:docMk/>
            <pc:sldMk cId="1442181537" sldId="273"/>
            <ac:spMk id="2" creationId="{CCF63838-D51B-4048-9EA6-CD2BD4340053}"/>
          </ac:spMkLst>
        </pc:spChg>
        <pc:spChg chg="mod">
          <ac:chgData name="Jampa Dhondup" userId="d545e727c277e9af" providerId="LiveId" clId="{AA4840B6-E707-4819-8F38-F0793C61AB3F}" dt="2021-10-14T03:06:40.048" v="2407" actId="20577"/>
          <ac:spMkLst>
            <pc:docMk/>
            <pc:sldMk cId="1442181537" sldId="273"/>
            <ac:spMk id="3" creationId="{B82E2A02-2CF4-4CF0-94EF-F7D98004C89A}"/>
          </ac:spMkLst>
        </pc:spChg>
        <pc:spChg chg="add del">
          <ac:chgData name="Jampa Dhondup" userId="d545e727c277e9af" providerId="LiveId" clId="{AA4840B6-E707-4819-8F38-F0793C61AB3F}" dt="2021-10-14T03:04:39.615" v="2156" actId="26606"/>
          <ac:spMkLst>
            <pc:docMk/>
            <pc:sldMk cId="1442181537" sldId="273"/>
            <ac:spMk id="11" creationId="{6ECA6DCB-B7E1-40A9-9524-540C6DA40B1B}"/>
          </ac:spMkLst>
        </pc:spChg>
        <pc:spChg chg="add del">
          <ac:chgData name="Jampa Dhondup" userId="d545e727c277e9af" providerId="LiveId" clId="{AA4840B6-E707-4819-8F38-F0793C61AB3F}" dt="2021-10-14T03:04:39.615" v="2156" actId="26606"/>
          <ac:spMkLst>
            <pc:docMk/>
            <pc:sldMk cId="1442181537" sldId="273"/>
            <ac:spMk id="17" creationId="{3873B707-463F-40B0-8227-E8CC6C67EB25}"/>
          </ac:spMkLst>
        </pc:spChg>
        <pc:spChg chg="add del">
          <ac:chgData name="Jampa Dhondup" userId="d545e727c277e9af" providerId="LiveId" clId="{AA4840B6-E707-4819-8F38-F0793C61AB3F}" dt="2021-10-14T03:04:39.615" v="2156" actId="26606"/>
          <ac:spMkLst>
            <pc:docMk/>
            <pc:sldMk cId="1442181537" sldId="273"/>
            <ac:spMk id="19" creationId="{C13237C8-E62C-4F0D-A318-BD6FB6C2D138}"/>
          </ac:spMkLst>
        </pc:spChg>
        <pc:spChg chg="add del">
          <ac:chgData name="Jampa Dhondup" userId="d545e727c277e9af" providerId="LiveId" clId="{AA4840B6-E707-4819-8F38-F0793C61AB3F}" dt="2021-10-14T03:04:39.615" v="2156" actId="26606"/>
          <ac:spMkLst>
            <pc:docMk/>
            <pc:sldMk cId="1442181537" sldId="273"/>
            <ac:spMk id="21" creationId="{19C9EAEA-39D0-4B0E-A0EB-51E7B26740B1}"/>
          </ac:spMkLst>
        </pc:spChg>
        <pc:spChg chg="add del">
          <ac:chgData name="Jampa Dhondup" userId="d545e727c277e9af" providerId="LiveId" clId="{AA4840B6-E707-4819-8F38-F0793C61AB3F}" dt="2021-10-14T03:04:39.615" v="2156" actId="26606"/>
          <ac:spMkLst>
            <pc:docMk/>
            <pc:sldMk cId="1442181537" sldId="273"/>
            <ac:spMk id="23" creationId="{8CB5D2D7-DF65-4E86-BFBA-FFB9B5ACEB64}"/>
          </ac:spMkLst>
        </pc:spChg>
        <pc:spChg chg="add">
          <ac:chgData name="Jampa Dhondup" userId="d545e727c277e9af" providerId="LiveId" clId="{AA4840B6-E707-4819-8F38-F0793C61AB3F}" dt="2021-10-14T03:04:39.629" v="2157" actId="26606"/>
          <ac:spMkLst>
            <pc:docMk/>
            <pc:sldMk cId="1442181537" sldId="273"/>
            <ac:spMk id="25" creationId="{A7AE9375-4664-4DB2-922D-2782A6E439AC}"/>
          </ac:spMkLst>
        </pc:spChg>
        <pc:spChg chg="add">
          <ac:chgData name="Jampa Dhondup" userId="d545e727c277e9af" providerId="LiveId" clId="{AA4840B6-E707-4819-8F38-F0793C61AB3F}" dt="2021-10-14T03:04:39.629" v="2157" actId="26606"/>
          <ac:spMkLst>
            <pc:docMk/>
            <pc:sldMk cId="1442181537" sldId="273"/>
            <ac:spMk id="27" creationId="{C87417AF-190E-4D6E-AFA6-7D3E84B0B430}"/>
          </ac:spMkLst>
        </pc:spChg>
        <pc:spChg chg="add">
          <ac:chgData name="Jampa Dhondup" userId="d545e727c277e9af" providerId="LiveId" clId="{AA4840B6-E707-4819-8F38-F0793C61AB3F}" dt="2021-10-14T03:04:39.629" v="2157" actId="26606"/>
          <ac:spMkLst>
            <pc:docMk/>
            <pc:sldMk cId="1442181537" sldId="273"/>
            <ac:spMk id="28" creationId="{80B30ED8-273E-4C07-8568-2FE5CC5C483D}"/>
          </ac:spMkLst>
        </pc:spChg>
        <pc:grpChg chg="add del">
          <ac:chgData name="Jampa Dhondup" userId="d545e727c277e9af" providerId="LiveId" clId="{AA4840B6-E707-4819-8F38-F0793C61AB3F}" dt="2021-10-14T03:04:39.615" v="2156" actId="26606"/>
          <ac:grpSpMkLst>
            <pc:docMk/>
            <pc:sldMk cId="1442181537" sldId="273"/>
            <ac:grpSpMk id="13" creationId="{1DE889C7-FAD6-4397-98E2-05D503484459}"/>
          </ac:grpSpMkLst>
        </pc:grpChg>
        <pc:picChg chg="add mod ord">
          <ac:chgData name="Jampa Dhondup" userId="d545e727c277e9af" providerId="LiveId" clId="{AA4840B6-E707-4819-8F38-F0793C61AB3F}" dt="2021-10-14T03:04:45.164" v="2158" actId="27614"/>
          <ac:picMkLst>
            <pc:docMk/>
            <pc:sldMk cId="1442181537" sldId="273"/>
            <ac:picMk id="5" creationId="{01A33D57-CFED-433B-9B72-9E7B4C6C2C22}"/>
          </ac:picMkLst>
        </pc:picChg>
        <pc:picChg chg="add mod">
          <ac:chgData name="Jampa Dhondup" userId="d545e727c277e9af" providerId="LiveId" clId="{AA4840B6-E707-4819-8F38-F0793C61AB3F}" dt="2021-10-14T03:04:45.353" v="2159" actId="27614"/>
          <ac:picMkLst>
            <pc:docMk/>
            <pc:sldMk cId="1442181537" sldId="273"/>
            <ac:picMk id="6" creationId="{7F4D0F4D-2B19-4958-B19A-2351F081A1DF}"/>
          </ac:picMkLst>
        </pc:picChg>
        <pc:cxnChg chg="add">
          <ac:chgData name="Jampa Dhondup" userId="d545e727c277e9af" providerId="LiveId" clId="{AA4840B6-E707-4819-8F38-F0793C61AB3F}" dt="2021-10-14T03:04:39.629" v="2157" actId="26606"/>
          <ac:cxnSpMkLst>
            <pc:docMk/>
            <pc:sldMk cId="1442181537" sldId="273"/>
            <ac:cxnSpMk id="26" creationId="{EE504C98-6397-41C1-A8D8-2D9C4ED307E0}"/>
          </ac:cxnSpMkLst>
        </pc:cxnChg>
      </pc:sldChg>
      <pc:sldChg chg="new del">
        <pc:chgData name="Jampa Dhondup" userId="d545e727c277e9af" providerId="LiveId" clId="{AA4840B6-E707-4819-8F38-F0793C61AB3F}" dt="2021-10-14T03:13:53.692" v="2408" actId="47"/>
        <pc:sldMkLst>
          <pc:docMk/>
          <pc:sldMk cId="607662103" sldId="274"/>
        </pc:sldMkLst>
      </pc:sldChg>
      <pc:sldChg chg="addSp modSp new mod setBg">
        <pc:chgData name="Jampa Dhondup" userId="d545e727c277e9af" providerId="LiveId" clId="{AA4840B6-E707-4819-8F38-F0793C61AB3F}" dt="2021-10-14T03:18:44.481" v="2736" actId="27614"/>
        <pc:sldMkLst>
          <pc:docMk/>
          <pc:sldMk cId="3156883397" sldId="274"/>
        </pc:sldMkLst>
        <pc:spChg chg="mod">
          <ac:chgData name="Jampa Dhondup" userId="d545e727c277e9af" providerId="LiveId" clId="{AA4840B6-E707-4819-8F38-F0793C61AB3F}" dt="2021-10-14T03:18:40.500" v="2735" actId="26606"/>
          <ac:spMkLst>
            <pc:docMk/>
            <pc:sldMk cId="3156883397" sldId="274"/>
            <ac:spMk id="2" creationId="{C9DD983E-36C7-45D3-9557-86DF1EA732AA}"/>
          </ac:spMkLst>
        </pc:spChg>
        <pc:spChg chg="mod">
          <ac:chgData name="Jampa Dhondup" userId="d545e727c277e9af" providerId="LiveId" clId="{AA4840B6-E707-4819-8F38-F0793C61AB3F}" dt="2021-10-14T03:18:40.500" v="2735" actId="26606"/>
          <ac:spMkLst>
            <pc:docMk/>
            <pc:sldMk cId="3156883397" sldId="274"/>
            <ac:spMk id="3" creationId="{E666024D-ED7E-468D-8CC6-ECF5691B0DDE}"/>
          </ac:spMkLst>
        </pc:spChg>
        <pc:spChg chg="add">
          <ac:chgData name="Jampa Dhondup" userId="d545e727c277e9af" providerId="LiveId" clId="{AA4840B6-E707-4819-8F38-F0793C61AB3F}" dt="2021-10-14T03:18:40.500" v="2735" actId="26606"/>
          <ac:spMkLst>
            <pc:docMk/>
            <pc:sldMk cId="3156883397" sldId="274"/>
            <ac:spMk id="10" creationId="{E8A8EAB8-D2FF-444D-B34B-7D32F106AD0E}"/>
          </ac:spMkLst>
        </pc:spChg>
        <pc:picChg chg="add mod">
          <ac:chgData name="Jampa Dhondup" userId="d545e727c277e9af" providerId="LiveId" clId="{AA4840B6-E707-4819-8F38-F0793C61AB3F}" dt="2021-10-14T03:18:44.481" v="2736" actId="27614"/>
          <ac:picMkLst>
            <pc:docMk/>
            <pc:sldMk cId="3156883397" sldId="274"/>
            <ac:picMk id="5" creationId="{2BF2AC1A-4D9E-4079-B8A9-1930B39331FA}"/>
          </ac:picMkLst>
        </pc:picChg>
        <pc:cxnChg chg="add">
          <ac:chgData name="Jampa Dhondup" userId="d545e727c277e9af" providerId="LiveId" clId="{AA4840B6-E707-4819-8F38-F0793C61AB3F}" dt="2021-10-14T03:18:40.500" v="2735" actId="26606"/>
          <ac:cxnSpMkLst>
            <pc:docMk/>
            <pc:sldMk cId="3156883397" sldId="274"/>
            <ac:cxnSpMk id="12" creationId="{EEA38897-7BA3-4408-8083-3235339C4A60}"/>
          </ac:cxnSpMkLst>
        </pc:cxnChg>
        <pc:cxnChg chg="add">
          <ac:chgData name="Jampa Dhondup" userId="d545e727c277e9af" providerId="LiveId" clId="{AA4840B6-E707-4819-8F38-F0793C61AB3F}" dt="2021-10-14T03:18:40.500" v="2735" actId="26606"/>
          <ac:cxnSpMkLst>
            <pc:docMk/>
            <pc:sldMk cId="3156883397" sldId="274"/>
            <ac:cxnSpMk id="14" creationId="{F11AD06B-AB20-4097-8606-5DA00DBACE88}"/>
          </ac:cxnSpMkLst>
        </pc:cxnChg>
      </pc:sldChg>
    </pc:docChg>
  </pc:docChgLst>
  <pc:docChgLst>
    <pc:chgData name="Jampa Dhondup" userId="d545e727c277e9af" providerId="LiveId" clId="{5454B991-253D-4464-8E8A-1A6279F3ED51}"/>
    <pc:docChg chg="undo custSel addSld delSld modSld sldOrd">
      <pc:chgData name="Jampa Dhondup" userId="d545e727c277e9af" providerId="LiveId" clId="{5454B991-253D-4464-8E8A-1A6279F3ED51}" dt="2022-05-25T04:45:42.992" v="282" actId="18131"/>
      <pc:docMkLst>
        <pc:docMk/>
      </pc:docMkLst>
      <pc:sldChg chg="modSp mod">
        <pc:chgData name="Jampa Dhondup" userId="d545e727c277e9af" providerId="LiveId" clId="{5454B991-253D-4464-8E8A-1A6279F3ED51}" dt="2022-05-24T04:03:50.350" v="77" actId="20577"/>
        <pc:sldMkLst>
          <pc:docMk/>
          <pc:sldMk cId="3306608415" sldId="259"/>
        </pc:sldMkLst>
        <pc:graphicFrameChg chg="mod modGraphic">
          <ac:chgData name="Jampa Dhondup" userId="d545e727c277e9af" providerId="LiveId" clId="{5454B991-253D-4464-8E8A-1A6279F3ED51}" dt="2022-05-24T04:03:50.350" v="77" actId="20577"/>
          <ac:graphicFrameMkLst>
            <pc:docMk/>
            <pc:sldMk cId="3306608415" sldId="259"/>
            <ac:graphicFrameMk id="4" creationId="{1C713C1A-0ECA-488B-A9B7-907FF3D014D2}"/>
          </ac:graphicFrameMkLst>
        </pc:graphicFrameChg>
      </pc:sldChg>
      <pc:sldChg chg="del">
        <pc:chgData name="Jampa Dhondup" userId="d545e727c277e9af" providerId="LiveId" clId="{5454B991-253D-4464-8E8A-1A6279F3ED51}" dt="2022-05-24T04:07:07.822" v="78" actId="47"/>
        <pc:sldMkLst>
          <pc:docMk/>
          <pc:sldMk cId="76196274" sldId="261"/>
        </pc:sldMkLst>
      </pc:sldChg>
      <pc:sldChg chg="del ord">
        <pc:chgData name="Jampa Dhondup" userId="d545e727c277e9af" providerId="LiveId" clId="{5454B991-253D-4464-8E8A-1A6279F3ED51}" dt="2022-05-22T16:47:43.314" v="29" actId="47"/>
        <pc:sldMkLst>
          <pc:docMk/>
          <pc:sldMk cId="3217877206" sldId="262"/>
        </pc:sldMkLst>
      </pc:sldChg>
      <pc:sldChg chg="ord">
        <pc:chgData name="Jampa Dhondup" userId="d545e727c277e9af" providerId="LiveId" clId="{5454B991-253D-4464-8E8A-1A6279F3ED51}" dt="2022-05-22T16:46:59.551" v="20"/>
        <pc:sldMkLst>
          <pc:docMk/>
          <pc:sldMk cId="2102515063" sldId="264"/>
        </pc:sldMkLst>
      </pc:sldChg>
      <pc:sldChg chg="ord">
        <pc:chgData name="Jampa Dhondup" userId="d545e727c277e9af" providerId="LiveId" clId="{5454B991-253D-4464-8E8A-1A6279F3ED51}" dt="2022-05-22T16:46:59.551" v="20"/>
        <pc:sldMkLst>
          <pc:docMk/>
          <pc:sldMk cId="2946850870" sldId="265"/>
        </pc:sldMkLst>
      </pc:sldChg>
      <pc:sldChg chg="ord">
        <pc:chgData name="Jampa Dhondup" userId="d545e727c277e9af" providerId="LiveId" clId="{5454B991-253D-4464-8E8A-1A6279F3ED51}" dt="2022-05-22T16:47:03.823" v="22"/>
        <pc:sldMkLst>
          <pc:docMk/>
          <pc:sldMk cId="356358356" sldId="266"/>
        </pc:sldMkLst>
      </pc:sldChg>
      <pc:sldChg chg="ord">
        <pc:chgData name="Jampa Dhondup" userId="d545e727c277e9af" providerId="LiveId" clId="{5454B991-253D-4464-8E8A-1A6279F3ED51}" dt="2022-05-22T16:46:26.535" v="16"/>
        <pc:sldMkLst>
          <pc:docMk/>
          <pc:sldMk cId="2642164545" sldId="268"/>
        </pc:sldMkLst>
      </pc:sldChg>
      <pc:sldChg chg="ord">
        <pc:chgData name="Jampa Dhondup" userId="d545e727c277e9af" providerId="LiveId" clId="{5454B991-253D-4464-8E8A-1A6279F3ED51}" dt="2022-05-22T16:46:26.535" v="16"/>
        <pc:sldMkLst>
          <pc:docMk/>
          <pc:sldMk cId="2314597335" sldId="269"/>
        </pc:sldMkLst>
      </pc:sldChg>
      <pc:sldChg chg="ord">
        <pc:chgData name="Jampa Dhondup" userId="d545e727c277e9af" providerId="LiveId" clId="{5454B991-253D-4464-8E8A-1A6279F3ED51}" dt="2022-05-22T16:46:26.535" v="16"/>
        <pc:sldMkLst>
          <pc:docMk/>
          <pc:sldMk cId="1700213686" sldId="270"/>
        </pc:sldMkLst>
      </pc:sldChg>
      <pc:sldChg chg="ord">
        <pc:chgData name="Jampa Dhondup" userId="d545e727c277e9af" providerId="LiveId" clId="{5454B991-253D-4464-8E8A-1A6279F3ED51}" dt="2022-05-22T16:46:59.551" v="20"/>
        <pc:sldMkLst>
          <pc:docMk/>
          <pc:sldMk cId="3926043864" sldId="271"/>
        </pc:sldMkLst>
      </pc:sldChg>
      <pc:sldChg chg="ord">
        <pc:chgData name="Jampa Dhondup" userId="d545e727c277e9af" providerId="LiveId" clId="{5454B991-253D-4464-8E8A-1A6279F3ED51}" dt="2022-05-22T16:46:26.535" v="16"/>
        <pc:sldMkLst>
          <pc:docMk/>
          <pc:sldMk cId="3355385061" sldId="272"/>
        </pc:sldMkLst>
      </pc:sldChg>
      <pc:sldChg chg="ord">
        <pc:chgData name="Jampa Dhondup" userId="d545e727c277e9af" providerId="LiveId" clId="{5454B991-253D-4464-8E8A-1A6279F3ED51}" dt="2022-05-22T16:46:26.535" v="16"/>
        <pc:sldMkLst>
          <pc:docMk/>
          <pc:sldMk cId="1442181537" sldId="273"/>
        </pc:sldMkLst>
      </pc:sldChg>
      <pc:sldChg chg="ord">
        <pc:chgData name="Jampa Dhondup" userId="d545e727c277e9af" providerId="LiveId" clId="{5454B991-253D-4464-8E8A-1A6279F3ED51}" dt="2022-05-22T16:47:10.585" v="24"/>
        <pc:sldMkLst>
          <pc:docMk/>
          <pc:sldMk cId="3156883397" sldId="274"/>
        </pc:sldMkLst>
      </pc:sldChg>
      <pc:sldChg chg="addSp modSp new mod ord setBg">
        <pc:chgData name="Jampa Dhondup" userId="d545e727c277e9af" providerId="LiveId" clId="{5454B991-253D-4464-8E8A-1A6279F3ED51}" dt="2022-05-24T04:09:17.133" v="101" actId="27614"/>
        <pc:sldMkLst>
          <pc:docMk/>
          <pc:sldMk cId="1979074046" sldId="275"/>
        </pc:sldMkLst>
        <pc:spChg chg="mod">
          <ac:chgData name="Jampa Dhondup" userId="d545e727c277e9af" providerId="LiveId" clId="{5454B991-253D-4464-8E8A-1A6279F3ED51}" dt="2022-05-24T04:08:37.530" v="98" actId="26606"/>
          <ac:spMkLst>
            <pc:docMk/>
            <pc:sldMk cId="1979074046" sldId="275"/>
            <ac:spMk id="2" creationId="{E559A5CF-B670-7118-4EBD-C390AD9D9BEE}"/>
          </ac:spMkLst>
        </pc:spChg>
        <pc:spChg chg="mod">
          <ac:chgData name="Jampa Dhondup" userId="d545e727c277e9af" providerId="LiveId" clId="{5454B991-253D-4464-8E8A-1A6279F3ED51}" dt="2022-05-24T04:08:37.530" v="98" actId="26606"/>
          <ac:spMkLst>
            <pc:docMk/>
            <pc:sldMk cId="1979074046" sldId="275"/>
            <ac:spMk id="3" creationId="{3966801B-BFAD-9F70-764C-0FE12362D394}"/>
          </ac:spMkLst>
        </pc:spChg>
        <pc:picChg chg="add mod">
          <ac:chgData name="Jampa Dhondup" userId="d545e727c277e9af" providerId="LiveId" clId="{5454B991-253D-4464-8E8A-1A6279F3ED51}" dt="2022-05-24T04:09:17.133" v="101" actId="27614"/>
          <ac:picMkLst>
            <pc:docMk/>
            <pc:sldMk cId="1979074046" sldId="275"/>
            <ac:picMk id="5" creationId="{32D51DF4-6F74-A661-B7F3-6A45A6A4975D}"/>
          </ac:picMkLst>
        </pc:picChg>
      </pc:sldChg>
      <pc:sldChg chg="addSp modSp new mod setBg addAnim">
        <pc:chgData name="Jampa Dhondup" userId="d545e727c277e9af" providerId="LiveId" clId="{5454B991-253D-4464-8E8A-1A6279F3ED51}" dt="2022-05-25T04:44:31.185" v="278" actId="18131"/>
        <pc:sldMkLst>
          <pc:docMk/>
          <pc:sldMk cId="346163970" sldId="276"/>
        </pc:sldMkLst>
        <pc:spChg chg="mod">
          <ac:chgData name="Jampa Dhondup" userId="d545e727c277e9af" providerId="LiveId" clId="{5454B991-253D-4464-8E8A-1A6279F3ED51}" dt="2022-05-24T04:13:44.604" v="221" actId="26606"/>
          <ac:spMkLst>
            <pc:docMk/>
            <pc:sldMk cId="346163970" sldId="276"/>
            <ac:spMk id="2" creationId="{8D32C3E8-9079-2EA5-2C0A-E7C47D5AE1B1}"/>
          </ac:spMkLst>
        </pc:spChg>
        <pc:spChg chg="mod ord">
          <ac:chgData name="Jampa Dhondup" userId="d545e727c277e9af" providerId="LiveId" clId="{5454B991-253D-4464-8E8A-1A6279F3ED51}" dt="2022-05-24T04:13:44.604" v="221" actId="26606"/>
          <ac:spMkLst>
            <pc:docMk/>
            <pc:sldMk cId="346163970" sldId="276"/>
            <ac:spMk id="3" creationId="{762ACFAC-E26D-E727-3474-9147348500F0}"/>
          </ac:spMkLst>
        </pc:spChg>
        <pc:spChg chg="add">
          <ac:chgData name="Jampa Dhondup" userId="d545e727c277e9af" providerId="LiveId" clId="{5454B991-253D-4464-8E8A-1A6279F3ED51}" dt="2022-05-24T04:13:44.604" v="221" actId="26606"/>
          <ac:spMkLst>
            <pc:docMk/>
            <pc:sldMk cId="346163970" sldId="276"/>
            <ac:spMk id="10" creationId="{FF9B822F-893E-44C8-963C-64F50ACECBB2}"/>
          </ac:spMkLst>
        </pc:spChg>
        <pc:spChg chg="add">
          <ac:chgData name="Jampa Dhondup" userId="d545e727c277e9af" providerId="LiveId" clId="{5454B991-253D-4464-8E8A-1A6279F3ED51}" dt="2022-05-24T04:13:44.604" v="221" actId="26606"/>
          <ac:spMkLst>
            <pc:docMk/>
            <pc:sldMk cId="346163970" sldId="276"/>
            <ac:spMk id="12" creationId="{EBF87945-A001-489F-9D9B-7D9435F0B9CA}"/>
          </ac:spMkLst>
        </pc:spChg>
        <pc:picChg chg="add mod modCrop">
          <ac:chgData name="Jampa Dhondup" userId="d545e727c277e9af" providerId="LiveId" clId="{5454B991-253D-4464-8E8A-1A6279F3ED51}" dt="2022-05-25T04:44:31.185" v="278" actId="18131"/>
          <ac:picMkLst>
            <pc:docMk/>
            <pc:sldMk cId="346163970" sldId="276"/>
            <ac:picMk id="5" creationId="{6EA3BF99-6D86-530E-6A0F-4208AFC92743}"/>
          </ac:picMkLst>
        </pc:picChg>
      </pc:sldChg>
      <pc:sldChg chg="addSp modSp new mod setBg addAnim">
        <pc:chgData name="Jampa Dhondup" userId="d545e727c277e9af" providerId="LiveId" clId="{5454B991-253D-4464-8E8A-1A6279F3ED51}" dt="2022-05-25T04:45:42.992" v="282" actId="18131"/>
        <pc:sldMkLst>
          <pc:docMk/>
          <pc:sldMk cId="2661651326" sldId="277"/>
        </pc:sldMkLst>
        <pc:spChg chg="mod">
          <ac:chgData name="Jampa Dhondup" userId="d545e727c277e9af" providerId="LiveId" clId="{5454B991-253D-4464-8E8A-1A6279F3ED51}" dt="2022-05-24T04:13:39.122" v="219" actId="26606"/>
          <ac:spMkLst>
            <pc:docMk/>
            <pc:sldMk cId="2661651326" sldId="277"/>
            <ac:spMk id="2" creationId="{6C9109F6-DB08-8EAF-34BF-3C36097CD14B}"/>
          </ac:spMkLst>
        </pc:spChg>
        <pc:spChg chg="mod ord">
          <ac:chgData name="Jampa Dhondup" userId="d545e727c277e9af" providerId="LiveId" clId="{5454B991-253D-4464-8E8A-1A6279F3ED51}" dt="2022-05-24T04:13:39.122" v="219" actId="26606"/>
          <ac:spMkLst>
            <pc:docMk/>
            <pc:sldMk cId="2661651326" sldId="277"/>
            <ac:spMk id="3" creationId="{F02AEB32-81CA-A7EF-C312-70D428354666}"/>
          </ac:spMkLst>
        </pc:spChg>
        <pc:spChg chg="add">
          <ac:chgData name="Jampa Dhondup" userId="d545e727c277e9af" providerId="LiveId" clId="{5454B991-253D-4464-8E8A-1A6279F3ED51}" dt="2022-05-24T04:13:39.122" v="219" actId="26606"/>
          <ac:spMkLst>
            <pc:docMk/>
            <pc:sldMk cId="2661651326" sldId="277"/>
            <ac:spMk id="10" creationId="{FF9B822F-893E-44C8-963C-64F50ACECBB2}"/>
          </ac:spMkLst>
        </pc:spChg>
        <pc:spChg chg="add">
          <ac:chgData name="Jampa Dhondup" userId="d545e727c277e9af" providerId="LiveId" clId="{5454B991-253D-4464-8E8A-1A6279F3ED51}" dt="2022-05-24T04:13:39.122" v="219" actId="26606"/>
          <ac:spMkLst>
            <pc:docMk/>
            <pc:sldMk cId="2661651326" sldId="277"/>
            <ac:spMk id="12" creationId="{EBF87945-A001-489F-9D9B-7D9435F0B9CA}"/>
          </ac:spMkLst>
        </pc:spChg>
        <pc:picChg chg="add mod modCrop">
          <ac:chgData name="Jampa Dhondup" userId="d545e727c277e9af" providerId="LiveId" clId="{5454B991-253D-4464-8E8A-1A6279F3ED51}" dt="2022-05-25T04:45:42.992" v="282" actId="18131"/>
          <ac:picMkLst>
            <pc:docMk/>
            <pc:sldMk cId="2661651326" sldId="277"/>
            <ac:picMk id="5" creationId="{C5BA9CC9-3ADC-4E34-1CFB-2D3AE43C12E7}"/>
          </ac:picMkLst>
        </pc:picChg>
      </pc:sldChg>
      <pc:sldChg chg="addSp modSp new mod setBg addAnim">
        <pc:chgData name="Jampa Dhondup" userId="d545e727c277e9af" providerId="LiveId" clId="{5454B991-253D-4464-8E8A-1A6279F3ED51}" dt="2022-05-24T04:13:33.572" v="218"/>
        <pc:sldMkLst>
          <pc:docMk/>
          <pc:sldMk cId="3116229942" sldId="278"/>
        </pc:sldMkLst>
        <pc:spChg chg="mod">
          <ac:chgData name="Jampa Dhondup" userId="d545e727c277e9af" providerId="LiveId" clId="{5454B991-253D-4464-8E8A-1A6279F3ED51}" dt="2022-05-24T04:13:33.571" v="217" actId="26606"/>
          <ac:spMkLst>
            <pc:docMk/>
            <pc:sldMk cId="3116229942" sldId="278"/>
            <ac:spMk id="2" creationId="{91FFE5B2-102D-9793-D948-A55E6989D9B2}"/>
          </ac:spMkLst>
        </pc:spChg>
        <pc:spChg chg="mod ord">
          <ac:chgData name="Jampa Dhondup" userId="d545e727c277e9af" providerId="LiveId" clId="{5454B991-253D-4464-8E8A-1A6279F3ED51}" dt="2022-05-24T04:13:33.571" v="217" actId="26606"/>
          <ac:spMkLst>
            <pc:docMk/>
            <pc:sldMk cId="3116229942" sldId="278"/>
            <ac:spMk id="3" creationId="{0267D5CE-59F5-87DC-B539-54D45D059234}"/>
          </ac:spMkLst>
        </pc:spChg>
        <pc:spChg chg="add">
          <ac:chgData name="Jampa Dhondup" userId="d545e727c277e9af" providerId="LiveId" clId="{5454B991-253D-4464-8E8A-1A6279F3ED51}" dt="2022-05-24T04:13:33.571" v="217" actId="26606"/>
          <ac:spMkLst>
            <pc:docMk/>
            <pc:sldMk cId="3116229942" sldId="278"/>
            <ac:spMk id="10" creationId="{FF9B822F-893E-44C8-963C-64F50ACECBB2}"/>
          </ac:spMkLst>
        </pc:spChg>
        <pc:spChg chg="add">
          <ac:chgData name="Jampa Dhondup" userId="d545e727c277e9af" providerId="LiveId" clId="{5454B991-253D-4464-8E8A-1A6279F3ED51}" dt="2022-05-24T04:13:33.571" v="217" actId="26606"/>
          <ac:spMkLst>
            <pc:docMk/>
            <pc:sldMk cId="3116229942" sldId="278"/>
            <ac:spMk id="12" creationId="{EBF87945-A001-489F-9D9B-7D9435F0B9CA}"/>
          </ac:spMkLst>
        </pc:spChg>
        <pc:picChg chg="add mod">
          <ac:chgData name="Jampa Dhondup" userId="d545e727c277e9af" providerId="LiveId" clId="{5454B991-253D-4464-8E8A-1A6279F3ED51}" dt="2022-05-24T04:13:33.571" v="217" actId="26606"/>
          <ac:picMkLst>
            <pc:docMk/>
            <pc:sldMk cId="3116229942" sldId="278"/>
            <ac:picMk id="5" creationId="{9C930F81-456C-879C-33E8-9C83F9F7A810}"/>
          </ac:picMkLst>
        </pc:picChg>
      </pc:sldChg>
      <pc:sldChg chg="addSp delSp modSp new mod ord setBg">
        <pc:chgData name="Jampa Dhondup" userId="d545e727c277e9af" providerId="LiveId" clId="{5454B991-253D-4464-8E8A-1A6279F3ED51}" dt="2022-05-25T04:44:54.832" v="281" actId="18131"/>
        <pc:sldMkLst>
          <pc:docMk/>
          <pc:sldMk cId="3269061031" sldId="279"/>
        </pc:sldMkLst>
        <pc:spChg chg="mod">
          <ac:chgData name="Jampa Dhondup" userId="d545e727c277e9af" providerId="LiveId" clId="{5454B991-253D-4464-8E8A-1A6279F3ED51}" dt="2022-05-24T04:13:50.676" v="223" actId="26606"/>
          <ac:spMkLst>
            <pc:docMk/>
            <pc:sldMk cId="3269061031" sldId="279"/>
            <ac:spMk id="2" creationId="{E0186672-2C8E-1000-827C-EB7DB0FD3EB4}"/>
          </ac:spMkLst>
        </pc:spChg>
        <pc:spChg chg="mod ord">
          <ac:chgData name="Jampa Dhondup" userId="d545e727c277e9af" providerId="LiveId" clId="{5454B991-253D-4464-8E8A-1A6279F3ED51}" dt="2022-05-24T04:13:50.676" v="223" actId="26606"/>
          <ac:spMkLst>
            <pc:docMk/>
            <pc:sldMk cId="3269061031" sldId="279"/>
            <ac:spMk id="3" creationId="{B24BC0E5-4147-84AC-C033-96A058F52A63}"/>
          </ac:spMkLst>
        </pc:spChg>
        <pc:spChg chg="add del">
          <ac:chgData name="Jampa Dhondup" userId="d545e727c277e9af" providerId="LiveId" clId="{5454B991-253D-4464-8E8A-1A6279F3ED51}" dt="2022-05-24T04:13:50.676" v="223" actId="26606"/>
          <ac:spMkLst>
            <pc:docMk/>
            <pc:sldMk cId="3269061031" sldId="279"/>
            <ac:spMk id="10" creationId="{81AEB8A9-B768-4E30-BA55-D919E6687343}"/>
          </ac:spMkLst>
        </pc:spChg>
        <pc:spChg chg="add">
          <ac:chgData name="Jampa Dhondup" userId="d545e727c277e9af" providerId="LiveId" clId="{5454B991-253D-4464-8E8A-1A6279F3ED51}" dt="2022-05-24T04:13:50.676" v="223" actId="26606"/>
          <ac:spMkLst>
            <pc:docMk/>
            <pc:sldMk cId="3269061031" sldId="279"/>
            <ac:spMk id="15" creationId="{FF9B822F-893E-44C8-963C-64F50ACECBB2}"/>
          </ac:spMkLst>
        </pc:spChg>
        <pc:spChg chg="add">
          <ac:chgData name="Jampa Dhondup" userId="d545e727c277e9af" providerId="LiveId" clId="{5454B991-253D-4464-8E8A-1A6279F3ED51}" dt="2022-05-24T04:13:50.676" v="223" actId="26606"/>
          <ac:spMkLst>
            <pc:docMk/>
            <pc:sldMk cId="3269061031" sldId="279"/>
            <ac:spMk id="17" creationId="{EBF87945-A001-489F-9D9B-7D9435F0B9CA}"/>
          </ac:spMkLst>
        </pc:spChg>
        <pc:picChg chg="add mod modCrop">
          <ac:chgData name="Jampa Dhondup" userId="d545e727c277e9af" providerId="LiveId" clId="{5454B991-253D-4464-8E8A-1A6279F3ED51}" dt="2022-05-25T04:44:54.832" v="281" actId="18131"/>
          <ac:picMkLst>
            <pc:docMk/>
            <pc:sldMk cId="3269061031" sldId="279"/>
            <ac:picMk id="5" creationId="{6AF88306-509F-3894-8A7E-9A006805F5FA}"/>
          </ac:picMkLst>
        </pc:picChg>
      </pc:sldChg>
      <pc:sldChg chg="addSp modSp new mod setBg addAnim">
        <pc:chgData name="Jampa Dhondup" userId="d545e727c277e9af" providerId="LiveId" clId="{5454B991-253D-4464-8E8A-1A6279F3ED51}" dt="2022-05-24T04:13:29.987" v="216"/>
        <pc:sldMkLst>
          <pc:docMk/>
          <pc:sldMk cId="4220233628" sldId="280"/>
        </pc:sldMkLst>
        <pc:spChg chg="mod">
          <ac:chgData name="Jampa Dhondup" userId="d545e727c277e9af" providerId="LiveId" clId="{5454B991-253D-4464-8E8A-1A6279F3ED51}" dt="2022-05-24T04:13:29.986" v="215" actId="26606"/>
          <ac:spMkLst>
            <pc:docMk/>
            <pc:sldMk cId="4220233628" sldId="280"/>
            <ac:spMk id="2" creationId="{136FB8C2-9A3B-EF59-6D82-A374A1AE34F9}"/>
          </ac:spMkLst>
        </pc:spChg>
        <pc:spChg chg="mod ord">
          <ac:chgData name="Jampa Dhondup" userId="d545e727c277e9af" providerId="LiveId" clId="{5454B991-253D-4464-8E8A-1A6279F3ED51}" dt="2022-05-24T04:13:29.986" v="215" actId="26606"/>
          <ac:spMkLst>
            <pc:docMk/>
            <pc:sldMk cId="4220233628" sldId="280"/>
            <ac:spMk id="3" creationId="{74136CEE-339F-139E-646E-D193C7346D77}"/>
          </ac:spMkLst>
        </pc:spChg>
        <pc:spChg chg="add">
          <ac:chgData name="Jampa Dhondup" userId="d545e727c277e9af" providerId="LiveId" clId="{5454B991-253D-4464-8E8A-1A6279F3ED51}" dt="2022-05-24T04:13:29.986" v="215" actId="26606"/>
          <ac:spMkLst>
            <pc:docMk/>
            <pc:sldMk cId="4220233628" sldId="280"/>
            <ac:spMk id="10" creationId="{FF9B822F-893E-44C8-963C-64F50ACECBB2}"/>
          </ac:spMkLst>
        </pc:spChg>
        <pc:spChg chg="add">
          <ac:chgData name="Jampa Dhondup" userId="d545e727c277e9af" providerId="LiveId" clId="{5454B991-253D-4464-8E8A-1A6279F3ED51}" dt="2022-05-24T04:13:29.986" v="215" actId="26606"/>
          <ac:spMkLst>
            <pc:docMk/>
            <pc:sldMk cId="4220233628" sldId="280"/>
            <ac:spMk id="12" creationId="{EBF87945-A001-489F-9D9B-7D9435F0B9CA}"/>
          </ac:spMkLst>
        </pc:spChg>
        <pc:picChg chg="add mod">
          <ac:chgData name="Jampa Dhondup" userId="d545e727c277e9af" providerId="LiveId" clId="{5454B991-253D-4464-8E8A-1A6279F3ED51}" dt="2022-05-24T04:13:29.986" v="215" actId="26606"/>
          <ac:picMkLst>
            <pc:docMk/>
            <pc:sldMk cId="4220233628" sldId="280"/>
            <ac:picMk id="5" creationId="{07617D85-FCBF-FD66-2909-F845F3D1580C}"/>
          </ac:picMkLst>
        </pc:picChg>
      </pc:sldChg>
      <pc:sldChg chg="addSp modSp new mod ord setBg addAnim">
        <pc:chgData name="Jampa Dhondup" userId="d545e727c277e9af" providerId="LiveId" clId="{5454B991-253D-4464-8E8A-1A6279F3ED51}" dt="2022-05-24T04:12:47.580" v="202" actId="27614"/>
        <pc:sldMkLst>
          <pc:docMk/>
          <pc:sldMk cId="185586611" sldId="281"/>
        </pc:sldMkLst>
        <pc:spChg chg="mod">
          <ac:chgData name="Jampa Dhondup" userId="d545e727c277e9af" providerId="LiveId" clId="{5454B991-253D-4464-8E8A-1A6279F3ED51}" dt="2022-05-24T04:12:40.301" v="198" actId="26606"/>
          <ac:spMkLst>
            <pc:docMk/>
            <pc:sldMk cId="185586611" sldId="281"/>
            <ac:spMk id="2" creationId="{FC16E530-FD4B-4D6E-7736-B3A2C2CA66B3}"/>
          </ac:spMkLst>
        </pc:spChg>
        <pc:spChg chg="mod ord">
          <ac:chgData name="Jampa Dhondup" userId="d545e727c277e9af" providerId="LiveId" clId="{5454B991-253D-4464-8E8A-1A6279F3ED51}" dt="2022-05-24T04:12:40.301" v="198" actId="26606"/>
          <ac:spMkLst>
            <pc:docMk/>
            <pc:sldMk cId="185586611" sldId="281"/>
            <ac:spMk id="3" creationId="{D74A209F-B0B3-3C37-A183-8D2B9EBC0382}"/>
          </ac:spMkLst>
        </pc:spChg>
        <pc:spChg chg="add">
          <ac:chgData name="Jampa Dhondup" userId="d545e727c277e9af" providerId="LiveId" clId="{5454B991-253D-4464-8E8A-1A6279F3ED51}" dt="2022-05-24T04:12:40.301" v="198" actId="26606"/>
          <ac:spMkLst>
            <pc:docMk/>
            <pc:sldMk cId="185586611" sldId="281"/>
            <ac:spMk id="10" creationId="{FF9B822F-893E-44C8-963C-64F50ACECBB2}"/>
          </ac:spMkLst>
        </pc:spChg>
        <pc:spChg chg="add">
          <ac:chgData name="Jampa Dhondup" userId="d545e727c277e9af" providerId="LiveId" clId="{5454B991-253D-4464-8E8A-1A6279F3ED51}" dt="2022-05-24T04:12:40.301" v="198" actId="26606"/>
          <ac:spMkLst>
            <pc:docMk/>
            <pc:sldMk cId="185586611" sldId="281"/>
            <ac:spMk id="12" creationId="{EBF87945-A001-489F-9D9B-7D9435F0B9CA}"/>
          </ac:spMkLst>
        </pc:spChg>
        <pc:picChg chg="add mod">
          <ac:chgData name="Jampa Dhondup" userId="d545e727c277e9af" providerId="LiveId" clId="{5454B991-253D-4464-8E8A-1A6279F3ED51}" dt="2022-05-24T04:12:47.580" v="202" actId="27614"/>
          <ac:picMkLst>
            <pc:docMk/>
            <pc:sldMk cId="185586611" sldId="281"/>
            <ac:picMk id="5" creationId="{8DE20366-2D7E-19E7-AFB4-4628C509EF6F}"/>
          </ac:picMkLst>
        </pc:picChg>
      </pc:sldChg>
      <pc:sldChg chg="addSp modSp new mod setBg addAnim">
        <pc:chgData name="Jampa Dhondup" userId="d545e727c277e9af" providerId="LiveId" clId="{5454B991-253D-4464-8E8A-1A6279F3ED51}" dt="2022-05-24T04:14:45.070" v="239"/>
        <pc:sldMkLst>
          <pc:docMk/>
          <pc:sldMk cId="3804125519" sldId="282"/>
        </pc:sldMkLst>
        <pc:spChg chg="mod">
          <ac:chgData name="Jampa Dhondup" userId="d545e727c277e9af" providerId="LiveId" clId="{5454B991-253D-4464-8E8A-1A6279F3ED51}" dt="2022-05-24T04:14:45.069" v="238" actId="26606"/>
          <ac:spMkLst>
            <pc:docMk/>
            <pc:sldMk cId="3804125519" sldId="282"/>
            <ac:spMk id="2" creationId="{737AF3F7-33D4-CD8E-1FBA-27F6AE8A9D8C}"/>
          </ac:spMkLst>
        </pc:spChg>
        <pc:spChg chg="mod ord">
          <ac:chgData name="Jampa Dhondup" userId="d545e727c277e9af" providerId="LiveId" clId="{5454B991-253D-4464-8E8A-1A6279F3ED51}" dt="2022-05-24T04:14:45.069" v="238" actId="26606"/>
          <ac:spMkLst>
            <pc:docMk/>
            <pc:sldMk cId="3804125519" sldId="282"/>
            <ac:spMk id="3" creationId="{B432302B-8D0B-559B-608D-728EE911E1D7}"/>
          </ac:spMkLst>
        </pc:spChg>
        <pc:spChg chg="add">
          <ac:chgData name="Jampa Dhondup" userId="d545e727c277e9af" providerId="LiveId" clId="{5454B991-253D-4464-8E8A-1A6279F3ED51}" dt="2022-05-24T04:14:45.069" v="238" actId="26606"/>
          <ac:spMkLst>
            <pc:docMk/>
            <pc:sldMk cId="3804125519" sldId="282"/>
            <ac:spMk id="10" creationId="{FF9B822F-893E-44C8-963C-64F50ACECBB2}"/>
          </ac:spMkLst>
        </pc:spChg>
        <pc:spChg chg="add">
          <ac:chgData name="Jampa Dhondup" userId="d545e727c277e9af" providerId="LiveId" clId="{5454B991-253D-4464-8E8A-1A6279F3ED51}" dt="2022-05-24T04:14:45.069" v="238" actId="26606"/>
          <ac:spMkLst>
            <pc:docMk/>
            <pc:sldMk cId="3804125519" sldId="282"/>
            <ac:spMk id="12" creationId="{EBF87945-A001-489F-9D9B-7D9435F0B9CA}"/>
          </ac:spMkLst>
        </pc:spChg>
        <pc:picChg chg="add mod">
          <ac:chgData name="Jampa Dhondup" userId="d545e727c277e9af" providerId="LiveId" clId="{5454B991-253D-4464-8E8A-1A6279F3ED51}" dt="2022-05-24T04:14:45.069" v="238" actId="26606"/>
          <ac:picMkLst>
            <pc:docMk/>
            <pc:sldMk cId="3804125519" sldId="282"/>
            <ac:picMk id="5" creationId="{B7DFA4D6-E873-5A46-CA28-7B4ED98B1D01}"/>
          </ac:picMkLst>
        </pc:picChg>
      </pc:sldChg>
      <pc:sldChg chg="addSp delSp modSp new mod setBg addAnim">
        <pc:chgData name="Jampa Dhondup" userId="d545e727c277e9af" providerId="LiveId" clId="{5454B991-253D-4464-8E8A-1A6279F3ED51}" dt="2022-05-24T04:16:01.141" v="259" actId="27614"/>
        <pc:sldMkLst>
          <pc:docMk/>
          <pc:sldMk cId="1132557018" sldId="283"/>
        </pc:sldMkLst>
        <pc:spChg chg="mod">
          <ac:chgData name="Jampa Dhondup" userId="d545e727c277e9af" providerId="LiveId" clId="{5454B991-253D-4464-8E8A-1A6279F3ED51}" dt="2022-05-24T04:15:57.346" v="257" actId="26606"/>
          <ac:spMkLst>
            <pc:docMk/>
            <pc:sldMk cId="1132557018" sldId="283"/>
            <ac:spMk id="2" creationId="{53062A55-F6FD-79BB-22A3-CD4E366CB5B3}"/>
          </ac:spMkLst>
        </pc:spChg>
        <pc:spChg chg="add del mod ord">
          <ac:chgData name="Jampa Dhondup" userId="d545e727c277e9af" providerId="LiveId" clId="{5454B991-253D-4464-8E8A-1A6279F3ED51}" dt="2022-05-24T04:15:57.346" v="257" actId="26606"/>
          <ac:spMkLst>
            <pc:docMk/>
            <pc:sldMk cId="1132557018" sldId="283"/>
            <ac:spMk id="3" creationId="{0D327F69-1ADA-3BBD-BDC5-FD380B65EDF1}"/>
          </ac:spMkLst>
        </pc:spChg>
        <pc:spChg chg="add del mod">
          <ac:chgData name="Jampa Dhondup" userId="d545e727c277e9af" providerId="LiveId" clId="{5454B991-253D-4464-8E8A-1A6279F3ED51}" dt="2022-05-24T04:15:41.713" v="252"/>
          <ac:spMkLst>
            <pc:docMk/>
            <pc:sldMk cId="1132557018" sldId="283"/>
            <ac:spMk id="6" creationId="{1D2D88CB-C7DC-4F2D-4E09-21C9E0DAF672}"/>
          </ac:spMkLst>
        </pc:spChg>
        <pc:spChg chg="add">
          <ac:chgData name="Jampa Dhondup" userId="d545e727c277e9af" providerId="LiveId" clId="{5454B991-253D-4464-8E8A-1A6279F3ED51}" dt="2022-05-24T04:15:57.346" v="257" actId="26606"/>
          <ac:spMkLst>
            <pc:docMk/>
            <pc:sldMk cId="1132557018" sldId="283"/>
            <ac:spMk id="13" creationId="{FF9B822F-893E-44C8-963C-64F50ACECBB2}"/>
          </ac:spMkLst>
        </pc:spChg>
        <pc:spChg chg="add">
          <ac:chgData name="Jampa Dhondup" userId="d545e727c277e9af" providerId="LiveId" clId="{5454B991-253D-4464-8E8A-1A6279F3ED51}" dt="2022-05-24T04:15:57.346" v="257" actId="26606"/>
          <ac:spMkLst>
            <pc:docMk/>
            <pc:sldMk cId="1132557018" sldId="283"/>
            <ac:spMk id="15" creationId="{EBF87945-A001-489F-9D9B-7D9435F0B9CA}"/>
          </ac:spMkLst>
        </pc:spChg>
        <pc:picChg chg="add del">
          <ac:chgData name="Jampa Dhondup" userId="d545e727c277e9af" providerId="LiveId" clId="{5454B991-253D-4464-8E8A-1A6279F3ED51}" dt="2022-05-24T04:15:46.111" v="255" actId="478"/>
          <ac:picMkLst>
            <pc:docMk/>
            <pc:sldMk cId="1132557018" sldId="283"/>
            <ac:picMk id="5" creationId="{D194C769-B304-B2BF-643A-8BAEEFDBCC82}"/>
          </ac:picMkLst>
        </pc:picChg>
        <pc:picChg chg="add mod">
          <ac:chgData name="Jampa Dhondup" userId="d545e727c277e9af" providerId="LiveId" clId="{5454B991-253D-4464-8E8A-1A6279F3ED51}" dt="2022-05-24T04:16:01.141" v="259" actId="27614"/>
          <ac:picMkLst>
            <pc:docMk/>
            <pc:sldMk cId="1132557018" sldId="283"/>
            <ac:picMk id="8" creationId="{0BAD3D5D-404A-D42F-A340-C9E536A10BB9}"/>
          </ac:picMkLst>
        </pc:picChg>
      </pc:sldChg>
      <pc:sldChg chg="modSp new del mod">
        <pc:chgData name="Jampa Dhondup" userId="d545e727c277e9af" providerId="LiveId" clId="{5454B991-253D-4464-8E8A-1A6279F3ED51}" dt="2022-05-24T04:16:35.666" v="273" actId="47"/>
        <pc:sldMkLst>
          <pc:docMk/>
          <pc:sldMk cId="2801719040" sldId="284"/>
        </pc:sldMkLst>
        <pc:spChg chg="mod">
          <ac:chgData name="Jampa Dhondup" userId="d545e727c277e9af" providerId="LiveId" clId="{5454B991-253D-4464-8E8A-1A6279F3ED51}" dt="2022-05-24T04:16:09.381" v="272" actId="20577"/>
          <ac:spMkLst>
            <pc:docMk/>
            <pc:sldMk cId="2801719040" sldId="284"/>
            <ac:spMk id="2" creationId="{AC0FDC9E-860C-18DA-6148-11A293D0663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9FC8B70-BCC3-4484-B692-B47A040F46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B6AEF17-242E-430F-96CC-CBECD2FA9868}">
      <dgm:prSet/>
      <dgm:spPr/>
      <dgm:t>
        <a:bodyPr/>
        <a:lstStyle/>
        <a:p>
          <a:r>
            <a:rPr lang="en-US"/>
            <a:t>The data types specify the different sizes and values that can be stored in the variable. </a:t>
          </a:r>
        </a:p>
      </dgm:t>
    </dgm:pt>
    <dgm:pt modelId="{C9252CBC-0B56-4B04-8A71-2AE9CF80BBDE}" type="parTrans" cxnId="{FF7B5020-6BF3-4DDC-9C1E-6E248EE78E84}">
      <dgm:prSet/>
      <dgm:spPr/>
      <dgm:t>
        <a:bodyPr/>
        <a:lstStyle/>
        <a:p>
          <a:endParaRPr lang="en-US"/>
        </a:p>
      </dgm:t>
    </dgm:pt>
    <dgm:pt modelId="{BA9D9092-3527-4783-BC3B-017B919302C7}" type="sibTrans" cxnId="{FF7B5020-6BF3-4DDC-9C1E-6E248EE78E84}">
      <dgm:prSet/>
      <dgm:spPr/>
      <dgm:t>
        <a:bodyPr/>
        <a:lstStyle/>
        <a:p>
          <a:endParaRPr lang="en-US"/>
        </a:p>
      </dgm:t>
    </dgm:pt>
    <dgm:pt modelId="{8B306139-646F-4407-99EC-25A57D44FC57}">
      <dgm:prSet/>
      <dgm:spPr/>
      <dgm:t>
        <a:bodyPr/>
        <a:lstStyle/>
        <a:p>
          <a:r>
            <a:rPr lang="en-US"/>
            <a:t>There are two types of data types in Java</a:t>
          </a:r>
        </a:p>
      </dgm:t>
    </dgm:pt>
    <dgm:pt modelId="{366A2B24-4190-41F3-A43D-0147420431CC}" type="parTrans" cxnId="{B8DFE162-0EB8-41B5-AA5C-6FCFA1C17889}">
      <dgm:prSet/>
      <dgm:spPr/>
      <dgm:t>
        <a:bodyPr/>
        <a:lstStyle/>
        <a:p>
          <a:endParaRPr lang="en-US"/>
        </a:p>
      </dgm:t>
    </dgm:pt>
    <dgm:pt modelId="{873D9B2B-78E7-4BDA-A372-725526278D0A}" type="sibTrans" cxnId="{B8DFE162-0EB8-41B5-AA5C-6FCFA1C17889}">
      <dgm:prSet/>
      <dgm:spPr/>
      <dgm:t>
        <a:bodyPr/>
        <a:lstStyle/>
        <a:p>
          <a:endParaRPr lang="en-US"/>
        </a:p>
      </dgm:t>
    </dgm:pt>
    <dgm:pt modelId="{392E4EF2-D10B-448E-9413-6D0447122000}">
      <dgm:prSet/>
      <dgm:spPr/>
      <dgm:t>
        <a:bodyPr/>
        <a:lstStyle/>
        <a:p>
          <a:r>
            <a:rPr lang="en-US"/>
            <a:t>Primitive Data types </a:t>
          </a:r>
        </a:p>
      </dgm:t>
    </dgm:pt>
    <dgm:pt modelId="{5F3B5C7B-65D6-420B-ABD5-7AFEB9589F8D}" type="parTrans" cxnId="{482B1B94-565D-4212-ACEB-399B57FA6181}">
      <dgm:prSet/>
      <dgm:spPr/>
      <dgm:t>
        <a:bodyPr/>
        <a:lstStyle/>
        <a:p>
          <a:endParaRPr lang="en-US"/>
        </a:p>
      </dgm:t>
    </dgm:pt>
    <dgm:pt modelId="{0C4A2E80-17ED-4187-B8F7-37A63C22E6E9}" type="sibTrans" cxnId="{482B1B94-565D-4212-ACEB-399B57FA6181}">
      <dgm:prSet/>
      <dgm:spPr/>
      <dgm:t>
        <a:bodyPr/>
        <a:lstStyle/>
        <a:p>
          <a:endParaRPr lang="en-US"/>
        </a:p>
      </dgm:t>
    </dgm:pt>
    <dgm:pt modelId="{27CF02EB-3CA1-4F69-A470-9D1F67BE28AC}">
      <dgm:prSet/>
      <dgm:spPr/>
      <dgm:t>
        <a:bodyPr/>
        <a:lstStyle/>
        <a:p>
          <a:r>
            <a:rPr lang="en-US"/>
            <a:t>Non-primitive data types</a:t>
          </a:r>
        </a:p>
      </dgm:t>
    </dgm:pt>
    <dgm:pt modelId="{7E411B74-0DA6-4278-B69B-755587B3259E}" type="parTrans" cxnId="{BA60A612-0E2C-4141-AB30-B3C28201CEB7}">
      <dgm:prSet/>
      <dgm:spPr/>
      <dgm:t>
        <a:bodyPr/>
        <a:lstStyle/>
        <a:p>
          <a:endParaRPr lang="en-US"/>
        </a:p>
      </dgm:t>
    </dgm:pt>
    <dgm:pt modelId="{32A3DDF0-F980-4118-B82F-C7954BA75852}" type="sibTrans" cxnId="{BA60A612-0E2C-4141-AB30-B3C28201CEB7}">
      <dgm:prSet/>
      <dgm:spPr/>
      <dgm:t>
        <a:bodyPr/>
        <a:lstStyle/>
        <a:p>
          <a:endParaRPr lang="en-US"/>
        </a:p>
      </dgm:t>
    </dgm:pt>
    <dgm:pt modelId="{7D93DED7-C00C-48B3-876A-1244C1245DC3}" type="pres">
      <dgm:prSet presAssocID="{C9FC8B70-BCC3-4484-B692-B47A040F4675}" presName="root" presStyleCnt="0">
        <dgm:presLayoutVars>
          <dgm:dir/>
          <dgm:resizeHandles val="exact"/>
        </dgm:presLayoutVars>
      </dgm:prSet>
      <dgm:spPr/>
    </dgm:pt>
    <dgm:pt modelId="{780A3C7B-BB5E-446E-8D97-0DC2D2D5CA29}" type="pres">
      <dgm:prSet presAssocID="{2B6AEF17-242E-430F-96CC-CBECD2FA9868}" presName="compNode" presStyleCnt="0"/>
      <dgm:spPr/>
    </dgm:pt>
    <dgm:pt modelId="{D07B44A6-F317-4C09-AF95-1FE77CF247DF}" type="pres">
      <dgm:prSet presAssocID="{2B6AEF17-242E-430F-96CC-CBECD2FA9868}" presName="bgRect" presStyleLbl="bgShp" presStyleIdx="0" presStyleCnt="2"/>
      <dgm:spPr/>
    </dgm:pt>
    <dgm:pt modelId="{2EFE886F-9C11-414A-8BD3-93A77A284801}" type="pres">
      <dgm:prSet presAssocID="{2B6AEF17-242E-430F-96CC-CBECD2FA98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32F6F39-D380-458B-8247-CDB35092EDBC}" type="pres">
      <dgm:prSet presAssocID="{2B6AEF17-242E-430F-96CC-CBECD2FA9868}" presName="spaceRect" presStyleCnt="0"/>
      <dgm:spPr/>
    </dgm:pt>
    <dgm:pt modelId="{2171B1FC-3347-4F94-A9E3-0E531A06320B}" type="pres">
      <dgm:prSet presAssocID="{2B6AEF17-242E-430F-96CC-CBECD2FA9868}" presName="parTx" presStyleLbl="revTx" presStyleIdx="0" presStyleCnt="3">
        <dgm:presLayoutVars>
          <dgm:chMax val="0"/>
          <dgm:chPref val="0"/>
        </dgm:presLayoutVars>
      </dgm:prSet>
      <dgm:spPr/>
    </dgm:pt>
    <dgm:pt modelId="{BB1DE5FB-B8EE-4315-90E5-EDC40EA1C16A}" type="pres">
      <dgm:prSet presAssocID="{BA9D9092-3527-4783-BC3B-017B919302C7}" presName="sibTrans" presStyleCnt="0"/>
      <dgm:spPr/>
    </dgm:pt>
    <dgm:pt modelId="{2D5A6808-5691-43CF-829A-E750C251DB93}" type="pres">
      <dgm:prSet presAssocID="{8B306139-646F-4407-99EC-25A57D44FC57}" presName="compNode" presStyleCnt="0"/>
      <dgm:spPr/>
    </dgm:pt>
    <dgm:pt modelId="{63734A43-A72B-4740-883A-1CE70727F05F}" type="pres">
      <dgm:prSet presAssocID="{8B306139-646F-4407-99EC-25A57D44FC57}" presName="bgRect" presStyleLbl="bgShp" presStyleIdx="1" presStyleCnt="2"/>
      <dgm:spPr/>
    </dgm:pt>
    <dgm:pt modelId="{38064123-75B9-4527-B7CA-D794CB139F95}" type="pres">
      <dgm:prSet presAssocID="{8B306139-646F-4407-99EC-25A57D44FC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3C792F3-8E06-424D-ABB0-6B0DC63C8B44}" type="pres">
      <dgm:prSet presAssocID="{8B306139-646F-4407-99EC-25A57D44FC57}" presName="spaceRect" presStyleCnt="0"/>
      <dgm:spPr/>
    </dgm:pt>
    <dgm:pt modelId="{51A3FCA6-2EA4-4178-9E10-14EC9F4F5F41}" type="pres">
      <dgm:prSet presAssocID="{8B306139-646F-4407-99EC-25A57D44FC57}" presName="parTx" presStyleLbl="revTx" presStyleIdx="1" presStyleCnt="3">
        <dgm:presLayoutVars>
          <dgm:chMax val="0"/>
          <dgm:chPref val="0"/>
        </dgm:presLayoutVars>
      </dgm:prSet>
      <dgm:spPr/>
    </dgm:pt>
    <dgm:pt modelId="{3E42F199-F578-4832-8482-EAE71F2AA156}" type="pres">
      <dgm:prSet presAssocID="{8B306139-646F-4407-99EC-25A57D44FC57}" presName="desTx" presStyleLbl="revTx" presStyleIdx="2" presStyleCnt="3">
        <dgm:presLayoutVars/>
      </dgm:prSet>
      <dgm:spPr/>
    </dgm:pt>
  </dgm:ptLst>
  <dgm:cxnLst>
    <dgm:cxn modelId="{15B03E0D-744C-46D7-8A3B-7F8A7959D074}" type="presOf" srcId="{C9FC8B70-BCC3-4484-B692-B47A040F4675}" destId="{7D93DED7-C00C-48B3-876A-1244C1245DC3}" srcOrd="0" destOrd="0" presId="urn:microsoft.com/office/officeart/2018/2/layout/IconVerticalSolidList"/>
    <dgm:cxn modelId="{BA60A612-0E2C-4141-AB30-B3C28201CEB7}" srcId="{8B306139-646F-4407-99EC-25A57D44FC57}" destId="{27CF02EB-3CA1-4F69-A470-9D1F67BE28AC}" srcOrd="1" destOrd="0" parTransId="{7E411B74-0DA6-4278-B69B-755587B3259E}" sibTransId="{32A3DDF0-F980-4118-B82F-C7954BA75852}"/>
    <dgm:cxn modelId="{A90D9214-FF4C-44E2-A9D3-9E48945080E9}" type="presOf" srcId="{8B306139-646F-4407-99EC-25A57D44FC57}" destId="{51A3FCA6-2EA4-4178-9E10-14EC9F4F5F41}" srcOrd="0" destOrd="0" presId="urn:microsoft.com/office/officeart/2018/2/layout/IconVerticalSolidList"/>
    <dgm:cxn modelId="{FF7B5020-6BF3-4DDC-9C1E-6E248EE78E84}" srcId="{C9FC8B70-BCC3-4484-B692-B47A040F4675}" destId="{2B6AEF17-242E-430F-96CC-CBECD2FA9868}" srcOrd="0" destOrd="0" parTransId="{C9252CBC-0B56-4B04-8A71-2AE9CF80BBDE}" sibTransId="{BA9D9092-3527-4783-BC3B-017B919302C7}"/>
    <dgm:cxn modelId="{B8DFE162-0EB8-41B5-AA5C-6FCFA1C17889}" srcId="{C9FC8B70-BCC3-4484-B692-B47A040F4675}" destId="{8B306139-646F-4407-99EC-25A57D44FC57}" srcOrd="1" destOrd="0" parTransId="{366A2B24-4190-41F3-A43D-0147420431CC}" sibTransId="{873D9B2B-78E7-4BDA-A372-725526278D0A}"/>
    <dgm:cxn modelId="{6C76766B-BF27-4F64-8428-5CB902344F7F}" type="presOf" srcId="{392E4EF2-D10B-448E-9413-6D0447122000}" destId="{3E42F199-F578-4832-8482-EAE71F2AA156}" srcOrd="0" destOrd="0" presId="urn:microsoft.com/office/officeart/2018/2/layout/IconVerticalSolidList"/>
    <dgm:cxn modelId="{ED379772-55F6-4DF7-9436-D499D7D5D343}" type="presOf" srcId="{2B6AEF17-242E-430F-96CC-CBECD2FA9868}" destId="{2171B1FC-3347-4F94-A9E3-0E531A06320B}" srcOrd="0" destOrd="0" presId="urn:microsoft.com/office/officeart/2018/2/layout/IconVerticalSolidList"/>
    <dgm:cxn modelId="{482B1B94-565D-4212-ACEB-399B57FA6181}" srcId="{8B306139-646F-4407-99EC-25A57D44FC57}" destId="{392E4EF2-D10B-448E-9413-6D0447122000}" srcOrd="0" destOrd="0" parTransId="{5F3B5C7B-65D6-420B-ABD5-7AFEB9589F8D}" sibTransId="{0C4A2E80-17ED-4187-B8F7-37A63C22E6E9}"/>
    <dgm:cxn modelId="{32D1FBE8-7864-49D0-8847-CA3773512235}" type="presOf" srcId="{27CF02EB-3CA1-4F69-A470-9D1F67BE28AC}" destId="{3E42F199-F578-4832-8482-EAE71F2AA156}" srcOrd="0" destOrd="1" presId="urn:microsoft.com/office/officeart/2018/2/layout/IconVerticalSolidList"/>
    <dgm:cxn modelId="{FDD08669-FA40-4913-AECD-7F0E19898C3B}" type="presParOf" srcId="{7D93DED7-C00C-48B3-876A-1244C1245DC3}" destId="{780A3C7B-BB5E-446E-8D97-0DC2D2D5CA29}" srcOrd="0" destOrd="0" presId="urn:microsoft.com/office/officeart/2018/2/layout/IconVerticalSolidList"/>
    <dgm:cxn modelId="{24A64C49-96F0-4E22-B911-8F00F481FED7}" type="presParOf" srcId="{780A3C7B-BB5E-446E-8D97-0DC2D2D5CA29}" destId="{D07B44A6-F317-4C09-AF95-1FE77CF247DF}" srcOrd="0" destOrd="0" presId="urn:microsoft.com/office/officeart/2018/2/layout/IconVerticalSolidList"/>
    <dgm:cxn modelId="{85372819-D211-4B82-9F14-104F20DE2495}" type="presParOf" srcId="{780A3C7B-BB5E-446E-8D97-0DC2D2D5CA29}" destId="{2EFE886F-9C11-414A-8BD3-93A77A284801}" srcOrd="1" destOrd="0" presId="urn:microsoft.com/office/officeart/2018/2/layout/IconVerticalSolidList"/>
    <dgm:cxn modelId="{F8F7E21E-A6D7-4941-9587-1B1F5105919E}" type="presParOf" srcId="{780A3C7B-BB5E-446E-8D97-0DC2D2D5CA29}" destId="{432F6F39-D380-458B-8247-CDB35092EDBC}" srcOrd="2" destOrd="0" presId="urn:microsoft.com/office/officeart/2018/2/layout/IconVerticalSolidList"/>
    <dgm:cxn modelId="{EC5AF892-625C-41C2-97E5-135B1339C82F}" type="presParOf" srcId="{780A3C7B-BB5E-446E-8D97-0DC2D2D5CA29}" destId="{2171B1FC-3347-4F94-A9E3-0E531A06320B}" srcOrd="3" destOrd="0" presId="urn:microsoft.com/office/officeart/2018/2/layout/IconVerticalSolidList"/>
    <dgm:cxn modelId="{57843395-EF80-4643-9731-9CE76764CFD3}" type="presParOf" srcId="{7D93DED7-C00C-48B3-876A-1244C1245DC3}" destId="{BB1DE5FB-B8EE-4315-90E5-EDC40EA1C16A}" srcOrd="1" destOrd="0" presId="urn:microsoft.com/office/officeart/2018/2/layout/IconVerticalSolidList"/>
    <dgm:cxn modelId="{36CB5487-6945-46A1-B5C9-DE13234DB587}" type="presParOf" srcId="{7D93DED7-C00C-48B3-876A-1244C1245DC3}" destId="{2D5A6808-5691-43CF-829A-E750C251DB93}" srcOrd="2" destOrd="0" presId="urn:microsoft.com/office/officeart/2018/2/layout/IconVerticalSolidList"/>
    <dgm:cxn modelId="{7FDAF395-9987-4F34-AA6F-7E1861295E55}" type="presParOf" srcId="{2D5A6808-5691-43CF-829A-E750C251DB93}" destId="{63734A43-A72B-4740-883A-1CE70727F05F}" srcOrd="0" destOrd="0" presId="urn:microsoft.com/office/officeart/2018/2/layout/IconVerticalSolidList"/>
    <dgm:cxn modelId="{DC8D6AB4-88A3-4534-98A5-0D55D08FC970}" type="presParOf" srcId="{2D5A6808-5691-43CF-829A-E750C251DB93}" destId="{38064123-75B9-4527-B7CA-D794CB139F95}" srcOrd="1" destOrd="0" presId="urn:microsoft.com/office/officeart/2018/2/layout/IconVerticalSolidList"/>
    <dgm:cxn modelId="{28C3EABC-2913-4CB0-B094-5AFC82F86984}" type="presParOf" srcId="{2D5A6808-5691-43CF-829A-E750C251DB93}" destId="{93C792F3-8E06-424D-ABB0-6B0DC63C8B44}" srcOrd="2" destOrd="0" presId="urn:microsoft.com/office/officeart/2018/2/layout/IconVerticalSolidList"/>
    <dgm:cxn modelId="{B0F259E0-1821-48AA-B2E6-56CD52597718}" type="presParOf" srcId="{2D5A6808-5691-43CF-829A-E750C251DB93}" destId="{51A3FCA6-2EA4-4178-9E10-14EC9F4F5F41}" srcOrd="3" destOrd="0" presId="urn:microsoft.com/office/officeart/2018/2/layout/IconVerticalSolidList"/>
    <dgm:cxn modelId="{3F35F56C-8D46-4953-932D-5A93961F08B7}" type="presParOf" srcId="{2D5A6808-5691-43CF-829A-E750C251DB93}" destId="{3E42F199-F578-4832-8482-EAE71F2AA15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89EBD6-EC21-4291-A055-2733346CD5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FDB35A-72FD-4058-9BFA-ED1973E5A891}">
      <dgm:prSet/>
      <dgm:spPr/>
      <dgm:t>
        <a:bodyPr/>
        <a:lstStyle/>
        <a:p>
          <a:r>
            <a:rPr lang="en-US"/>
            <a:t>Try to assign a value into a variable whose value is out of range to this data type and check what will be the error. </a:t>
          </a:r>
        </a:p>
      </dgm:t>
    </dgm:pt>
    <dgm:pt modelId="{EFF7A5E0-B4C7-4E66-BA25-CC90214719BC}" type="parTrans" cxnId="{F0B5D08A-4BB7-475C-9BCB-E800456BE605}">
      <dgm:prSet/>
      <dgm:spPr/>
      <dgm:t>
        <a:bodyPr/>
        <a:lstStyle/>
        <a:p>
          <a:endParaRPr lang="en-US"/>
        </a:p>
      </dgm:t>
    </dgm:pt>
    <dgm:pt modelId="{C533B5D8-361A-4DFE-B8C6-351D367B4E51}" type="sibTrans" cxnId="{F0B5D08A-4BB7-475C-9BCB-E800456BE605}">
      <dgm:prSet/>
      <dgm:spPr/>
      <dgm:t>
        <a:bodyPr/>
        <a:lstStyle/>
        <a:p>
          <a:endParaRPr lang="en-US"/>
        </a:p>
      </dgm:t>
    </dgm:pt>
    <dgm:pt modelId="{49697054-812C-4268-91B4-67B667BB0A29}">
      <dgm:prSet/>
      <dgm:spPr/>
      <dgm:t>
        <a:bodyPr/>
        <a:lstStyle/>
        <a:p>
          <a:r>
            <a:rPr lang="en-IN"/>
            <a:t>Write a program to perform addition, subtraction, division and multiplication by using integer and float data types. </a:t>
          </a:r>
          <a:endParaRPr lang="en-US"/>
        </a:p>
      </dgm:t>
    </dgm:pt>
    <dgm:pt modelId="{931A3AFB-2FD3-4D67-AF7A-F2D8EB626C44}" type="parTrans" cxnId="{D476852D-83A9-4CC8-B8C2-BBE76FA1E5DC}">
      <dgm:prSet/>
      <dgm:spPr/>
      <dgm:t>
        <a:bodyPr/>
        <a:lstStyle/>
        <a:p>
          <a:endParaRPr lang="en-US"/>
        </a:p>
      </dgm:t>
    </dgm:pt>
    <dgm:pt modelId="{5D3349ED-86F5-4C18-8B47-D0AA89096EFA}" type="sibTrans" cxnId="{D476852D-83A9-4CC8-B8C2-BBE76FA1E5DC}">
      <dgm:prSet/>
      <dgm:spPr/>
      <dgm:t>
        <a:bodyPr/>
        <a:lstStyle/>
        <a:p>
          <a:endParaRPr lang="en-US"/>
        </a:p>
      </dgm:t>
    </dgm:pt>
    <dgm:pt modelId="{6C11EE4C-50D6-4AC6-99AB-52B867FE28CB}">
      <dgm:prSet/>
      <dgm:spPr/>
      <dgm:t>
        <a:bodyPr/>
        <a:lstStyle/>
        <a:p>
          <a:r>
            <a:rPr lang="en-IN"/>
            <a:t>How to change from onto primitive data type to another primitive data type. </a:t>
          </a:r>
          <a:endParaRPr lang="en-US"/>
        </a:p>
      </dgm:t>
    </dgm:pt>
    <dgm:pt modelId="{8D9BBCBA-934C-4F3B-BC22-8E404B6E48A1}" type="parTrans" cxnId="{B007D280-7B20-4DFB-AA51-CF0D4BD477C6}">
      <dgm:prSet/>
      <dgm:spPr/>
      <dgm:t>
        <a:bodyPr/>
        <a:lstStyle/>
        <a:p>
          <a:endParaRPr lang="en-US"/>
        </a:p>
      </dgm:t>
    </dgm:pt>
    <dgm:pt modelId="{BC096656-6AD2-43D4-B2FE-8FF278FFECEE}" type="sibTrans" cxnId="{B007D280-7B20-4DFB-AA51-CF0D4BD477C6}">
      <dgm:prSet/>
      <dgm:spPr/>
      <dgm:t>
        <a:bodyPr/>
        <a:lstStyle/>
        <a:p>
          <a:endParaRPr lang="en-US"/>
        </a:p>
      </dgm:t>
    </dgm:pt>
    <dgm:pt modelId="{06726FEB-7D10-478E-AAB6-E8AD89086BEE}" type="pres">
      <dgm:prSet presAssocID="{9289EBD6-EC21-4291-A055-2733346CD58A}" presName="root" presStyleCnt="0">
        <dgm:presLayoutVars>
          <dgm:dir/>
          <dgm:resizeHandles val="exact"/>
        </dgm:presLayoutVars>
      </dgm:prSet>
      <dgm:spPr/>
    </dgm:pt>
    <dgm:pt modelId="{9465976E-BED9-448A-AB85-6ABDDFADB980}" type="pres">
      <dgm:prSet presAssocID="{30FDB35A-72FD-4058-9BFA-ED1973E5A891}" presName="compNode" presStyleCnt="0"/>
      <dgm:spPr/>
    </dgm:pt>
    <dgm:pt modelId="{891ECDC1-C60B-4743-AE1F-8CAC3AC342BA}" type="pres">
      <dgm:prSet presAssocID="{30FDB35A-72FD-4058-9BFA-ED1973E5A891}" presName="bgRect" presStyleLbl="bgShp" presStyleIdx="0" presStyleCnt="3"/>
      <dgm:spPr/>
    </dgm:pt>
    <dgm:pt modelId="{4AD08483-ED87-4A4D-97CD-1C3917660433}" type="pres">
      <dgm:prSet presAssocID="{30FDB35A-72FD-4058-9BFA-ED1973E5A8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44F96049-ADA6-4862-8260-FD5CB8DBA382}" type="pres">
      <dgm:prSet presAssocID="{30FDB35A-72FD-4058-9BFA-ED1973E5A891}" presName="spaceRect" presStyleCnt="0"/>
      <dgm:spPr/>
    </dgm:pt>
    <dgm:pt modelId="{45336F5E-845B-48C0-A3EE-197BD39F8FC4}" type="pres">
      <dgm:prSet presAssocID="{30FDB35A-72FD-4058-9BFA-ED1973E5A891}" presName="parTx" presStyleLbl="revTx" presStyleIdx="0" presStyleCnt="3">
        <dgm:presLayoutVars>
          <dgm:chMax val="0"/>
          <dgm:chPref val="0"/>
        </dgm:presLayoutVars>
      </dgm:prSet>
      <dgm:spPr/>
    </dgm:pt>
    <dgm:pt modelId="{78FEBF8B-068F-4CF2-97A6-DED7C5E56F7E}" type="pres">
      <dgm:prSet presAssocID="{C533B5D8-361A-4DFE-B8C6-351D367B4E51}" presName="sibTrans" presStyleCnt="0"/>
      <dgm:spPr/>
    </dgm:pt>
    <dgm:pt modelId="{7E2D6622-8967-4232-8F1B-D7FCC3AE684A}" type="pres">
      <dgm:prSet presAssocID="{49697054-812C-4268-91B4-67B667BB0A29}" presName="compNode" presStyleCnt="0"/>
      <dgm:spPr/>
    </dgm:pt>
    <dgm:pt modelId="{2388FFEF-43B9-4141-984B-4B49A7878A7D}" type="pres">
      <dgm:prSet presAssocID="{49697054-812C-4268-91B4-67B667BB0A29}" presName="bgRect" presStyleLbl="bgShp" presStyleIdx="1" presStyleCnt="3"/>
      <dgm:spPr/>
    </dgm:pt>
    <dgm:pt modelId="{B6EE322E-A3AE-4931-8498-671D6060CE09}" type="pres">
      <dgm:prSet presAssocID="{49697054-812C-4268-91B4-67B667BB0A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E505FC72-5F51-42FA-9D30-06BEEB60FD8D}" type="pres">
      <dgm:prSet presAssocID="{49697054-812C-4268-91B4-67B667BB0A29}" presName="spaceRect" presStyleCnt="0"/>
      <dgm:spPr/>
    </dgm:pt>
    <dgm:pt modelId="{E3320A21-D680-41AB-9EF4-969ACA0B7356}" type="pres">
      <dgm:prSet presAssocID="{49697054-812C-4268-91B4-67B667BB0A29}" presName="parTx" presStyleLbl="revTx" presStyleIdx="1" presStyleCnt="3">
        <dgm:presLayoutVars>
          <dgm:chMax val="0"/>
          <dgm:chPref val="0"/>
        </dgm:presLayoutVars>
      </dgm:prSet>
      <dgm:spPr/>
    </dgm:pt>
    <dgm:pt modelId="{6CB5FA03-2201-4138-B017-363977885DF0}" type="pres">
      <dgm:prSet presAssocID="{5D3349ED-86F5-4C18-8B47-D0AA89096EFA}" presName="sibTrans" presStyleCnt="0"/>
      <dgm:spPr/>
    </dgm:pt>
    <dgm:pt modelId="{CEE78503-5097-4683-A34A-225209E3136B}" type="pres">
      <dgm:prSet presAssocID="{6C11EE4C-50D6-4AC6-99AB-52B867FE28CB}" presName="compNode" presStyleCnt="0"/>
      <dgm:spPr/>
    </dgm:pt>
    <dgm:pt modelId="{6790F33E-F592-44DA-88E7-A8FEA910E49A}" type="pres">
      <dgm:prSet presAssocID="{6C11EE4C-50D6-4AC6-99AB-52B867FE28CB}" presName="bgRect" presStyleLbl="bgShp" presStyleIdx="2" presStyleCnt="3"/>
      <dgm:spPr/>
    </dgm:pt>
    <dgm:pt modelId="{80F75279-3E20-4D38-B2B3-111BD249AB7C}" type="pres">
      <dgm:prSet presAssocID="{6C11EE4C-50D6-4AC6-99AB-52B867FE28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870E808C-B2E3-44E5-A4C2-B120C4500CD5}" type="pres">
      <dgm:prSet presAssocID="{6C11EE4C-50D6-4AC6-99AB-52B867FE28CB}" presName="spaceRect" presStyleCnt="0"/>
      <dgm:spPr/>
    </dgm:pt>
    <dgm:pt modelId="{38D6584F-C73E-4D4B-814C-7A156D6465B8}" type="pres">
      <dgm:prSet presAssocID="{6C11EE4C-50D6-4AC6-99AB-52B867FE28CB}" presName="parTx" presStyleLbl="revTx" presStyleIdx="2" presStyleCnt="3">
        <dgm:presLayoutVars>
          <dgm:chMax val="0"/>
          <dgm:chPref val="0"/>
        </dgm:presLayoutVars>
      </dgm:prSet>
      <dgm:spPr/>
    </dgm:pt>
  </dgm:ptLst>
  <dgm:cxnLst>
    <dgm:cxn modelId="{D476852D-83A9-4CC8-B8C2-BBE76FA1E5DC}" srcId="{9289EBD6-EC21-4291-A055-2733346CD58A}" destId="{49697054-812C-4268-91B4-67B667BB0A29}" srcOrd="1" destOrd="0" parTransId="{931A3AFB-2FD3-4D67-AF7A-F2D8EB626C44}" sibTransId="{5D3349ED-86F5-4C18-8B47-D0AA89096EFA}"/>
    <dgm:cxn modelId="{7E3E4947-9EE2-4442-B898-B9D9E82E09D7}" type="presOf" srcId="{49697054-812C-4268-91B4-67B667BB0A29}" destId="{E3320A21-D680-41AB-9EF4-969ACA0B7356}" srcOrd="0" destOrd="0" presId="urn:microsoft.com/office/officeart/2018/2/layout/IconVerticalSolidList"/>
    <dgm:cxn modelId="{B007D280-7B20-4DFB-AA51-CF0D4BD477C6}" srcId="{9289EBD6-EC21-4291-A055-2733346CD58A}" destId="{6C11EE4C-50D6-4AC6-99AB-52B867FE28CB}" srcOrd="2" destOrd="0" parTransId="{8D9BBCBA-934C-4F3B-BC22-8E404B6E48A1}" sibTransId="{BC096656-6AD2-43D4-B2FE-8FF278FFECEE}"/>
    <dgm:cxn modelId="{F0B5D08A-4BB7-475C-9BCB-E800456BE605}" srcId="{9289EBD6-EC21-4291-A055-2733346CD58A}" destId="{30FDB35A-72FD-4058-9BFA-ED1973E5A891}" srcOrd="0" destOrd="0" parTransId="{EFF7A5E0-B4C7-4E66-BA25-CC90214719BC}" sibTransId="{C533B5D8-361A-4DFE-B8C6-351D367B4E51}"/>
    <dgm:cxn modelId="{840A728B-7ED2-42DB-B41F-2D1B16004F9C}" type="presOf" srcId="{6C11EE4C-50D6-4AC6-99AB-52B867FE28CB}" destId="{38D6584F-C73E-4D4B-814C-7A156D6465B8}" srcOrd="0" destOrd="0" presId="urn:microsoft.com/office/officeart/2018/2/layout/IconVerticalSolidList"/>
    <dgm:cxn modelId="{9E0463C1-FA5A-4DB6-9F89-5118159949A2}" type="presOf" srcId="{9289EBD6-EC21-4291-A055-2733346CD58A}" destId="{06726FEB-7D10-478E-AAB6-E8AD89086BEE}" srcOrd="0" destOrd="0" presId="urn:microsoft.com/office/officeart/2018/2/layout/IconVerticalSolidList"/>
    <dgm:cxn modelId="{39BAB0D0-8493-4D08-95EA-26E2CF16269A}" type="presOf" srcId="{30FDB35A-72FD-4058-9BFA-ED1973E5A891}" destId="{45336F5E-845B-48C0-A3EE-197BD39F8FC4}" srcOrd="0" destOrd="0" presId="urn:microsoft.com/office/officeart/2018/2/layout/IconVerticalSolidList"/>
    <dgm:cxn modelId="{19F15F68-E34F-43FF-B56D-DB7452C59A19}" type="presParOf" srcId="{06726FEB-7D10-478E-AAB6-E8AD89086BEE}" destId="{9465976E-BED9-448A-AB85-6ABDDFADB980}" srcOrd="0" destOrd="0" presId="urn:microsoft.com/office/officeart/2018/2/layout/IconVerticalSolidList"/>
    <dgm:cxn modelId="{E60EA987-AF61-484E-ADC6-84937FE57847}" type="presParOf" srcId="{9465976E-BED9-448A-AB85-6ABDDFADB980}" destId="{891ECDC1-C60B-4743-AE1F-8CAC3AC342BA}" srcOrd="0" destOrd="0" presId="urn:microsoft.com/office/officeart/2018/2/layout/IconVerticalSolidList"/>
    <dgm:cxn modelId="{606C693C-67FE-4EE8-B3D1-3C38A7C7977B}" type="presParOf" srcId="{9465976E-BED9-448A-AB85-6ABDDFADB980}" destId="{4AD08483-ED87-4A4D-97CD-1C3917660433}" srcOrd="1" destOrd="0" presId="urn:microsoft.com/office/officeart/2018/2/layout/IconVerticalSolidList"/>
    <dgm:cxn modelId="{19489E88-65DD-4F7D-A8B1-46CB2D5A3F8F}" type="presParOf" srcId="{9465976E-BED9-448A-AB85-6ABDDFADB980}" destId="{44F96049-ADA6-4862-8260-FD5CB8DBA382}" srcOrd="2" destOrd="0" presId="urn:microsoft.com/office/officeart/2018/2/layout/IconVerticalSolidList"/>
    <dgm:cxn modelId="{130A94AA-F66E-463F-853B-72B422532AEC}" type="presParOf" srcId="{9465976E-BED9-448A-AB85-6ABDDFADB980}" destId="{45336F5E-845B-48C0-A3EE-197BD39F8FC4}" srcOrd="3" destOrd="0" presId="urn:microsoft.com/office/officeart/2018/2/layout/IconVerticalSolidList"/>
    <dgm:cxn modelId="{BEF3D9C6-82A3-4889-9BB2-87DCC732BF29}" type="presParOf" srcId="{06726FEB-7D10-478E-AAB6-E8AD89086BEE}" destId="{78FEBF8B-068F-4CF2-97A6-DED7C5E56F7E}" srcOrd="1" destOrd="0" presId="urn:microsoft.com/office/officeart/2018/2/layout/IconVerticalSolidList"/>
    <dgm:cxn modelId="{BA208276-DF42-45A3-90D8-F22386CCB610}" type="presParOf" srcId="{06726FEB-7D10-478E-AAB6-E8AD89086BEE}" destId="{7E2D6622-8967-4232-8F1B-D7FCC3AE684A}" srcOrd="2" destOrd="0" presId="urn:microsoft.com/office/officeart/2018/2/layout/IconVerticalSolidList"/>
    <dgm:cxn modelId="{44A3A396-3F2F-416C-958D-378804D1CD39}" type="presParOf" srcId="{7E2D6622-8967-4232-8F1B-D7FCC3AE684A}" destId="{2388FFEF-43B9-4141-984B-4B49A7878A7D}" srcOrd="0" destOrd="0" presId="urn:microsoft.com/office/officeart/2018/2/layout/IconVerticalSolidList"/>
    <dgm:cxn modelId="{8FC33E84-5D2F-43D2-BBEC-83C96810F3A4}" type="presParOf" srcId="{7E2D6622-8967-4232-8F1B-D7FCC3AE684A}" destId="{B6EE322E-A3AE-4931-8498-671D6060CE09}" srcOrd="1" destOrd="0" presId="urn:microsoft.com/office/officeart/2018/2/layout/IconVerticalSolidList"/>
    <dgm:cxn modelId="{0212C9CB-2C88-4F93-9830-8BF46BD4C2CA}" type="presParOf" srcId="{7E2D6622-8967-4232-8F1B-D7FCC3AE684A}" destId="{E505FC72-5F51-42FA-9D30-06BEEB60FD8D}" srcOrd="2" destOrd="0" presId="urn:microsoft.com/office/officeart/2018/2/layout/IconVerticalSolidList"/>
    <dgm:cxn modelId="{6BA64C5A-B827-43A2-A452-888E36383FB6}" type="presParOf" srcId="{7E2D6622-8967-4232-8F1B-D7FCC3AE684A}" destId="{E3320A21-D680-41AB-9EF4-969ACA0B7356}" srcOrd="3" destOrd="0" presId="urn:microsoft.com/office/officeart/2018/2/layout/IconVerticalSolidList"/>
    <dgm:cxn modelId="{2E597B96-A12A-4EBD-8C78-3F2DE095AA4F}" type="presParOf" srcId="{06726FEB-7D10-478E-AAB6-E8AD89086BEE}" destId="{6CB5FA03-2201-4138-B017-363977885DF0}" srcOrd="3" destOrd="0" presId="urn:microsoft.com/office/officeart/2018/2/layout/IconVerticalSolidList"/>
    <dgm:cxn modelId="{301B834A-FB2C-4B18-9068-08B5D3D46E62}" type="presParOf" srcId="{06726FEB-7D10-478E-AAB6-E8AD89086BEE}" destId="{CEE78503-5097-4683-A34A-225209E3136B}" srcOrd="4" destOrd="0" presId="urn:microsoft.com/office/officeart/2018/2/layout/IconVerticalSolidList"/>
    <dgm:cxn modelId="{3301FC29-B867-473D-B3F1-31B6C32A18F3}" type="presParOf" srcId="{CEE78503-5097-4683-A34A-225209E3136B}" destId="{6790F33E-F592-44DA-88E7-A8FEA910E49A}" srcOrd="0" destOrd="0" presId="urn:microsoft.com/office/officeart/2018/2/layout/IconVerticalSolidList"/>
    <dgm:cxn modelId="{DA86273E-A6AD-4686-8984-27C090F28139}" type="presParOf" srcId="{CEE78503-5097-4683-A34A-225209E3136B}" destId="{80F75279-3E20-4D38-B2B3-111BD249AB7C}" srcOrd="1" destOrd="0" presId="urn:microsoft.com/office/officeart/2018/2/layout/IconVerticalSolidList"/>
    <dgm:cxn modelId="{830047D2-0EE7-469D-9FD8-BA8D2DB9D752}" type="presParOf" srcId="{CEE78503-5097-4683-A34A-225209E3136B}" destId="{870E808C-B2E3-44E5-A4C2-B120C4500CD5}" srcOrd="2" destOrd="0" presId="urn:microsoft.com/office/officeart/2018/2/layout/IconVerticalSolidList"/>
    <dgm:cxn modelId="{631FE644-A768-433B-9A84-390DDE92C8E2}" type="presParOf" srcId="{CEE78503-5097-4683-A34A-225209E3136B}" destId="{38D6584F-C73E-4D4B-814C-7A156D6465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B44A6-F317-4C09-AF95-1FE77CF247DF}">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E886F-9C11-414A-8BD3-93A77A284801}">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1B1FC-3347-4F94-A9E3-0E531A06320B}">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111250">
            <a:lnSpc>
              <a:spcPct val="90000"/>
            </a:lnSpc>
            <a:spcBef>
              <a:spcPct val="0"/>
            </a:spcBef>
            <a:spcAft>
              <a:spcPct val="35000"/>
            </a:spcAft>
            <a:buNone/>
          </a:pPr>
          <a:r>
            <a:rPr lang="en-US" sz="2500" kern="1200"/>
            <a:t>The data types specify the different sizes and values that can be stored in the variable. </a:t>
          </a:r>
        </a:p>
      </dsp:txBody>
      <dsp:txXfrm>
        <a:off x="1930741" y="905470"/>
        <a:ext cx="4338296" cy="1671637"/>
      </dsp:txXfrm>
    </dsp:sp>
    <dsp:sp modelId="{63734A43-A72B-4740-883A-1CE70727F05F}">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064123-75B9-4527-B7CA-D794CB139F95}">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A3FCA6-2EA4-4178-9E10-14EC9F4F5F41}">
      <dsp:nvSpPr>
        <dsp:cNvPr id="0" name=""/>
        <dsp:cNvSpPr/>
      </dsp:nvSpPr>
      <dsp:spPr>
        <a:xfrm>
          <a:off x="1930741" y="2995017"/>
          <a:ext cx="2821067"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1111250">
            <a:lnSpc>
              <a:spcPct val="90000"/>
            </a:lnSpc>
            <a:spcBef>
              <a:spcPct val="0"/>
            </a:spcBef>
            <a:spcAft>
              <a:spcPct val="35000"/>
            </a:spcAft>
            <a:buNone/>
          </a:pPr>
          <a:r>
            <a:rPr lang="en-US" sz="2500" kern="1200"/>
            <a:t>There are two types of data types in Java</a:t>
          </a:r>
        </a:p>
      </dsp:txBody>
      <dsp:txXfrm>
        <a:off x="1930741" y="2995017"/>
        <a:ext cx="2821067" cy="1671637"/>
      </dsp:txXfrm>
    </dsp:sp>
    <dsp:sp modelId="{3E42F199-F578-4832-8482-EAE71F2AA156}">
      <dsp:nvSpPr>
        <dsp:cNvPr id="0" name=""/>
        <dsp:cNvSpPr/>
      </dsp:nvSpPr>
      <dsp:spPr>
        <a:xfrm>
          <a:off x="4751808" y="2995017"/>
          <a:ext cx="1517229"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755650">
            <a:lnSpc>
              <a:spcPct val="90000"/>
            </a:lnSpc>
            <a:spcBef>
              <a:spcPct val="0"/>
            </a:spcBef>
            <a:spcAft>
              <a:spcPct val="35000"/>
            </a:spcAft>
            <a:buNone/>
          </a:pPr>
          <a:r>
            <a:rPr lang="en-US" sz="1700" kern="1200"/>
            <a:t>Primitive Data types </a:t>
          </a:r>
        </a:p>
        <a:p>
          <a:pPr marL="0" lvl="0" indent="0" algn="l" defTabSz="755650">
            <a:lnSpc>
              <a:spcPct val="90000"/>
            </a:lnSpc>
            <a:spcBef>
              <a:spcPct val="0"/>
            </a:spcBef>
            <a:spcAft>
              <a:spcPct val="35000"/>
            </a:spcAft>
            <a:buNone/>
          </a:pPr>
          <a:r>
            <a:rPr lang="en-US" sz="1700" kern="1200"/>
            <a:t>Non-primitive data types</a:t>
          </a:r>
        </a:p>
      </dsp:txBody>
      <dsp:txXfrm>
        <a:off x="4751808" y="2995017"/>
        <a:ext cx="1517229"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CDC1-C60B-4743-AE1F-8CAC3AC342BA}">
      <dsp:nvSpPr>
        <dsp:cNvPr id="0" name=""/>
        <dsp:cNvSpPr/>
      </dsp:nvSpPr>
      <dsp:spPr>
        <a:xfrm>
          <a:off x="0" y="531"/>
          <a:ext cx="11407487"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08483-ED87-4A4D-97CD-1C391766043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36F5E-845B-48C0-A3EE-197BD39F8FC4}">
      <dsp:nvSpPr>
        <dsp:cNvPr id="0" name=""/>
        <dsp:cNvSpPr/>
      </dsp:nvSpPr>
      <dsp:spPr>
        <a:xfrm>
          <a:off x="1435590" y="53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Try to assign a value into a variable whose value is out of range to this data type and check what will be the error. </a:t>
          </a:r>
        </a:p>
      </dsp:txBody>
      <dsp:txXfrm>
        <a:off x="1435590" y="531"/>
        <a:ext cx="9971896" cy="1242935"/>
      </dsp:txXfrm>
    </dsp:sp>
    <dsp:sp modelId="{2388FFEF-43B9-4141-984B-4B49A7878A7D}">
      <dsp:nvSpPr>
        <dsp:cNvPr id="0" name=""/>
        <dsp:cNvSpPr/>
      </dsp:nvSpPr>
      <dsp:spPr>
        <a:xfrm>
          <a:off x="0" y="1554201"/>
          <a:ext cx="11407487"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E322E-A3AE-4931-8498-671D6060CE0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20A21-D680-41AB-9EF4-969ACA0B7356}">
      <dsp:nvSpPr>
        <dsp:cNvPr id="0" name=""/>
        <dsp:cNvSpPr/>
      </dsp:nvSpPr>
      <dsp:spPr>
        <a:xfrm>
          <a:off x="1435590" y="1554201"/>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IN" sz="2500" kern="1200"/>
            <a:t>Write a program to perform addition, subtraction, division and multiplication by using integer and float data types. </a:t>
          </a:r>
          <a:endParaRPr lang="en-US" sz="2500" kern="1200"/>
        </a:p>
      </dsp:txBody>
      <dsp:txXfrm>
        <a:off x="1435590" y="1554201"/>
        <a:ext cx="9971896" cy="1242935"/>
      </dsp:txXfrm>
    </dsp:sp>
    <dsp:sp modelId="{6790F33E-F592-44DA-88E7-A8FEA910E49A}">
      <dsp:nvSpPr>
        <dsp:cNvPr id="0" name=""/>
        <dsp:cNvSpPr/>
      </dsp:nvSpPr>
      <dsp:spPr>
        <a:xfrm>
          <a:off x="0" y="3107870"/>
          <a:ext cx="11407487"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75279-3E20-4D38-B2B3-111BD249AB7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D6584F-C73E-4D4B-814C-7A156D6465B8}">
      <dsp:nvSpPr>
        <dsp:cNvPr id="0" name=""/>
        <dsp:cNvSpPr/>
      </dsp:nvSpPr>
      <dsp:spPr>
        <a:xfrm>
          <a:off x="1435590" y="3107870"/>
          <a:ext cx="9971896"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IN" sz="2500" kern="1200"/>
            <a:t>How to change from onto primitive data type to another primitive data type. </a:t>
          </a:r>
          <a:endParaRPr lang="en-US" sz="2500" kern="1200"/>
        </a:p>
      </dsp:txBody>
      <dsp:txXfrm>
        <a:off x="1435590" y="3107870"/>
        <a:ext cx="9971896"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E4D2-439A-4010-B033-2130241DA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66BB67-57C7-4993-BF5E-6EEB9C0F3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86D50A-058E-4599-9249-8F08AF4FB2CC}"/>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5" name="Footer Placeholder 4">
            <a:extLst>
              <a:ext uri="{FF2B5EF4-FFF2-40B4-BE49-F238E27FC236}">
                <a16:creationId xmlns:a16="http://schemas.microsoft.com/office/drawing/2014/main" id="{EAC6AF5D-23AE-4ABD-88C1-EFFF8A3C9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C65C5-C075-48E1-A110-1A56FB17C1E4}"/>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385665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C3D6-866C-44EA-907B-799B2CFC20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E0310D-D8C2-42BF-89D5-5F57EAEF8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598AB-130F-4BFC-AD4B-84F70ED5D4AD}"/>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5" name="Footer Placeholder 4">
            <a:extLst>
              <a:ext uri="{FF2B5EF4-FFF2-40B4-BE49-F238E27FC236}">
                <a16:creationId xmlns:a16="http://schemas.microsoft.com/office/drawing/2014/main" id="{93345413-BEEE-4B16-B0CF-0302F0C19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8AF17-248C-48A3-A880-3A0468AAB305}"/>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172801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E4A27-878F-4BBE-B684-40D531A10B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37E7F-69C8-4100-90BD-0D8DB4BF0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A2671-FE54-4504-9EE5-92449734932C}"/>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5" name="Footer Placeholder 4">
            <a:extLst>
              <a:ext uri="{FF2B5EF4-FFF2-40B4-BE49-F238E27FC236}">
                <a16:creationId xmlns:a16="http://schemas.microsoft.com/office/drawing/2014/main" id="{3D829A76-EC77-41F3-B6B5-7B32F7EE4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36DA0-DA06-45C2-9A56-F6AD86E50096}"/>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46385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C364-E82B-449A-80CF-A13953D98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A2CDD-1736-4C24-8200-2C3B52328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E7D70-B404-4FD4-8D1F-D31551E69A7B}"/>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5" name="Footer Placeholder 4">
            <a:extLst>
              <a:ext uri="{FF2B5EF4-FFF2-40B4-BE49-F238E27FC236}">
                <a16:creationId xmlns:a16="http://schemas.microsoft.com/office/drawing/2014/main" id="{3E843AAE-C101-408E-B4FB-B7FF8C21C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E1D1E6-7E2C-4A04-8D10-B8E0AB3B2BA8}"/>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246279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AF55-3BFF-4D1F-8638-70C54C1F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F4F1BF-A734-43FC-B8C8-8BC8530DE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217FEB-50E7-44D4-BD9D-62717AE48D7E}"/>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5" name="Footer Placeholder 4">
            <a:extLst>
              <a:ext uri="{FF2B5EF4-FFF2-40B4-BE49-F238E27FC236}">
                <a16:creationId xmlns:a16="http://schemas.microsoft.com/office/drawing/2014/main" id="{C90827B0-DF81-442B-8DF7-C3D2F3A9C7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77507-83E4-48A5-840F-FA78229A1738}"/>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352655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D1AA-A13D-4660-B2B4-052032CD1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A6DBD8-C87F-49D8-8685-203D90656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E52829-0AF7-4277-90B0-0E05E3815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40A4C2-7166-4D85-B84F-259D0BDA564E}"/>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6" name="Footer Placeholder 5">
            <a:extLst>
              <a:ext uri="{FF2B5EF4-FFF2-40B4-BE49-F238E27FC236}">
                <a16:creationId xmlns:a16="http://schemas.microsoft.com/office/drawing/2014/main" id="{ABA40549-0A1F-47D7-8276-AD9D418C00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33A666-D433-428A-B238-D9304492C4BC}"/>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184141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DCB0-1660-4812-982B-06246FF987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C079F-6B47-406E-A13A-B90749657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4573D9-4A11-4E1A-8308-545719F91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4D5073-6BE3-47F6-9E68-60BAF67DA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836D9-1C42-4B76-A1FA-4C533036E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78C3D8-6D94-4E6C-8D25-E5D6E9FCA640}"/>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8" name="Footer Placeholder 7">
            <a:extLst>
              <a:ext uri="{FF2B5EF4-FFF2-40B4-BE49-F238E27FC236}">
                <a16:creationId xmlns:a16="http://schemas.microsoft.com/office/drawing/2014/main" id="{C97E15BF-4037-4690-87F3-D6C6495546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D8A83A-27B6-498E-B72E-39004B67B860}"/>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318834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B3B7-01D9-4CE6-BEBA-B75E1EB94A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0D1367-689D-4E1A-89F4-F3B1D5D824B4}"/>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4" name="Footer Placeholder 3">
            <a:extLst>
              <a:ext uri="{FF2B5EF4-FFF2-40B4-BE49-F238E27FC236}">
                <a16:creationId xmlns:a16="http://schemas.microsoft.com/office/drawing/2014/main" id="{DC4F1684-3753-441A-9C67-7A90F1DA2F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3EE47D-677D-46C9-8197-5255AD6DA96B}"/>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7137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2D99E-FEFD-4353-8670-9BA7652C00BA}"/>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3" name="Footer Placeholder 2">
            <a:extLst>
              <a:ext uri="{FF2B5EF4-FFF2-40B4-BE49-F238E27FC236}">
                <a16:creationId xmlns:a16="http://schemas.microsoft.com/office/drawing/2014/main" id="{056C4155-2AE3-4B69-882B-C0465BF50A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165E39-84CA-47C5-AD80-C56B379A96B8}"/>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367799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0A8B-6D6A-4397-A9BD-5FF3550FB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FA2E38-5E0A-4844-B24F-AE0FA45771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20C968-A345-4EB8-A05F-DE0BF0C13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ACBD2-6EEA-4627-9456-70A114E3A646}"/>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6" name="Footer Placeholder 5">
            <a:extLst>
              <a:ext uri="{FF2B5EF4-FFF2-40B4-BE49-F238E27FC236}">
                <a16:creationId xmlns:a16="http://schemas.microsoft.com/office/drawing/2014/main" id="{5EC7A1CF-2FDA-4891-983D-0814DFFC6A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54550-72E7-4B53-AD71-47DE0A3709C7}"/>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126076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E2F5-248C-4C11-9C3D-B407FEDCF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96B456-FEC5-4867-8025-09DC39E57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03B2F5-3FF7-4BB1-A1F0-235FCB7E0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984EE-C8E7-4DFE-A0DC-BBA90B92777B}"/>
              </a:ext>
            </a:extLst>
          </p:cNvPr>
          <p:cNvSpPr>
            <a:spLocks noGrp="1"/>
          </p:cNvSpPr>
          <p:nvPr>
            <p:ph type="dt" sz="half" idx="10"/>
          </p:nvPr>
        </p:nvSpPr>
        <p:spPr/>
        <p:txBody>
          <a:bodyPr/>
          <a:lstStyle/>
          <a:p>
            <a:fld id="{D2121780-C841-4D83-B2A9-A1F30F558B7B}" type="datetimeFigureOut">
              <a:rPr lang="en-IN" smtClean="0"/>
              <a:t>25-05-2022</a:t>
            </a:fld>
            <a:endParaRPr lang="en-IN"/>
          </a:p>
        </p:txBody>
      </p:sp>
      <p:sp>
        <p:nvSpPr>
          <p:cNvPr id="6" name="Footer Placeholder 5">
            <a:extLst>
              <a:ext uri="{FF2B5EF4-FFF2-40B4-BE49-F238E27FC236}">
                <a16:creationId xmlns:a16="http://schemas.microsoft.com/office/drawing/2014/main" id="{79986079-8635-4E37-ADAB-3ABA537A6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61A12A-E24A-439A-942F-99599415AA16}"/>
              </a:ext>
            </a:extLst>
          </p:cNvPr>
          <p:cNvSpPr>
            <a:spLocks noGrp="1"/>
          </p:cNvSpPr>
          <p:nvPr>
            <p:ph type="sldNum" sz="quarter" idx="12"/>
          </p:nvPr>
        </p:nvSpPr>
        <p:spPr/>
        <p:txBody>
          <a:bodyPr/>
          <a:lstStyle/>
          <a:p>
            <a:fld id="{83A7EAEB-05FE-48C5-8A17-5DD0FF9ADB16}" type="slidenum">
              <a:rPr lang="en-IN" smtClean="0"/>
              <a:t>‹#›</a:t>
            </a:fld>
            <a:endParaRPr lang="en-IN"/>
          </a:p>
        </p:txBody>
      </p:sp>
    </p:spTree>
    <p:extLst>
      <p:ext uri="{BB962C8B-B14F-4D97-AF65-F5344CB8AC3E}">
        <p14:creationId xmlns:p14="http://schemas.microsoft.com/office/powerpoint/2010/main" val="166480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F200DC-2BF5-4B65-B95D-9EB237789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FFE5B-7856-4717-A374-C2A8A0CE4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0E5EC-35EF-47EB-9A40-68EE57213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21780-C841-4D83-B2A9-A1F30F558B7B}" type="datetimeFigureOut">
              <a:rPr lang="en-IN" smtClean="0"/>
              <a:t>25-05-2022</a:t>
            </a:fld>
            <a:endParaRPr lang="en-IN"/>
          </a:p>
        </p:txBody>
      </p:sp>
      <p:sp>
        <p:nvSpPr>
          <p:cNvPr id="5" name="Footer Placeholder 4">
            <a:extLst>
              <a:ext uri="{FF2B5EF4-FFF2-40B4-BE49-F238E27FC236}">
                <a16:creationId xmlns:a16="http://schemas.microsoft.com/office/drawing/2014/main" id="{9A9C0DC9-3929-41A0-BB9D-CE328C2C9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C5D5FA-BA54-44F7-BEE9-38668D856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7EAEB-05FE-48C5-8A17-5DD0FF9ADB16}" type="slidenum">
              <a:rPr lang="en-IN" smtClean="0"/>
              <a:t>‹#›</a:t>
            </a:fld>
            <a:endParaRPr lang="en-IN"/>
          </a:p>
        </p:txBody>
      </p:sp>
    </p:spTree>
    <p:extLst>
      <p:ext uri="{BB962C8B-B14F-4D97-AF65-F5344CB8AC3E}">
        <p14:creationId xmlns:p14="http://schemas.microsoft.com/office/powerpoint/2010/main" val="2990018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1FF23-0D54-4863-9726-3321586A1E20}"/>
              </a:ext>
            </a:extLst>
          </p:cNvPr>
          <p:cNvSpPr>
            <a:spLocks noGrp="1"/>
          </p:cNvSpPr>
          <p:nvPr>
            <p:ph type="ctrTitle"/>
          </p:nvPr>
        </p:nvSpPr>
        <p:spPr>
          <a:xfrm>
            <a:off x="1366160" y="1660121"/>
            <a:ext cx="9623404" cy="3305493"/>
          </a:xfrm>
        </p:spPr>
        <p:txBody>
          <a:bodyPr>
            <a:normAutofit/>
          </a:bodyPr>
          <a:lstStyle/>
          <a:p>
            <a:pPr algn="l"/>
            <a:r>
              <a:rPr lang="en-US" sz="8800"/>
              <a:t>Data Types in Java</a:t>
            </a:r>
            <a:endParaRPr lang="en-IN" sz="8800"/>
          </a:p>
        </p:txBody>
      </p:sp>
      <p:sp>
        <p:nvSpPr>
          <p:cNvPr id="3" name="Subtitle 2">
            <a:extLst>
              <a:ext uri="{FF2B5EF4-FFF2-40B4-BE49-F238E27FC236}">
                <a16:creationId xmlns:a16="http://schemas.microsoft.com/office/drawing/2014/main" id="{4D62F4DB-455B-406E-9B9F-4AA1D030250A}"/>
              </a:ext>
            </a:extLst>
          </p:cNvPr>
          <p:cNvSpPr>
            <a:spLocks noGrp="1"/>
          </p:cNvSpPr>
          <p:nvPr>
            <p:ph type="subTitle" idx="1"/>
          </p:nvPr>
        </p:nvSpPr>
        <p:spPr>
          <a:xfrm>
            <a:off x="1366159" y="4965614"/>
            <a:ext cx="9623404" cy="834454"/>
          </a:xfrm>
        </p:spPr>
        <p:txBody>
          <a:bodyPr>
            <a:normAutofit/>
          </a:bodyPr>
          <a:lstStyle/>
          <a:p>
            <a:pPr algn="l"/>
            <a:endParaRPr lang="en-IN"/>
          </a:p>
        </p:txBody>
      </p:sp>
    </p:spTree>
    <p:extLst>
      <p:ext uri="{BB962C8B-B14F-4D97-AF65-F5344CB8AC3E}">
        <p14:creationId xmlns:p14="http://schemas.microsoft.com/office/powerpoint/2010/main" val="285458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F2DD-6FF8-45F8-90F5-8C0228C6862A}"/>
              </a:ext>
            </a:extLst>
          </p:cNvPr>
          <p:cNvSpPr>
            <a:spLocks noGrp="1"/>
          </p:cNvSpPr>
          <p:nvPr>
            <p:ph type="title"/>
          </p:nvPr>
        </p:nvSpPr>
        <p:spPr/>
        <p:txBody>
          <a:bodyPr/>
          <a:lstStyle/>
          <a:p>
            <a:r>
              <a:rPr lang="en-IN" dirty="0"/>
              <a:t>Declaration of a variable in Java </a:t>
            </a:r>
          </a:p>
        </p:txBody>
      </p:sp>
      <p:pic>
        <p:nvPicPr>
          <p:cNvPr id="5" name="Content Placeholder 4">
            <a:extLst>
              <a:ext uri="{FF2B5EF4-FFF2-40B4-BE49-F238E27FC236}">
                <a16:creationId xmlns:a16="http://schemas.microsoft.com/office/drawing/2014/main" id="{4DA1D3B1-56FA-4140-8368-7FED63E3D610}"/>
              </a:ext>
            </a:extLst>
          </p:cNvPr>
          <p:cNvPicPr>
            <a:picLocks noGrp="1" noChangeAspect="1"/>
          </p:cNvPicPr>
          <p:nvPr>
            <p:ph idx="1"/>
          </p:nvPr>
        </p:nvPicPr>
        <p:blipFill>
          <a:blip r:embed="rId2"/>
          <a:stretch>
            <a:fillRect/>
          </a:stretch>
        </p:blipFill>
        <p:spPr>
          <a:xfrm>
            <a:off x="871756" y="2152083"/>
            <a:ext cx="8175386" cy="2293813"/>
          </a:xfrm>
        </p:spPr>
      </p:pic>
      <p:sp>
        <p:nvSpPr>
          <p:cNvPr id="6" name="TextBox 5">
            <a:extLst>
              <a:ext uri="{FF2B5EF4-FFF2-40B4-BE49-F238E27FC236}">
                <a16:creationId xmlns:a16="http://schemas.microsoft.com/office/drawing/2014/main" id="{AEA8D4BE-F70D-46DB-A1A0-CEF6308F613C}"/>
              </a:ext>
            </a:extLst>
          </p:cNvPr>
          <p:cNvSpPr txBox="1"/>
          <p:nvPr/>
        </p:nvSpPr>
        <p:spPr>
          <a:xfrm>
            <a:off x="871756" y="4950219"/>
            <a:ext cx="5519683" cy="369332"/>
          </a:xfrm>
          <a:prstGeom prst="rect">
            <a:avLst/>
          </a:prstGeom>
          <a:noFill/>
        </p:spPr>
        <p:txBody>
          <a:bodyPr wrap="square" rtlCol="0">
            <a:spAutoFit/>
          </a:bodyPr>
          <a:lstStyle/>
          <a:p>
            <a:r>
              <a:rPr lang="en-IN" dirty="0">
                <a:solidFill>
                  <a:srgbClr val="FF0000"/>
                </a:solidFill>
              </a:rPr>
              <a:t>Error </a:t>
            </a:r>
            <a:r>
              <a:rPr lang="en-IN" i="1" dirty="0"/>
              <a:t>:  Variable a might not be initialized</a:t>
            </a:r>
          </a:p>
        </p:txBody>
      </p:sp>
    </p:spTree>
    <p:extLst>
      <p:ext uri="{BB962C8B-B14F-4D97-AF65-F5344CB8AC3E}">
        <p14:creationId xmlns:p14="http://schemas.microsoft.com/office/powerpoint/2010/main" val="210251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4B81-F0B5-4D9E-AFA4-2B355FA0BF8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Initialization of a variable </a:t>
            </a:r>
          </a:p>
        </p:txBody>
      </p:sp>
      <p:pic>
        <p:nvPicPr>
          <p:cNvPr id="5" name="Content Placeholder 4" descr="Text&#10;&#10;Description automatically generated">
            <a:extLst>
              <a:ext uri="{FF2B5EF4-FFF2-40B4-BE49-F238E27FC236}">
                <a16:creationId xmlns:a16="http://schemas.microsoft.com/office/drawing/2014/main" id="{F5922529-1713-44AA-9072-74683D5C257E}"/>
              </a:ext>
            </a:extLst>
          </p:cNvPr>
          <p:cNvPicPr>
            <a:picLocks noGrp="1" noChangeAspect="1"/>
          </p:cNvPicPr>
          <p:nvPr>
            <p:ph idx="1"/>
          </p:nvPr>
        </p:nvPicPr>
        <p:blipFill>
          <a:blip r:embed="rId2"/>
          <a:stretch>
            <a:fillRect/>
          </a:stretch>
        </p:blipFill>
        <p:spPr>
          <a:xfrm>
            <a:off x="838200" y="2611990"/>
            <a:ext cx="10515599" cy="2944367"/>
          </a:xfrm>
          <a:prstGeom prst="rect">
            <a:avLst/>
          </a:prstGeom>
        </p:spPr>
      </p:pic>
    </p:spTree>
    <p:extLst>
      <p:ext uri="{BB962C8B-B14F-4D97-AF65-F5344CB8AC3E}">
        <p14:creationId xmlns:p14="http://schemas.microsoft.com/office/powerpoint/2010/main" val="294685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1F43-875A-4BA3-B15A-BC917851282C}"/>
              </a:ext>
            </a:extLst>
          </p:cNvPr>
          <p:cNvSpPr>
            <a:spLocks noGrp="1"/>
          </p:cNvSpPr>
          <p:nvPr>
            <p:ph type="title"/>
          </p:nvPr>
        </p:nvSpPr>
        <p:spPr/>
        <p:txBody>
          <a:bodyPr/>
          <a:lstStyle/>
          <a:p>
            <a:r>
              <a:rPr lang="en-US" dirty="0"/>
              <a:t>Declaration and initialization together</a:t>
            </a:r>
            <a:endParaRPr lang="en-IN" dirty="0"/>
          </a:p>
        </p:txBody>
      </p:sp>
      <p:pic>
        <p:nvPicPr>
          <p:cNvPr id="5" name="Content Placeholder 4">
            <a:extLst>
              <a:ext uri="{FF2B5EF4-FFF2-40B4-BE49-F238E27FC236}">
                <a16:creationId xmlns:a16="http://schemas.microsoft.com/office/drawing/2014/main" id="{93E31828-7E60-4EC3-ABC6-2DBB43542716}"/>
              </a:ext>
            </a:extLst>
          </p:cNvPr>
          <p:cNvPicPr>
            <a:picLocks noGrp="1" noChangeAspect="1"/>
          </p:cNvPicPr>
          <p:nvPr>
            <p:ph idx="1"/>
          </p:nvPr>
        </p:nvPicPr>
        <p:blipFill>
          <a:blip r:embed="rId2"/>
          <a:stretch>
            <a:fillRect/>
          </a:stretch>
        </p:blipFill>
        <p:spPr>
          <a:xfrm>
            <a:off x="1716987" y="2275468"/>
            <a:ext cx="8758025" cy="2307064"/>
          </a:xfrm>
        </p:spPr>
      </p:pic>
    </p:spTree>
    <p:extLst>
      <p:ext uri="{BB962C8B-B14F-4D97-AF65-F5344CB8AC3E}">
        <p14:creationId xmlns:p14="http://schemas.microsoft.com/office/powerpoint/2010/main" val="3926043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F32E-FED0-456A-B5B2-311CC786DFB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Comment in Java </a:t>
            </a:r>
          </a:p>
        </p:txBody>
      </p:sp>
      <p:pic>
        <p:nvPicPr>
          <p:cNvPr id="5" name="Content Placeholder 4">
            <a:extLst>
              <a:ext uri="{FF2B5EF4-FFF2-40B4-BE49-F238E27FC236}">
                <a16:creationId xmlns:a16="http://schemas.microsoft.com/office/drawing/2014/main" id="{A87E97E6-A052-486C-A75D-357F4791BF8C}"/>
              </a:ext>
            </a:extLst>
          </p:cNvPr>
          <p:cNvPicPr>
            <a:picLocks noGrp="1" noChangeAspect="1"/>
          </p:cNvPicPr>
          <p:nvPr>
            <p:ph idx="1"/>
          </p:nvPr>
        </p:nvPicPr>
        <p:blipFill>
          <a:blip r:embed="rId2"/>
          <a:stretch>
            <a:fillRect/>
          </a:stretch>
        </p:blipFill>
        <p:spPr>
          <a:xfrm>
            <a:off x="838200" y="1994199"/>
            <a:ext cx="10515599" cy="4179950"/>
          </a:xfrm>
          <a:prstGeom prst="rect">
            <a:avLst/>
          </a:prstGeom>
        </p:spPr>
      </p:pic>
    </p:spTree>
    <p:extLst>
      <p:ext uri="{BB962C8B-B14F-4D97-AF65-F5344CB8AC3E}">
        <p14:creationId xmlns:p14="http://schemas.microsoft.com/office/powerpoint/2010/main" val="35635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74064E-2F34-4DEB-8E70-BB941E596B90}"/>
              </a:ext>
            </a:extLst>
          </p:cNvPr>
          <p:cNvSpPr>
            <a:spLocks noGrp="1"/>
          </p:cNvSpPr>
          <p:nvPr>
            <p:ph type="title"/>
          </p:nvPr>
        </p:nvSpPr>
        <p:spPr>
          <a:xfrm>
            <a:off x="391378" y="320675"/>
            <a:ext cx="11407487" cy="1325563"/>
          </a:xfrm>
        </p:spPr>
        <p:txBody>
          <a:bodyPr>
            <a:normAutofit/>
          </a:bodyPr>
          <a:lstStyle/>
          <a:p>
            <a:r>
              <a:rPr lang="en-US" sz="5400">
                <a:solidFill>
                  <a:schemeClr val="bg1"/>
                </a:solidFill>
              </a:rPr>
              <a:t>Program </a:t>
            </a:r>
            <a:endParaRPr lang="en-IN" sz="5400">
              <a:solidFill>
                <a:schemeClr val="bg1"/>
              </a:solidFill>
            </a:endParaRPr>
          </a:p>
        </p:txBody>
      </p:sp>
      <p:graphicFrame>
        <p:nvGraphicFramePr>
          <p:cNvPr id="14" name="Content Placeholder 2">
            <a:extLst>
              <a:ext uri="{FF2B5EF4-FFF2-40B4-BE49-F238E27FC236}">
                <a16:creationId xmlns:a16="http://schemas.microsoft.com/office/drawing/2014/main" id="{4A001676-8D5B-4BFE-9E56-5ED54A3C8E55}"/>
              </a:ext>
            </a:extLst>
          </p:cNvPr>
          <p:cNvGraphicFramePr>
            <a:graphicFrameLocks noGrp="1"/>
          </p:cNvGraphicFramePr>
          <p:nvPr>
            <p:ph idx="1"/>
            <p:extLst>
              <p:ext uri="{D42A27DB-BD31-4B8C-83A1-F6EECF244321}">
                <p14:modId xmlns:p14="http://schemas.microsoft.com/office/powerpoint/2010/main" val="4076361334"/>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327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9DD983E-36C7-45D3-9557-86DF1EA732AA}"/>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Output on Console</a:t>
            </a:r>
            <a:endParaRPr lang="en-IN" sz="3800">
              <a:solidFill>
                <a:schemeClr val="bg1"/>
              </a:solidFill>
            </a:endParaRP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66024D-ED7E-468D-8CC6-ECF5691B0DDE}"/>
              </a:ext>
            </a:extLst>
          </p:cNvPr>
          <p:cNvSpPr>
            <a:spLocks noGrp="1"/>
          </p:cNvSpPr>
          <p:nvPr>
            <p:ph idx="1"/>
          </p:nvPr>
        </p:nvSpPr>
        <p:spPr>
          <a:xfrm>
            <a:off x="897769" y="1909192"/>
            <a:ext cx="4586513" cy="3647710"/>
          </a:xfrm>
        </p:spPr>
        <p:txBody>
          <a:bodyPr>
            <a:normAutofit/>
          </a:bodyPr>
          <a:lstStyle/>
          <a:p>
            <a:r>
              <a:rPr lang="en-US" sz="2000">
                <a:solidFill>
                  <a:schemeClr val="bg1"/>
                </a:solidFill>
              </a:rPr>
              <a:t>Whenever you must put some output onto the console screen like cout in case of C++ use the method System.out.println() or System.out.print(). </a:t>
            </a:r>
          </a:p>
          <a:p>
            <a:r>
              <a:rPr lang="en-US" sz="2000">
                <a:solidFill>
                  <a:schemeClr val="bg1"/>
                </a:solidFill>
              </a:rPr>
              <a:t>Where the parameters of System.out.print() can be anything that the user wishes to print on the screen. </a:t>
            </a:r>
            <a:endParaRPr lang="en-IN" sz="20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2BF2AC1A-4D9E-4079-B8A9-1930B39331FA}"/>
              </a:ext>
            </a:extLst>
          </p:cNvPr>
          <p:cNvPicPr>
            <a:picLocks noChangeAspect="1"/>
          </p:cNvPicPr>
          <p:nvPr/>
        </p:nvPicPr>
        <p:blipFill rotWithShape="1">
          <a:blip r:embed="rId2"/>
          <a:srcRect r="8274" b="-3"/>
          <a:stretch/>
        </p:blipFill>
        <p:spPr>
          <a:xfrm>
            <a:off x="6525453" y="10"/>
            <a:ext cx="5666547" cy="6857990"/>
          </a:xfrm>
          <a:prstGeom prst="rect">
            <a:avLst/>
          </a:prstGeom>
        </p:spPr>
      </p:pic>
    </p:spTree>
    <p:extLst>
      <p:ext uri="{BB962C8B-B14F-4D97-AF65-F5344CB8AC3E}">
        <p14:creationId xmlns:p14="http://schemas.microsoft.com/office/powerpoint/2010/main" val="315688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5967-0EB8-4E4D-AEC5-F8FA987113F2}"/>
              </a:ext>
            </a:extLst>
          </p:cNvPr>
          <p:cNvSpPr>
            <a:spLocks noGrp="1"/>
          </p:cNvSpPr>
          <p:nvPr>
            <p:ph type="title"/>
          </p:nvPr>
        </p:nvSpPr>
        <p:spPr/>
        <p:txBody>
          <a:bodyPr/>
          <a:lstStyle/>
          <a:p>
            <a:r>
              <a:rPr lang="en-IN" dirty="0"/>
              <a:t>Programming Style </a:t>
            </a:r>
          </a:p>
        </p:txBody>
      </p:sp>
      <p:pic>
        <p:nvPicPr>
          <p:cNvPr id="1026" name="Picture 2">
            <a:extLst>
              <a:ext uri="{FF2B5EF4-FFF2-40B4-BE49-F238E27FC236}">
                <a16:creationId xmlns:a16="http://schemas.microsoft.com/office/drawing/2014/main" id="{42BC4E41-26D7-4EF4-AE32-2BBC3E0D53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9659" y="1690688"/>
            <a:ext cx="4699353" cy="46625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A08CDEC-F2F6-4E83-BB79-4B2A6A86F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584" y="1846302"/>
            <a:ext cx="45216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2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BFFD4C4-8424-4A72-900C-618437CDC6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534244"/>
            <a:ext cx="10905066" cy="378951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43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A5CF-B670-7118-4EBD-C390AD9D9BE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Exercise 1</a:t>
            </a:r>
          </a:p>
        </p:txBody>
      </p:sp>
      <p:sp>
        <p:nvSpPr>
          <p:cNvPr id="3" name="Content Placeholder 2">
            <a:extLst>
              <a:ext uri="{FF2B5EF4-FFF2-40B4-BE49-F238E27FC236}">
                <a16:creationId xmlns:a16="http://schemas.microsoft.com/office/drawing/2014/main" id="{3966801B-BFAD-9F70-764C-0FE12362D394}"/>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b="0" i="0" kern="1200" dirty="0">
                <a:solidFill>
                  <a:schemeClr val="tx1"/>
                </a:solidFill>
                <a:effectLst/>
                <a:latin typeface="+mn-lt"/>
                <a:ea typeface="+mn-ea"/>
                <a:cs typeface="+mn-cs"/>
              </a:rPr>
              <a:t>Insert the missing part of the code below to output "Hello World".</a:t>
            </a:r>
            <a:endParaRPr lang="en-US" sz="2400" kern="1200" dirty="0">
              <a:solidFill>
                <a:schemeClr val="tx1"/>
              </a:solidFill>
              <a:latin typeface="+mn-lt"/>
              <a:ea typeface="+mn-ea"/>
              <a:cs typeface="+mn-cs"/>
            </a:endParaRPr>
          </a:p>
        </p:txBody>
      </p:sp>
      <p:pic>
        <p:nvPicPr>
          <p:cNvPr id="5" name="Picture 4" descr="Graphical user interface, text, application&#10;&#10;Description automatically generated">
            <a:extLst>
              <a:ext uri="{FF2B5EF4-FFF2-40B4-BE49-F238E27FC236}">
                <a16:creationId xmlns:a16="http://schemas.microsoft.com/office/drawing/2014/main" id="{32D51DF4-6F74-A661-B7F3-6A45A6A4975D}"/>
              </a:ext>
            </a:extLst>
          </p:cNvPr>
          <p:cNvPicPr>
            <a:picLocks noChangeAspect="1"/>
          </p:cNvPicPr>
          <p:nvPr/>
        </p:nvPicPr>
        <p:blipFill>
          <a:blip r:embed="rId2"/>
          <a:stretch>
            <a:fillRect/>
          </a:stretch>
        </p:blipFill>
        <p:spPr>
          <a:xfrm>
            <a:off x="838200" y="2046777"/>
            <a:ext cx="10515599" cy="4074794"/>
          </a:xfrm>
          <a:prstGeom prst="rect">
            <a:avLst/>
          </a:prstGeom>
        </p:spPr>
      </p:pic>
    </p:spTree>
    <p:extLst>
      <p:ext uri="{BB962C8B-B14F-4D97-AF65-F5344CB8AC3E}">
        <p14:creationId xmlns:p14="http://schemas.microsoft.com/office/powerpoint/2010/main" val="1979074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2C3E8-9079-2EA5-2C0A-E7C47D5AE1B1}"/>
              </a:ext>
            </a:extLst>
          </p:cNvPr>
          <p:cNvSpPr>
            <a:spLocks noGrp="1"/>
          </p:cNvSpPr>
          <p:nvPr>
            <p:ph type="title"/>
          </p:nvPr>
        </p:nvSpPr>
        <p:spPr>
          <a:xfrm>
            <a:off x="838200" y="585216"/>
            <a:ext cx="10515600" cy="1325563"/>
          </a:xfrm>
        </p:spPr>
        <p:txBody>
          <a:bodyPr vert="horz" lIns="91440" tIns="45720" rIns="91440" bIns="45720" rtlCol="0">
            <a:normAutofit/>
          </a:bodyPr>
          <a:lstStyle/>
          <a:p>
            <a:r>
              <a:rPr lang="en-US" kern="1200">
                <a:solidFill>
                  <a:schemeClr val="bg1"/>
                </a:solidFill>
                <a:latin typeface="+mj-lt"/>
                <a:ea typeface="+mj-ea"/>
                <a:cs typeface="+mj-cs"/>
              </a:rPr>
              <a:t>Exercise 2</a:t>
            </a:r>
          </a:p>
        </p:txBody>
      </p:sp>
      <p:pic>
        <p:nvPicPr>
          <p:cNvPr id="5" name="Picture 4" descr="Text&#10;&#10;Description automatically generated">
            <a:extLst>
              <a:ext uri="{FF2B5EF4-FFF2-40B4-BE49-F238E27FC236}">
                <a16:creationId xmlns:a16="http://schemas.microsoft.com/office/drawing/2014/main" id="{6EA3BF99-6D86-530E-6A0F-4208AFC92743}"/>
              </a:ext>
            </a:extLst>
          </p:cNvPr>
          <p:cNvPicPr>
            <a:picLocks noChangeAspect="1"/>
          </p:cNvPicPr>
          <p:nvPr/>
        </p:nvPicPr>
        <p:blipFill rotWithShape="1">
          <a:blip r:embed="rId2"/>
          <a:srcRect l="49" t="1" r="-439" b="1"/>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762ACFAC-E26D-E727-3474-9147348500F0}"/>
              </a:ext>
            </a:extLst>
          </p:cNvPr>
          <p:cNvSpPr>
            <a:spLocks noGrp="1"/>
          </p:cNvSpPr>
          <p:nvPr>
            <p:ph idx="1"/>
          </p:nvPr>
        </p:nvSpPr>
        <p:spPr>
          <a:xfrm>
            <a:off x="7546848" y="2516777"/>
            <a:ext cx="3803904" cy="3660185"/>
          </a:xfrm>
        </p:spPr>
        <p:txBody>
          <a:bodyPr vert="horz" lIns="91440" tIns="45720" rIns="91440" bIns="45720" rtlCol="0" anchor="ctr">
            <a:normAutofit/>
          </a:bodyPr>
          <a:lstStyle/>
          <a:p>
            <a:pPr marL="0" indent="0">
              <a:buNone/>
            </a:pPr>
            <a:r>
              <a:rPr lang="en-US" sz="2200" kern="1200">
                <a:latin typeface="+mn-lt"/>
                <a:ea typeface="+mn-ea"/>
                <a:cs typeface="+mn-cs"/>
              </a:rPr>
              <a:t>Comments in Java are written with special characters. Insert the missing parts:</a:t>
            </a:r>
          </a:p>
        </p:txBody>
      </p:sp>
    </p:spTree>
    <p:extLst>
      <p:ext uri="{BB962C8B-B14F-4D97-AF65-F5344CB8AC3E}">
        <p14:creationId xmlns:p14="http://schemas.microsoft.com/office/powerpoint/2010/main" val="3461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C7F0E-31F0-4588-8032-F40F692D8058}"/>
              </a:ext>
            </a:extLst>
          </p:cNvPr>
          <p:cNvSpPr>
            <a:spLocks noGrp="1"/>
          </p:cNvSpPr>
          <p:nvPr>
            <p:ph type="title"/>
          </p:nvPr>
        </p:nvSpPr>
        <p:spPr>
          <a:xfrm>
            <a:off x="943277" y="712269"/>
            <a:ext cx="3370998" cy="5502264"/>
          </a:xfrm>
        </p:spPr>
        <p:txBody>
          <a:bodyPr>
            <a:normAutofit/>
          </a:bodyPr>
          <a:lstStyle/>
          <a:p>
            <a:r>
              <a:rPr lang="en-US">
                <a:solidFill>
                  <a:srgbClr val="FFFFFF"/>
                </a:solidFill>
              </a:rPr>
              <a:t>Introduction </a:t>
            </a:r>
            <a:endParaRPr lang="en-IN">
              <a:solidFill>
                <a:srgbClr val="FFFFFF"/>
              </a:solidFill>
            </a:endParaRP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1E69F6B-74B9-4864-BCF9-96F38FA07B2B}"/>
              </a:ext>
            </a:extLst>
          </p:cNvPr>
          <p:cNvGraphicFramePr>
            <a:graphicFrameLocks noGrp="1"/>
          </p:cNvGraphicFramePr>
          <p:nvPr>
            <p:ph idx="1"/>
            <p:extLst>
              <p:ext uri="{D42A27DB-BD31-4B8C-83A1-F6EECF244321}">
                <p14:modId xmlns:p14="http://schemas.microsoft.com/office/powerpoint/2010/main" val="1926282637"/>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900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86672-2C8E-1000-827C-EB7DB0FD3EB4}"/>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3</a:t>
            </a:r>
            <a:endParaRPr lang="en-GB">
              <a:solidFill>
                <a:schemeClr val="bg1"/>
              </a:solidFill>
            </a:endParaRPr>
          </a:p>
        </p:txBody>
      </p:sp>
      <p:pic>
        <p:nvPicPr>
          <p:cNvPr id="5" name="Picture 4">
            <a:extLst>
              <a:ext uri="{FF2B5EF4-FFF2-40B4-BE49-F238E27FC236}">
                <a16:creationId xmlns:a16="http://schemas.microsoft.com/office/drawing/2014/main" id="{6AF88306-509F-3894-8A7E-9A006805F5FA}"/>
              </a:ext>
            </a:extLst>
          </p:cNvPr>
          <p:cNvPicPr>
            <a:picLocks noChangeAspect="1"/>
          </p:cNvPicPr>
          <p:nvPr/>
        </p:nvPicPr>
        <p:blipFill rotWithShape="1">
          <a:blip r:embed="rId2"/>
          <a:srcRect l="49" t="1" r="-439" b="-1"/>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B24BC0E5-4147-84AC-C033-96A058F52A63}"/>
              </a:ext>
            </a:extLst>
          </p:cNvPr>
          <p:cNvSpPr>
            <a:spLocks noGrp="1"/>
          </p:cNvSpPr>
          <p:nvPr>
            <p:ph idx="1"/>
          </p:nvPr>
        </p:nvSpPr>
        <p:spPr>
          <a:xfrm>
            <a:off x="7546848" y="2516777"/>
            <a:ext cx="3803904" cy="3660185"/>
          </a:xfrm>
        </p:spPr>
        <p:txBody>
          <a:bodyPr anchor="ctr">
            <a:normAutofit/>
          </a:bodyPr>
          <a:lstStyle/>
          <a:p>
            <a:r>
              <a:rPr lang="en-US" sz="2200" dirty="0"/>
              <a:t>Create a variable named </a:t>
            </a:r>
            <a:r>
              <a:rPr lang="en-US" sz="2200" dirty="0" err="1"/>
              <a:t>carName</a:t>
            </a:r>
            <a:r>
              <a:rPr lang="en-US" sz="2200" dirty="0"/>
              <a:t> and assign the value Volvo to it.</a:t>
            </a:r>
          </a:p>
          <a:p>
            <a:endParaRPr lang="en-US" sz="2200" dirty="0"/>
          </a:p>
          <a:p>
            <a:pPr marL="0" indent="0">
              <a:buNone/>
            </a:pPr>
            <a:endParaRPr lang="en-GB" sz="2200" dirty="0"/>
          </a:p>
        </p:txBody>
      </p:sp>
    </p:spTree>
    <p:extLst>
      <p:ext uri="{BB962C8B-B14F-4D97-AF65-F5344CB8AC3E}">
        <p14:creationId xmlns:p14="http://schemas.microsoft.com/office/powerpoint/2010/main" val="326906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109F6-DB08-8EAF-34BF-3C36097CD14B}"/>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4</a:t>
            </a:r>
            <a:endParaRPr lang="en-GB">
              <a:solidFill>
                <a:schemeClr val="bg1"/>
              </a:solidFill>
            </a:endParaRPr>
          </a:p>
        </p:txBody>
      </p:sp>
      <p:pic>
        <p:nvPicPr>
          <p:cNvPr id="5" name="Picture 4">
            <a:extLst>
              <a:ext uri="{FF2B5EF4-FFF2-40B4-BE49-F238E27FC236}">
                <a16:creationId xmlns:a16="http://schemas.microsoft.com/office/drawing/2014/main" id="{C5BA9CC9-3ADC-4E34-1CFB-2D3AE43C12E7}"/>
              </a:ext>
            </a:extLst>
          </p:cNvPr>
          <p:cNvPicPr>
            <a:picLocks noChangeAspect="1"/>
          </p:cNvPicPr>
          <p:nvPr/>
        </p:nvPicPr>
        <p:blipFill rotWithShape="1">
          <a:blip r:embed="rId2"/>
          <a:srcRect l="1" r="47378"/>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F02AEB32-81CA-A7EF-C312-70D428354666}"/>
              </a:ext>
            </a:extLst>
          </p:cNvPr>
          <p:cNvSpPr>
            <a:spLocks noGrp="1"/>
          </p:cNvSpPr>
          <p:nvPr>
            <p:ph idx="1"/>
          </p:nvPr>
        </p:nvSpPr>
        <p:spPr>
          <a:xfrm>
            <a:off x="7546848" y="2516777"/>
            <a:ext cx="3803904" cy="3660185"/>
          </a:xfrm>
        </p:spPr>
        <p:txBody>
          <a:bodyPr anchor="ctr">
            <a:normAutofit/>
          </a:bodyPr>
          <a:lstStyle/>
          <a:p>
            <a:r>
              <a:rPr lang="en-US" sz="2200"/>
              <a:t>Create a variable named maxSpeed and assign the value 120 to it.</a:t>
            </a:r>
            <a:endParaRPr lang="en-GB" sz="2200"/>
          </a:p>
        </p:txBody>
      </p:sp>
    </p:spTree>
    <p:extLst>
      <p:ext uri="{BB962C8B-B14F-4D97-AF65-F5344CB8AC3E}">
        <p14:creationId xmlns:p14="http://schemas.microsoft.com/office/powerpoint/2010/main" val="26616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FE5B2-102D-9793-D948-A55E6989D9B2}"/>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5</a:t>
            </a:r>
            <a:endParaRPr lang="en-GB">
              <a:solidFill>
                <a:schemeClr val="bg1"/>
              </a:solidFill>
            </a:endParaRPr>
          </a:p>
        </p:txBody>
      </p:sp>
      <p:pic>
        <p:nvPicPr>
          <p:cNvPr id="5" name="Picture 4">
            <a:extLst>
              <a:ext uri="{FF2B5EF4-FFF2-40B4-BE49-F238E27FC236}">
                <a16:creationId xmlns:a16="http://schemas.microsoft.com/office/drawing/2014/main" id="{9C930F81-456C-879C-33E8-9C83F9F7A810}"/>
              </a:ext>
            </a:extLst>
          </p:cNvPr>
          <p:cNvPicPr>
            <a:picLocks noChangeAspect="1"/>
          </p:cNvPicPr>
          <p:nvPr/>
        </p:nvPicPr>
        <p:blipFill rotWithShape="1">
          <a:blip r:embed="rId2"/>
          <a:srcRect l="2151" r="1831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0267D5CE-59F5-87DC-B539-54D45D059234}"/>
              </a:ext>
            </a:extLst>
          </p:cNvPr>
          <p:cNvSpPr>
            <a:spLocks noGrp="1"/>
          </p:cNvSpPr>
          <p:nvPr>
            <p:ph idx="1"/>
          </p:nvPr>
        </p:nvSpPr>
        <p:spPr>
          <a:xfrm>
            <a:off x="7546848" y="2516777"/>
            <a:ext cx="3803904" cy="3660185"/>
          </a:xfrm>
        </p:spPr>
        <p:txBody>
          <a:bodyPr anchor="ctr">
            <a:normAutofit/>
          </a:bodyPr>
          <a:lstStyle/>
          <a:p>
            <a:r>
              <a:rPr lang="en-US" sz="2200"/>
              <a:t>Display the sum of 5 + 10, using two variables: x and y.</a:t>
            </a:r>
            <a:endParaRPr lang="en-GB" sz="2200"/>
          </a:p>
        </p:txBody>
      </p:sp>
    </p:spTree>
    <p:extLst>
      <p:ext uri="{BB962C8B-B14F-4D97-AF65-F5344CB8AC3E}">
        <p14:creationId xmlns:p14="http://schemas.microsoft.com/office/powerpoint/2010/main" val="311622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6E530-FD4B-4D6E-7736-B3A2C2CA66B3}"/>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6</a:t>
            </a:r>
            <a:endParaRPr lang="en-GB">
              <a:solidFill>
                <a:schemeClr val="bg1"/>
              </a:solidFill>
            </a:endParaRPr>
          </a:p>
        </p:txBody>
      </p:sp>
      <p:pic>
        <p:nvPicPr>
          <p:cNvPr id="5" name="Picture 4" descr="Text, letter&#10;&#10;Description automatically generated">
            <a:extLst>
              <a:ext uri="{FF2B5EF4-FFF2-40B4-BE49-F238E27FC236}">
                <a16:creationId xmlns:a16="http://schemas.microsoft.com/office/drawing/2014/main" id="{8DE20366-2D7E-19E7-AFB4-4628C509EF6F}"/>
              </a:ext>
            </a:extLst>
          </p:cNvPr>
          <p:cNvPicPr>
            <a:picLocks noChangeAspect="1"/>
          </p:cNvPicPr>
          <p:nvPr/>
        </p:nvPicPr>
        <p:blipFill rotWithShape="1">
          <a:blip r:embed="rId2"/>
          <a:srcRect r="-2" b="156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74A209F-B0B3-3C37-A183-8D2B9EBC0382}"/>
              </a:ext>
            </a:extLst>
          </p:cNvPr>
          <p:cNvSpPr>
            <a:spLocks noGrp="1"/>
          </p:cNvSpPr>
          <p:nvPr>
            <p:ph idx="1"/>
          </p:nvPr>
        </p:nvSpPr>
        <p:spPr>
          <a:xfrm>
            <a:off x="7546848" y="2516777"/>
            <a:ext cx="3803904" cy="3660185"/>
          </a:xfrm>
        </p:spPr>
        <p:txBody>
          <a:bodyPr anchor="ctr">
            <a:normAutofit/>
          </a:bodyPr>
          <a:lstStyle/>
          <a:p>
            <a:r>
              <a:rPr lang="en-US" sz="2200"/>
              <a:t>Create a variable called z, assign x + y to it, and display the result.</a:t>
            </a:r>
            <a:endParaRPr lang="en-GB" sz="2200"/>
          </a:p>
        </p:txBody>
      </p:sp>
    </p:spTree>
    <p:extLst>
      <p:ext uri="{BB962C8B-B14F-4D97-AF65-F5344CB8AC3E}">
        <p14:creationId xmlns:p14="http://schemas.microsoft.com/office/powerpoint/2010/main" val="18558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FB8C2-9A3B-EF59-6D82-A374A1AE34F9}"/>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7</a:t>
            </a:r>
            <a:endParaRPr lang="en-GB">
              <a:solidFill>
                <a:schemeClr val="bg1"/>
              </a:solidFill>
            </a:endParaRPr>
          </a:p>
        </p:txBody>
      </p:sp>
      <p:pic>
        <p:nvPicPr>
          <p:cNvPr id="5" name="Picture 4">
            <a:extLst>
              <a:ext uri="{FF2B5EF4-FFF2-40B4-BE49-F238E27FC236}">
                <a16:creationId xmlns:a16="http://schemas.microsoft.com/office/drawing/2014/main" id="{07617D85-FCBF-FD66-2909-F845F3D1580C}"/>
              </a:ext>
            </a:extLst>
          </p:cNvPr>
          <p:cNvPicPr>
            <a:picLocks noChangeAspect="1"/>
          </p:cNvPicPr>
          <p:nvPr/>
        </p:nvPicPr>
        <p:blipFill rotWithShape="1">
          <a:blip r:embed="rId2"/>
          <a:srcRect l="11332" r="22074"/>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74136CEE-339F-139E-646E-D193C7346D77}"/>
              </a:ext>
            </a:extLst>
          </p:cNvPr>
          <p:cNvSpPr>
            <a:spLocks noGrp="1"/>
          </p:cNvSpPr>
          <p:nvPr>
            <p:ph idx="1"/>
          </p:nvPr>
        </p:nvSpPr>
        <p:spPr>
          <a:xfrm>
            <a:off x="7546848" y="2516777"/>
            <a:ext cx="3803904" cy="3660185"/>
          </a:xfrm>
        </p:spPr>
        <p:txBody>
          <a:bodyPr anchor="ctr">
            <a:normAutofit/>
          </a:bodyPr>
          <a:lstStyle/>
          <a:p>
            <a:r>
              <a:rPr lang="en-US" sz="2200"/>
              <a:t>Fill in the missing parts to create three variables of the same type, using a comma-separated list:</a:t>
            </a:r>
            <a:endParaRPr lang="en-GB" sz="2200"/>
          </a:p>
        </p:txBody>
      </p:sp>
    </p:spTree>
    <p:extLst>
      <p:ext uri="{BB962C8B-B14F-4D97-AF65-F5344CB8AC3E}">
        <p14:creationId xmlns:p14="http://schemas.microsoft.com/office/powerpoint/2010/main" val="422023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AF3F7-33D4-CD8E-1FBA-27F6AE8A9D8C}"/>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8</a:t>
            </a:r>
            <a:endParaRPr lang="en-GB">
              <a:solidFill>
                <a:schemeClr val="bg1"/>
              </a:solidFill>
            </a:endParaRPr>
          </a:p>
        </p:txBody>
      </p:sp>
      <p:pic>
        <p:nvPicPr>
          <p:cNvPr id="5" name="Picture 4">
            <a:extLst>
              <a:ext uri="{FF2B5EF4-FFF2-40B4-BE49-F238E27FC236}">
                <a16:creationId xmlns:a16="http://schemas.microsoft.com/office/drawing/2014/main" id="{B7DFA4D6-E873-5A46-CA28-7B4ED98B1D01}"/>
              </a:ext>
            </a:extLst>
          </p:cNvPr>
          <p:cNvPicPr>
            <a:picLocks noChangeAspect="1"/>
          </p:cNvPicPr>
          <p:nvPr/>
        </p:nvPicPr>
        <p:blipFill rotWithShape="1">
          <a:blip r:embed="rId2"/>
          <a:srcRect t="1446" r="-3" b="952"/>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B432302B-8D0B-559B-608D-728EE911E1D7}"/>
              </a:ext>
            </a:extLst>
          </p:cNvPr>
          <p:cNvSpPr>
            <a:spLocks noGrp="1"/>
          </p:cNvSpPr>
          <p:nvPr>
            <p:ph idx="1"/>
          </p:nvPr>
        </p:nvSpPr>
        <p:spPr>
          <a:xfrm>
            <a:off x="7546848" y="2516777"/>
            <a:ext cx="3803904" cy="3660185"/>
          </a:xfrm>
        </p:spPr>
        <p:txBody>
          <a:bodyPr anchor="ctr">
            <a:normAutofit/>
          </a:bodyPr>
          <a:lstStyle/>
          <a:p>
            <a:r>
              <a:rPr lang="en-US" sz="2200"/>
              <a:t>Add the correct data type for the following variables:</a:t>
            </a:r>
            <a:endParaRPr lang="en-GB" sz="2200"/>
          </a:p>
        </p:txBody>
      </p:sp>
    </p:spTree>
    <p:extLst>
      <p:ext uri="{BB962C8B-B14F-4D97-AF65-F5344CB8AC3E}">
        <p14:creationId xmlns:p14="http://schemas.microsoft.com/office/powerpoint/2010/main" val="38041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62A55-F6FD-79BB-22A3-CD4E366CB5B3}"/>
              </a:ext>
            </a:extLst>
          </p:cNvPr>
          <p:cNvSpPr>
            <a:spLocks noGrp="1"/>
          </p:cNvSpPr>
          <p:nvPr>
            <p:ph type="title"/>
          </p:nvPr>
        </p:nvSpPr>
        <p:spPr>
          <a:xfrm>
            <a:off x="838200" y="585216"/>
            <a:ext cx="10515600" cy="1325563"/>
          </a:xfrm>
        </p:spPr>
        <p:txBody>
          <a:bodyPr>
            <a:normAutofit/>
          </a:bodyPr>
          <a:lstStyle/>
          <a:p>
            <a:r>
              <a:rPr lang="en-US">
                <a:solidFill>
                  <a:schemeClr val="bg1"/>
                </a:solidFill>
              </a:rPr>
              <a:t>Exercise 9</a:t>
            </a:r>
            <a:endParaRPr lang="en-GB">
              <a:solidFill>
                <a:schemeClr val="bg1"/>
              </a:solidFill>
            </a:endParaRPr>
          </a:p>
        </p:txBody>
      </p:sp>
      <p:pic>
        <p:nvPicPr>
          <p:cNvPr id="8" name="Picture 7" descr="Graphical user interface&#10;&#10;Description automatically generated with low confidence">
            <a:extLst>
              <a:ext uri="{FF2B5EF4-FFF2-40B4-BE49-F238E27FC236}">
                <a16:creationId xmlns:a16="http://schemas.microsoft.com/office/drawing/2014/main" id="{0BAD3D5D-404A-D42F-A340-C9E536A10BB9}"/>
              </a:ext>
            </a:extLst>
          </p:cNvPr>
          <p:cNvPicPr>
            <a:picLocks noChangeAspect="1"/>
          </p:cNvPicPr>
          <p:nvPr/>
        </p:nvPicPr>
        <p:blipFill rotWithShape="1">
          <a:blip r:embed="rId2"/>
          <a:srcRect l="607" r="2371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0D327F69-1ADA-3BBD-BDC5-FD380B65EDF1}"/>
              </a:ext>
            </a:extLst>
          </p:cNvPr>
          <p:cNvSpPr>
            <a:spLocks noGrp="1"/>
          </p:cNvSpPr>
          <p:nvPr>
            <p:ph idx="1"/>
          </p:nvPr>
        </p:nvSpPr>
        <p:spPr>
          <a:xfrm>
            <a:off x="7546848" y="2516777"/>
            <a:ext cx="3803904" cy="3660185"/>
          </a:xfrm>
        </p:spPr>
        <p:txBody>
          <a:bodyPr anchor="ctr">
            <a:normAutofit/>
          </a:bodyPr>
          <a:lstStyle/>
          <a:p>
            <a:r>
              <a:rPr lang="en-US" sz="2200"/>
              <a:t>byte, short, int, long, float, double, boolean and char are called:</a:t>
            </a:r>
            <a:endParaRPr lang="en-GB" sz="2200"/>
          </a:p>
        </p:txBody>
      </p:sp>
    </p:spTree>
    <p:extLst>
      <p:ext uri="{BB962C8B-B14F-4D97-AF65-F5344CB8AC3E}">
        <p14:creationId xmlns:p14="http://schemas.microsoft.com/office/powerpoint/2010/main" val="113255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DC93-ABDA-40F8-8CF6-477E28E0068F}"/>
              </a:ext>
            </a:extLst>
          </p:cNvPr>
          <p:cNvSpPr>
            <a:spLocks noGrp="1"/>
          </p:cNvSpPr>
          <p:nvPr>
            <p:ph type="title"/>
          </p:nvPr>
        </p:nvSpPr>
        <p:spPr>
          <a:xfrm>
            <a:off x="648929" y="629266"/>
            <a:ext cx="3505495" cy="1622321"/>
          </a:xfrm>
        </p:spPr>
        <p:txBody>
          <a:bodyPr>
            <a:normAutofit/>
          </a:bodyPr>
          <a:lstStyle/>
          <a:p>
            <a:r>
              <a:rPr lang="en-US" dirty="0"/>
              <a:t>Java Primitive data Types </a:t>
            </a:r>
            <a:endParaRPr lang="en-IN" dirty="0"/>
          </a:p>
        </p:txBody>
      </p:sp>
      <p:sp>
        <p:nvSpPr>
          <p:cNvPr id="3" name="Content Placeholder 2">
            <a:extLst>
              <a:ext uri="{FF2B5EF4-FFF2-40B4-BE49-F238E27FC236}">
                <a16:creationId xmlns:a16="http://schemas.microsoft.com/office/drawing/2014/main" id="{462C85F2-621E-4430-A5B4-042236369677}"/>
              </a:ext>
            </a:extLst>
          </p:cNvPr>
          <p:cNvSpPr>
            <a:spLocks noGrp="1"/>
          </p:cNvSpPr>
          <p:nvPr>
            <p:ph idx="1"/>
          </p:nvPr>
        </p:nvSpPr>
        <p:spPr>
          <a:xfrm>
            <a:off x="648931" y="2438400"/>
            <a:ext cx="3505494" cy="3785419"/>
          </a:xfrm>
        </p:spPr>
        <p:txBody>
          <a:bodyPr>
            <a:normAutofit/>
          </a:bodyPr>
          <a:lstStyle/>
          <a:p>
            <a:r>
              <a:rPr lang="en-US" sz="2000"/>
              <a:t>The primitive data types are the building block of data manipulation. </a:t>
            </a:r>
          </a:p>
          <a:p>
            <a:r>
              <a:rPr lang="en-US" sz="2000"/>
              <a:t>There are the most basic data types available in java Language. </a:t>
            </a:r>
          </a:p>
          <a:p>
            <a:r>
              <a:rPr lang="en-US" sz="2000"/>
              <a:t>They are 8 different types of primitive data types in Java. </a:t>
            </a:r>
          </a:p>
          <a:p>
            <a:endParaRPr lang="en-US" sz="2000"/>
          </a:p>
          <a:p>
            <a:endParaRPr lang="en-IN" sz="20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ava Data Types">
            <a:extLst>
              <a:ext uri="{FF2B5EF4-FFF2-40B4-BE49-F238E27FC236}">
                <a16:creationId xmlns:a16="http://schemas.microsoft.com/office/drawing/2014/main" id="{573EDA52-6163-4ECD-9679-F7143CDFBC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772061"/>
            <a:ext cx="6019331" cy="33106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94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4DD0-00E8-472B-9C61-D49345261957}"/>
              </a:ext>
            </a:extLst>
          </p:cNvPr>
          <p:cNvSpPr>
            <a:spLocks noGrp="1"/>
          </p:cNvSpPr>
          <p:nvPr>
            <p:ph type="title"/>
          </p:nvPr>
        </p:nvSpPr>
        <p:spPr/>
        <p:txBody>
          <a:bodyPr/>
          <a:lstStyle/>
          <a:p>
            <a:r>
              <a:rPr lang="en-US" dirty="0"/>
              <a:t>Primitive data types </a:t>
            </a:r>
            <a:endParaRPr lang="en-IN" dirty="0"/>
          </a:p>
        </p:txBody>
      </p:sp>
      <p:graphicFrame>
        <p:nvGraphicFramePr>
          <p:cNvPr id="4" name="Table 4">
            <a:extLst>
              <a:ext uri="{FF2B5EF4-FFF2-40B4-BE49-F238E27FC236}">
                <a16:creationId xmlns:a16="http://schemas.microsoft.com/office/drawing/2014/main" id="{1C713C1A-0ECA-488B-A9B7-907FF3D014D2}"/>
              </a:ext>
            </a:extLst>
          </p:cNvPr>
          <p:cNvGraphicFramePr>
            <a:graphicFrameLocks noGrp="1"/>
          </p:cNvGraphicFramePr>
          <p:nvPr>
            <p:ph idx="1"/>
            <p:extLst>
              <p:ext uri="{D42A27DB-BD31-4B8C-83A1-F6EECF244321}">
                <p14:modId xmlns:p14="http://schemas.microsoft.com/office/powerpoint/2010/main" val="2441511360"/>
              </p:ext>
            </p:extLst>
          </p:nvPr>
        </p:nvGraphicFramePr>
        <p:xfrm>
          <a:off x="838200" y="1825624"/>
          <a:ext cx="11370112" cy="4817790"/>
        </p:xfrm>
        <a:graphic>
          <a:graphicData uri="http://schemas.openxmlformats.org/drawingml/2006/table">
            <a:tbl>
              <a:tblPr firstRow="1" bandRow="1">
                <a:tableStyleId>{5C22544A-7EE6-4342-B048-85BDC9FD1C3A}</a:tableStyleId>
              </a:tblPr>
              <a:tblGrid>
                <a:gridCol w="2043698">
                  <a:extLst>
                    <a:ext uri="{9D8B030D-6E8A-4147-A177-3AD203B41FA5}">
                      <a16:colId xmlns:a16="http://schemas.microsoft.com/office/drawing/2014/main" val="4181317410"/>
                    </a:ext>
                  </a:extLst>
                </a:gridCol>
                <a:gridCol w="2043698">
                  <a:extLst>
                    <a:ext uri="{9D8B030D-6E8A-4147-A177-3AD203B41FA5}">
                      <a16:colId xmlns:a16="http://schemas.microsoft.com/office/drawing/2014/main" val="516953190"/>
                    </a:ext>
                  </a:extLst>
                </a:gridCol>
                <a:gridCol w="2043698">
                  <a:extLst>
                    <a:ext uri="{9D8B030D-6E8A-4147-A177-3AD203B41FA5}">
                      <a16:colId xmlns:a16="http://schemas.microsoft.com/office/drawing/2014/main" val="429655512"/>
                    </a:ext>
                  </a:extLst>
                </a:gridCol>
                <a:gridCol w="3195320">
                  <a:extLst>
                    <a:ext uri="{9D8B030D-6E8A-4147-A177-3AD203B41FA5}">
                      <a16:colId xmlns:a16="http://schemas.microsoft.com/office/drawing/2014/main" val="2140727474"/>
                    </a:ext>
                  </a:extLst>
                </a:gridCol>
                <a:gridCol w="2043698">
                  <a:extLst>
                    <a:ext uri="{9D8B030D-6E8A-4147-A177-3AD203B41FA5}">
                      <a16:colId xmlns:a16="http://schemas.microsoft.com/office/drawing/2014/main" val="1821087793"/>
                    </a:ext>
                  </a:extLst>
                </a:gridCol>
              </a:tblGrid>
              <a:tr h="451494">
                <a:tc>
                  <a:txBody>
                    <a:bodyPr/>
                    <a:lstStyle/>
                    <a:p>
                      <a:r>
                        <a:rPr lang="en-US" dirty="0"/>
                        <a:t>Data Types </a:t>
                      </a:r>
                      <a:endParaRPr lang="en-IN" dirty="0"/>
                    </a:p>
                  </a:txBody>
                  <a:tcPr/>
                </a:tc>
                <a:tc>
                  <a:txBody>
                    <a:bodyPr/>
                    <a:lstStyle/>
                    <a:p>
                      <a:r>
                        <a:rPr lang="en-US" dirty="0"/>
                        <a:t>Default Values </a:t>
                      </a:r>
                      <a:endParaRPr lang="en-IN" dirty="0"/>
                    </a:p>
                  </a:txBody>
                  <a:tcPr/>
                </a:tc>
                <a:tc>
                  <a:txBody>
                    <a:bodyPr/>
                    <a:lstStyle/>
                    <a:p>
                      <a:r>
                        <a:rPr lang="en-US" dirty="0"/>
                        <a:t>Default Size </a:t>
                      </a:r>
                      <a:endParaRPr lang="en-IN" dirty="0"/>
                    </a:p>
                  </a:txBody>
                  <a:tcPr/>
                </a:tc>
                <a:tc>
                  <a:txBody>
                    <a:bodyPr/>
                    <a:lstStyle/>
                    <a:p>
                      <a:r>
                        <a:rPr lang="en-US" dirty="0"/>
                        <a:t>Range </a:t>
                      </a:r>
                      <a:endParaRPr lang="en-IN" dirty="0"/>
                    </a:p>
                  </a:txBody>
                  <a:tcPr/>
                </a:tc>
                <a:tc>
                  <a:txBody>
                    <a:bodyPr/>
                    <a:lstStyle/>
                    <a:p>
                      <a:r>
                        <a:rPr lang="en-IN" dirty="0"/>
                        <a:t>Default Value </a:t>
                      </a:r>
                    </a:p>
                  </a:txBody>
                  <a:tcPr/>
                </a:tc>
                <a:extLst>
                  <a:ext uri="{0D108BD9-81ED-4DB2-BD59-A6C34878D82A}">
                    <a16:rowId xmlns:a16="http://schemas.microsoft.com/office/drawing/2014/main" val="4119326639"/>
                  </a:ext>
                </a:extLst>
              </a:tr>
              <a:tr h="451494">
                <a:tc>
                  <a:txBody>
                    <a:bodyPr/>
                    <a:lstStyle/>
                    <a:p>
                      <a:r>
                        <a:rPr lang="en-US" dirty="0"/>
                        <a:t>Boolean</a:t>
                      </a:r>
                      <a:endParaRPr lang="en-IN" dirty="0"/>
                    </a:p>
                  </a:txBody>
                  <a:tcPr/>
                </a:tc>
                <a:tc>
                  <a:txBody>
                    <a:bodyPr/>
                    <a:lstStyle/>
                    <a:p>
                      <a:r>
                        <a:rPr lang="en-US" dirty="0"/>
                        <a:t>false</a:t>
                      </a:r>
                      <a:endParaRPr lang="en-IN" dirty="0"/>
                    </a:p>
                  </a:txBody>
                  <a:tcPr/>
                </a:tc>
                <a:tc>
                  <a:txBody>
                    <a:bodyPr/>
                    <a:lstStyle/>
                    <a:p>
                      <a:r>
                        <a:rPr lang="en-US" dirty="0"/>
                        <a:t>1 bit </a:t>
                      </a:r>
                      <a:endParaRPr lang="en-IN" dirty="0"/>
                    </a:p>
                  </a:txBody>
                  <a:tcPr/>
                </a:tc>
                <a:tc>
                  <a:txBody>
                    <a:bodyPr/>
                    <a:lstStyle/>
                    <a:p>
                      <a:r>
                        <a:rPr lang="en-IN" dirty="0"/>
                        <a:t>Stores true or false values</a:t>
                      </a:r>
                    </a:p>
                  </a:txBody>
                  <a:tcPr/>
                </a:tc>
                <a:tc>
                  <a:txBody>
                    <a:bodyPr/>
                    <a:lstStyle/>
                    <a:p>
                      <a:r>
                        <a:rPr lang="en-IN" dirty="0"/>
                        <a:t>false</a:t>
                      </a:r>
                    </a:p>
                  </a:txBody>
                  <a:tcPr/>
                </a:tc>
                <a:extLst>
                  <a:ext uri="{0D108BD9-81ED-4DB2-BD59-A6C34878D82A}">
                    <a16:rowId xmlns:a16="http://schemas.microsoft.com/office/drawing/2014/main" val="3823437341"/>
                  </a:ext>
                </a:extLst>
              </a:tr>
              <a:tr h="451494">
                <a:tc>
                  <a:txBody>
                    <a:bodyPr/>
                    <a:lstStyle/>
                    <a:p>
                      <a:r>
                        <a:rPr lang="en-US" dirty="0"/>
                        <a:t>Char </a:t>
                      </a:r>
                      <a:endParaRPr lang="en-IN" dirty="0"/>
                    </a:p>
                  </a:txBody>
                  <a:tcPr/>
                </a:tc>
                <a:tc>
                  <a:txBody>
                    <a:bodyPr/>
                    <a:lstStyle/>
                    <a:p>
                      <a:r>
                        <a:rPr lang="en-US" dirty="0"/>
                        <a:t>\u0000</a:t>
                      </a:r>
                      <a:endParaRPr lang="en-IN" dirty="0"/>
                    </a:p>
                  </a:txBody>
                  <a:tcPr/>
                </a:tc>
                <a:tc>
                  <a:txBody>
                    <a:bodyPr/>
                    <a:lstStyle/>
                    <a:p>
                      <a:r>
                        <a:rPr lang="en-US" dirty="0"/>
                        <a:t>2 bytes</a:t>
                      </a:r>
                      <a:endParaRPr lang="en-IN" dirty="0"/>
                    </a:p>
                  </a:txBody>
                  <a:tcPr/>
                </a:tc>
                <a:tc>
                  <a:txBody>
                    <a:bodyPr/>
                    <a:lstStyle/>
                    <a:p>
                      <a:r>
                        <a:rPr lang="en-US" dirty="0"/>
                        <a:t>Stores a single character/letter or ASCII values</a:t>
                      </a:r>
                      <a:endParaRPr lang="en-IN" dirty="0"/>
                    </a:p>
                  </a:txBody>
                  <a:tcPr/>
                </a:tc>
                <a:tc>
                  <a:txBody>
                    <a:bodyPr/>
                    <a:lstStyle/>
                    <a:p>
                      <a:r>
                        <a:rPr lang="en-IN" dirty="0"/>
                        <a:t>'\u0000'</a:t>
                      </a:r>
                    </a:p>
                  </a:txBody>
                  <a:tcPr/>
                </a:tc>
                <a:extLst>
                  <a:ext uri="{0D108BD9-81ED-4DB2-BD59-A6C34878D82A}">
                    <a16:rowId xmlns:a16="http://schemas.microsoft.com/office/drawing/2014/main" val="4203214116"/>
                  </a:ext>
                </a:extLst>
              </a:tr>
              <a:tr h="451494">
                <a:tc>
                  <a:txBody>
                    <a:bodyPr/>
                    <a:lstStyle/>
                    <a:p>
                      <a:r>
                        <a:rPr lang="en-US" dirty="0"/>
                        <a:t>Byte </a:t>
                      </a:r>
                      <a:endParaRPr lang="en-IN" dirty="0"/>
                    </a:p>
                  </a:txBody>
                  <a:tcPr/>
                </a:tc>
                <a:tc>
                  <a:txBody>
                    <a:bodyPr/>
                    <a:lstStyle/>
                    <a:p>
                      <a:r>
                        <a:rPr lang="en-US" dirty="0"/>
                        <a:t>0</a:t>
                      </a:r>
                      <a:endParaRPr lang="en-IN" dirty="0"/>
                    </a:p>
                  </a:txBody>
                  <a:tcPr/>
                </a:tc>
                <a:tc>
                  <a:txBody>
                    <a:bodyPr/>
                    <a:lstStyle/>
                    <a:p>
                      <a:r>
                        <a:rPr lang="en-US" dirty="0"/>
                        <a:t>1 byte </a:t>
                      </a:r>
                      <a:endParaRPr lang="en-IN" dirty="0"/>
                    </a:p>
                  </a:txBody>
                  <a:tcPr/>
                </a:tc>
                <a:tc>
                  <a:txBody>
                    <a:bodyPr/>
                    <a:lstStyle/>
                    <a:p>
                      <a:r>
                        <a:rPr lang="en-IN" dirty="0"/>
                        <a:t>-128 to 127</a:t>
                      </a:r>
                    </a:p>
                  </a:txBody>
                  <a:tcPr/>
                </a:tc>
                <a:tc>
                  <a:txBody>
                    <a:bodyPr/>
                    <a:lstStyle/>
                    <a:p>
                      <a:r>
                        <a:rPr lang="en-IN" dirty="0"/>
                        <a:t>0</a:t>
                      </a:r>
                    </a:p>
                  </a:txBody>
                  <a:tcPr/>
                </a:tc>
                <a:extLst>
                  <a:ext uri="{0D108BD9-81ED-4DB2-BD59-A6C34878D82A}">
                    <a16:rowId xmlns:a16="http://schemas.microsoft.com/office/drawing/2014/main" val="303932618"/>
                  </a:ext>
                </a:extLst>
              </a:tr>
              <a:tr h="451494">
                <a:tc>
                  <a:txBody>
                    <a:bodyPr/>
                    <a:lstStyle/>
                    <a:p>
                      <a:r>
                        <a:rPr lang="en-US" dirty="0"/>
                        <a:t>Short </a:t>
                      </a:r>
                      <a:endParaRPr lang="en-IN" dirty="0"/>
                    </a:p>
                  </a:txBody>
                  <a:tcPr/>
                </a:tc>
                <a:tc>
                  <a:txBody>
                    <a:bodyPr/>
                    <a:lstStyle/>
                    <a:p>
                      <a:r>
                        <a:rPr lang="en-US" dirty="0"/>
                        <a:t>0</a:t>
                      </a:r>
                      <a:endParaRPr lang="en-IN" dirty="0"/>
                    </a:p>
                  </a:txBody>
                  <a:tcPr/>
                </a:tc>
                <a:tc>
                  <a:txBody>
                    <a:bodyPr/>
                    <a:lstStyle/>
                    <a:p>
                      <a:r>
                        <a:rPr lang="en-US" dirty="0"/>
                        <a:t>2 byte</a:t>
                      </a:r>
                      <a:endParaRPr lang="en-IN" dirty="0"/>
                    </a:p>
                  </a:txBody>
                  <a:tcPr/>
                </a:tc>
                <a:tc>
                  <a:txBody>
                    <a:bodyPr/>
                    <a:lstStyle/>
                    <a:p>
                      <a:r>
                        <a:rPr lang="en-IN" dirty="0"/>
                        <a:t> -32,768 to 32,767</a:t>
                      </a:r>
                    </a:p>
                  </a:txBody>
                  <a:tcPr/>
                </a:tc>
                <a:tc>
                  <a:txBody>
                    <a:bodyPr/>
                    <a:lstStyle/>
                    <a:p>
                      <a:r>
                        <a:rPr lang="en-IN" dirty="0"/>
                        <a:t>0</a:t>
                      </a:r>
                    </a:p>
                  </a:txBody>
                  <a:tcPr/>
                </a:tc>
                <a:extLst>
                  <a:ext uri="{0D108BD9-81ED-4DB2-BD59-A6C34878D82A}">
                    <a16:rowId xmlns:a16="http://schemas.microsoft.com/office/drawing/2014/main" val="730155324"/>
                  </a:ext>
                </a:extLst>
              </a:tr>
              <a:tr h="451494">
                <a:tc>
                  <a:txBody>
                    <a:bodyPr/>
                    <a:lstStyle/>
                    <a:p>
                      <a:r>
                        <a:rPr lang="en-US" dirty="0"/>
                        <a:t>Int </a:t>
                      </a:r>
                      <a:endParaRPr lang="en-IN" dirty="0"/>
                    </a:p>
                  </a:txBody>
                  <a:tcPr/>
                </a:tc>
                <a:tc>
                  <a:txBody>
                    <a:bodyPr/>
                    <a:lstStyle/>
                    <a:p>
                      <a:r>
                        <a:rPr lang="en-US" dirty="0"/>
                        <a:t>0</a:t>
                      </a:r>
                      <a:endParaRPr lang="en-IN" dirty="0"/>
                    </a:p>
                  </a:txBody>
                  <a:tcPr/>
                </a:tc>
                <a:tc>
                  <a:txBody>
                    <a:bodyPr/>
                    <a:lstStyle/>
                    <a:p>
                      <a:r>
                        <a:rPr lang="en-US" dirty="0"/>
                        <a:t>4 byte </a:t>
                      </a:r>
                      <a:endParaRPr lang="en-IN" dirty="0"/>
                    </a:p>
                  </a:txBody>
                  <a:tcPr/>
                </a:tc>
                <a:tc>
                  <a:txBody>
                    <a:bodyPr/>
                    <a:lstStyle/>
                    <a:p>
                      <a:r>
                        <a:rPr lang="en-IN" dirty="0"/>
                        <a:t>2,147,483,648 to 2,147,483,647</a:t>
                      </a:r>
                    </a:p>
                  </a:txBody>
                  <a:tcPr/>
                </a:tc>
                <a:tc>
                  <a:txBody>
                    <a:bodyPr/>
                    <a:lstStyle/>
                    <a:p>
                      <a:r>
                        <a:rPr lang="en-IN" dirty="0"/>
                        <a:t>0</a:t>
                      </a:r>
                    </a:p>
                  </a:txBody>
                  <a:tcPr/>
                </a:tc>
                <a:extLst>
                  <a:ext uri="{0D108BD9-81ED-4DB2-BD59-A6C34878D82A}">
                    <a16:rowId xmlns:a16="http://schemas.microsoft.com/office/drawing/2014/main" val="302986570"/>
                  </a:ext>
                </a:extLst>
              </a:tr>
              <a:tr h="451494">
                <a:tc>
                  <a:txBody>
                    <a:bodyPr/>
                    <a:lstStyle/>
                    <a:p>
                      <a:r>
                        <a:rPr lang="en-US" dirty="0"/>
                        <a:t>Long </a:t>
                      </a:r>
                      <a:endParaRPr lang="en-IN" dirty="0"/>
                    </a:p>
                  </a:txBody>
                  <a:tcPr/>
                </a:tc>
                <a:tc>
                  <a:txBody>
                    <a:bodyPr/>
                    <a:lstStyle/>
                    <a:p>
                      <a:r>
                        <a:rPr lang="en-US" dirty="0"/>
                        <a:t>0l</a:t>
                      </a:r>
                      <a:endParaRPr lang="en-IN" dirty="0"/>
                    </a:p>
                  </a:txBody>
                  <a:tcPr/>
                </a:tc>
                <a:tc>
                  <a:txBody>
                    <a:bodyPr/>
                    <a:lstStyle/>
                    <a:p>
                      <a:r>
                        <a:rPr lang="en-US" dirty="0"/>
                        <a:t>8 byte </a:t>
                      </a:r>
                      <a:endParaRPr lang="en-IN" dirty="0"/>
                    </a:p>
                  </a:txBody>
                  <a:tcPr/>
                </a:tc>
                <a:tc>
                  <a:txBody>
                    <a:bodyPr/>
                    <a:lstStyle/>
                    <a:p>
                      <a:r>
                        <a:rPr lang="en-IN" dirty="0"/>
                        <a:t>-9,223,372,036,854,775,808 to 9,223,372,036,854,775,807</a:t>
                      </a:r>
                    </a:p>
                  </a:txBody>
                  <a:tcPr/>
                </a:tc>
                <a:tc>
                  <a:txBody>
                    <a:bodyPr/>
                    <a:lstStyle/>
                    <a:p>
                      <a:r>
                        <a:rPr lang="en-IN" dirty="0"/>
                        <a:t>0L</a:t>
                      </a:r>
                    </a:p>
                  </a:txBody>
                  <a:tcPr/>
                </a:tc>
                <a:extLst>
                  <a:ext uri="{0D108BD9-81ED-4DB2-BD59-A6C34878D82A}">
                    <a16:rowId xmlns:a16="http://schemas.microsoft.com/office/drawing/2014/main" val="22381510"/>
                  </a:ext>
                </a:extLst>
              </a:tr>
              <a:tr h="451494">
                <a:tc>
                  <a:txBody>
                    <a:bodyPr/>
                    <a:lstStyle/>
                    <a:p>
                      <a:r>
                        <a:rPr lang="en-US" dirty="0"/>
                        <a:t>Float </a:t>
                      </a:r>
                      <a:endParaRPr lang="en-IN" dirty="0"/>
                    </a:p>
                  </a:txBody>
                  <a:tcPr/>
                </a:tc>
                <a:tc>
                  <a:txBody>
                    <a:bodyPr/>
                    <a:lstStyle/>
                    <a:p>
                      <a:r>
                        <a:rPr lang="en-US" dirty="0"/>
                        <a:t>0.0f</a:t>
                      </a:r>
                      <a:endParaRPr lang="en-IN" dirty="0"/>
                    </a:p>
                  </a:txBody>
                  <a:tcPr/>
                </a:tc>
                <a:tc>
                  <a:txBody>
                    <a:bodyPr/>
                    <a:lstStyle/>
                    <a:p>
                      <a:r>
                        <a:rPr lang="en-US" dirty="0"/>
                        <a:t>4 byte </a:t>
                      </a:r>
                      <a:endParaRPr lang="en-IN" dirty="0"/>
                    </a:p>
                  </a:txBody>
                  <a:tcPr/>
                </a:tc>
                <a:tc>
                  <a:txBody>
                    <a:bodyPr/>
                    <a:lstStyle/>
                    <a:p>
                      <a:r>
                        <a:rPr lang="en-US" dirty="0"/>
                        <a:t>Sufficient for storing 6 to 7 decimal digits</a:t>
                      </a:r>
                      <a:endParaRPr lang="en-IN" dirty="0"/>
                    </a:p>
                  </a:txBody>
                  <a:tcPr/>
                </a:tc>
                <a:tc>
                  <a:txBody>
                    <a:bodyPr/>
                    <a:lstStyle/>
                    <a:p>
                      <a:r>
                        <a:rPr lang="en-IN" dirty="0"/>
                        <a:t>0.0f</a:t>
                      </a:r>
                    </a:p>
                  </a:txBody>
                  <a:tcPr/>
                </a:tc>
                <a:extLst>
                  <a:ext uri="{0D108BD9-81ED-4DB2-BD59-A6C34878D82A}">
                    <a16:rowId xmlns:a16="http://schemas.microsoft.com/office/drawing/2014/main" val="2134021183"/>
                  </a:ext>
                </a:extLst>
              </a:tr>
              <a:tr h="451494">
                <a:tc>
                  <a:txBody>
                    <a:bodyPr/>
                    <a:lstStyle/>
                    <a:p>
                      <a:r>
                        <a:rPr lang="en-US" dirty="0"/>
                        <a:t>Double </a:t>
                      </a:r>
                      <a:endParaRPr lang="en-IN" dirty="0"/>
                    </a:p>
                  </a:txBody>
                  <a:tcPr/>
                </a:tc>
                <a:tc>
                  <a:txBody>
                    <a:bodyPr/>
                    <a:lstStyle/>
                    <a:p>
                      <a:r>
                        <a:rPr lang="en-US" dirty="0"/>
                        <a:t>0.0d</a:t>
                      </a:r>
                      <a:endParaRPr lang="en-IN" dirty="0"/>
                    </a:p>
                  </a:txBody>
                  <a:tcPr/>
                </a:tc>
                <a:tc>
                  <a:txBody>
                    <a:bodyPr/>
                    <a:lstStyle/>
                    <a:p>
                      <a:r>
                        <a:rPr lang="en-US" dirty="0"/>
                        <a:t>8 byte </a:t>
                      </a:r>
                      <a:endParaRPr lang="en-IN" dirty="0"/>
                    </a:p>
                  </a:txBody>
                  <a:tcPr/>
                </a:tc>
                <a:tc>
                  <a:txBody>
                    <a:bodyPr/>
                    <a:lstStyle/>
                    <a:p>
                      <a:r>
                        <a:rPr lang="en-IN" dirty="0"/>
                        <a:t> Sufficient for storing 15 decimal digits</a:t>
                      </a:r>
                    </a:p>
                  </a:txBody>
                  <a:tcPr/>
                </a:tc>
                <a:tc>
                  <a:txBody>
                    <a:bodyPr/>
                    <a:lstStyle/>
                    <a:p>
                      <a:r>
                        <a:rPr lang="en-IN" dirty="0"/>
                        <a:t>0.0d</a:t>
                      </a:r>
                    </a:p>
                  </a:txBody>
                  <a:tcPr/>
                </a:tc>
                <a:extLst>
                  <a:ext uri="{0D108BD9-81ED-4DB2-BD59-A6C34878D82A}">
                    <a16:rowId xmlns:a16="http://schemas.microsoft.com/office/drawing/2014/main" val="774487237"/>
                  </a:ext>
                </a:extLst>
              </a:tr>
            </a:tbl>
          </a:graphicData>
        </a:graphic>
      </p:graphicFrame>
    </p:spTree>
    <p:extLst>
      <p:ext uri="{BB962C8B-B14F-4D97-AF65-F5344CB8AC3E}">
        <p14:creationId xmlns:p14="http://schemas.microsoft.com/office/powerpoint/2010/main" val="330660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838CA6-BC13-4362-AD25-96A54655EFC0}"/>
              </a:ext>
            </a:extLst>
          </p:cNvPr>
          <p:cNvSpPr>
            <a:spLocks noGrp="1"/>
          </p:cNvSpPr>
          <p:nvPr>
            <p:ph type="title"/>
          </p:nvPr>
        </p:nvSpPr>
        <p:spPr>
          <a:xfrm>
            <a:off x="804672" y="640080"/>
            <a:ext cx="3282696" cy="5257800"/>
          </a:xfrm>
        </p:spPr>
        <p:txBody>
          <a:bodyPr>
            <a:normAutofit/>
          </a:bodyPr>
          <a:lstStyle/>
          <a:p>
            <a:r>
              <a:rPr lang="en-IN">
                <a:solidFill>
                  <a:schemeClr val="bg1"/>
                </a:solidFill>
              </a:rPr>
              <a:t>Naming Convention </a:t>
            </a:r>
          </a:p>
        </p:txBody>
      </p:sp>
      <p:sp>
        <p:nvSpPr>
          <p:cNvPr id="3" name="Content Placeholder 2">
            <a:extLst>
              <a:ext uri="{FF2B5EF4-FFF2-40B4-BE49-F238E27FC236}">
                <a16:creationId xmlns:a16="http://schemas.microsoft.com/office/drawing/2014/main" id="{E5C729E3-8C0B-4441-919C-68C29515440F}"/>
              </a:ext>
            </a:extLst>
          </p:cNvPr>
          <p:cNvSpPr>
            <a:spLocks noGrp="1"/>
          </p:cNvSpPr>
          <p:nvPr>
            <p:ph idx="1"/>
          </p:nvPr>
        </p:nvSpPr>
        <p:spPr>
          <a:xfrm>
            <a:off x="5358384" y="640081"/>
            <a:ext cx="6024654" cy="5257800"/>
          </a:xfrm>
        </p:spPr>
        <p:txBody>
          <a:bodyPr anchor="ctr">
            <a:normAutofit/>
          </a:bodyPr>
          <a:lstStyle/>
          <a:p>
            <a:r>
              <a:rPr lang="en-US" sz="2400"/>
              <a:t>Java class, field, method, and variable names are written in CamelCase: Words are smashed together, and the first letter of each word is capitalized. No word separator, like the underscore _, is used.</a:t>
            </a:r>
          </a:p>
          <a:p>
            <a:r>
              <a:rPr lang="en-US" sz="2400" i="1"/>
              <a:t>thisIsAnExample</a:t>
            </a:r>
            <a:r>
              <a:rPr lang="en-US" sz="2400"/>
              <a:t> </a:t>
            </a:r>
          </a:p>
          <a:p>
            <a:r>
              <a:rPr lang="en-US" sz="2400"/>
              <a:t> constants. Constants are in all-caps with words separated by underscores. Constants should also have the keyword final, and they are usually static:</a:t>
            </a:r>
          </a:p>
          <a:p>
            <a:r>
              <a:rPr lang="en-US" sz="2400"/>
              <a:t>Public static final double SPEED_OF_LIGHT = 299792458</a:t>
            </a:r>
            <a:endParaRPr lang="en-IN" sz="2400"/>
          </a:p>
        </p:txBody>
      </p:sp>
    </p:spTree>
    <p:extLst>
      <p:ext uri="{BB962C8B-B14F-4D97-AF65-F5344CB8AC3E}">
        <p14:creationId xmlns:p14="http://schemas.microsoft.com/office/powerpoint/2010/main" val="264216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4F1B4F-3D51-445C-B485-624660AA8AD9}"/>
              </a:ext>
            </a:extLst>
          </p:cNvPr>
          <p:cNvSpPr>
            <a:spLocks noGrp="1"/>
          </p:cNvSpPr>
          <p:nvPr>
            <p:ph type="title"/>
          </p:nvPr>
        </p:nvSpPr>
        <p:spPr>
          <a:xfrm>
            <a:off x="643467" y="321734"/>
            <a:ext cx="10905066" cy="1135737"/>
          </a:xfrm>
        </p:spPr>
        <p:txBody>
          <a:bodyPr>
            <a:normAutofit/>
          </a:bodyPr>
          <a:lstStyle/>
          <a:p>
            <a:r>
              <a:rPr lang="en-IN" sz="3600"/>
              <a:t>Naming convention </a:t>
            </a:r>
          </a:p>
        </p:txBody>
      </p:sp>
      <p:sp>
        <p:nvSpPr>
          <p:cNvPr id="49" name="Content Placeholder 2">
            <a:extLst>
              <a:ext uri="{FF2B5EF4-FFF2-40B4-BE49-F238E27FC236}">
                <a16:creationId xmlns:a16="http://schemas.microsoft.com/office/drawing/2014/main" id="{0DC9BA10-DF5C-41CB-84F5-3710E32D072D}"/>
              </a:ext>
            </a:extLst>
          </p:cNvPr>
          <p:cNvSpPr>
            <a:spLocks noGrp="1"/>
          </p:cNvSpPr>
          <p:nvPr>
            <p:ph idx="1"/>
          </p:nvPr>
        </p:nvSpPr>
        <p:spPr>
          <a:xfrm>
            <a:off x="643467" y="1782981"/>
            <a:ext cx="10905066" cy="4393982"/>
          </a:xfrm>
        </p:spPr>
        <p:txBody>
          <a:bodyPr>
            <a:normAutofit lnSpcReduction="10000"/>
          </a:bodyPr>
          <a:lstStyle/>
          <a:p>
            <a:r>
              <a:rPr lang="en-IN" dirty="0"/>
              <a:t>Class and Interface : </a:t>
            </a:r>
            <a:r>
              <a:rPr lang="en-US" dirty="0"/>
              <a:t>Class and interface names are generally noun or noun phrases and begin with a capital letter. </a:t>
            </a:r>
          </a:p>
          <a:p>
            <a:r>
              <a:rPr lang="en-US" dirty="0"/>
              <a:t>Example : </a:t>
            </a:r>
            <a:r>
              <a:rPr lang="en-US" i="1" dirty="0"/>
              <a:t>class </a:t>
            </a:r>
            <a:r>
              <a:rPr lang="en-US" i="1" dirty="0" err="1"/>
              <a:t>FootballGround</a:t>
            </a:r>
            <a:r>
              <a:rPr lang="en-US" i="1" dirty="0"/>
              <a:t>()</a:t>
            </a:r>
          </a:p>
          <a:p>
            <a:endParaRPr lang="en-US" i="1" dirty="0"/>
          </a:p>
          <a:p>
            <a:r>
              <a:rPr lang="en-US" dirty="0"/>
              <a:t>Method names :  Method names generally begin with a lowercase letter. A call on a procedure is a statement to do something, so a procedure name is generally a verb phrase that is a command to do something.</a:t>
            </a:r>
          </a:p>
          <a:p>
            <a:r>
              <a:rPr lang="en-US" dirty="0"/>
              <a:t>Public void kick(){   } </a:t>
            </a:r>
          </a:p>
          <a:p>
            <a:r>
              <a:rPr lang="en-US" dirty="0"/>
              <a:t>A function call yields a value, so a function name is generally a noun phrase that describes the value.</a:t>
            </a:r>
            <a:endParaRPr lang="en-IN" dirty="0"/>
          </a:p>
        </p:txBody>
      </p:sp>
      <p:sp>
        <p:nvSpPr>
          <p:cNvPr id="5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59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476FCE-CAB7-4157-83DE-E9EA0B355689}"/>
              </a:ext>
            </a:extLst>
          </p:cNvPr>
          <p:cNvSpPr>
            <a:spLocks noGrp="1"/>
          </p:cNvSpPr>
          <p:nvPr>
            <p:ph type="title"/>
          </p:nvPr>
        </p:nvSpPr>
        <p:spPr>
          <a:xfrm>
            <a:off x="804672" y="640080"/>
            <a:ext cx="3282696" cy="5257800"/>
          </a:xfrm>
        </p:spPr>
        <p:txBody>
          <a:bodyPr>
            <a:normAutofit/>
          </a:bodyPr>
          <a:lstStyle/>
          <a:p>
            <a:r>
              <a:rPr lang="en-IN">
                <a:solidFill>
                  <a:schemeClr val="bg1"/>
                </a:solidFill>
              </a:rPr>
              <a:t>Variable naming </a:t>
            </a:r>
          </a:p>
        </p:txBody>
      </p:sp>
      <p:sp>
        <p:nvSpPr>
          <p:cNvPr id="3" name="Content Placeholder 2">
            <a:extLst>
              <a:ext uri="{FF2B5EF4-FFF2-40B4-BE49-F238E27FC236}">
                <a16:creationId xmlns:a16="http://schemas.microsoft.com/office/drawing/2014/main" id="{BEB1D4A8-3AF6-4050-ACEB-F95F6CFC3FAD}"/>
              </a:ext>
            </a:extLst>
          </p:cNvPr>
          <p:cNvSpPr>
            <a:spLocks noGrp="1"/>
          </p:cNvSpPr>
          <p:nvPr>
            <p:ph idx="1"/>
          </p:nvPr>
        </p:nvSpPr>
        <p:spPr>
          <a:xfrm>
            <a:off x="5358384" y="640081"/>
            <a:ext cx="6024654" cy="5257800"/>
          </a:xfrm>
        </p:spPr>
        <p:txBody>
          <a:bodyPr anchor="ctr">
            <a:normAutofit/>
          </a:bodyPr>
          <a:lstStyle/>
          <a:p>
            <a:r>
              <a:rPr lang="en-US" sz="2400" dirty="0"/>
              <a:t>Variable names generally start with a lowercase letter.</a:t>
            </a:r>
          </a:p>
          <a:p>
            <a:r>
              <a:rPr lang="en-US" sz="2400" dirty="0"/>
              <a:t>It should give some hint to the read that what the variable is used for.</a:t>
            </a:r>
          </a:p>
          <a:p>
            <a:r>
              <a:rPr lang="en-US" sz="2400" dirty="0"/>
              <a:t>Thus, there is always some confusion that whether the name of variable should be long and more descriptive or whether the name of variable should be short. </a:t>
            </a:r>
          </a:p>
          <a:p>
            <a:r>
              <a:rPr lang="en-US" sz="2400" b="1" dirty="0"/>
              <a:t>Parameter names </a:t>
            </a:r>
            <a:r>
              <a:rPr lang="en-US" sz="2400" dirty="0"/>
              <a:t>: when some function accept some parameters then we can short name because the length of the function can be at max 50-60 lines. Thus, they within the range without scrolling. </a:t>
            </a:r>
          </a:p>
        </p:txBody>
      </p:sp>
    </p:spTree>
    <p:extLst>
      <p:ext uri="{BB962C8B-B14F-4D97-AF65-F5344CB8AC3E}">
        <p14:creationId xmlns:p14="http://schemas.microsoft.com/office/powerpoint/2010/main" val="170021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C89C-D59B-4BFB-AB32-D0D7F618DD76}"/>
              </a:ext>
            </a:extLst>
          </p:cNvPr>
          <p:cNvSpPr>
            <a:spLocks noGrp="1"/>
          </p:cNvSpPr>
          <p:nvPr>
            <p:ph type="title"/>
          </p:nvPr>
        </p:nvSpPr>
        <p:spPr/>
        <p:txBody>
          <a:bodyPr/>
          <a:lstStyle/>
          <a:p>
            <a:r>
              <a:rPr lang="en-US" dirty="0"/>
              <a:t>Variable Naming </a:t>
            </a:r>
            <a:endParaRPr lang="en-IN" dirty="0"/>
          </a:p>
        </p:txBody>
      </p:sp>
      <p:sp>
        <p:nvSpPr>
          <p:cNvPr id="3" name="Content Placeholder 2">
            <a:extLst>
              <a:ext uri="{FF2B5EF4-FFF2-40B4-BE49-F238E27FC236}">
                <a16:creationId xmlns:a16="http://schemas.microsoft.com/office/drawing/2014/main" id="{1E2782DD-AECD-4B9D-A80C-4B56C4996C2C}"/>
              </a:ext>
            </a:extLst>
          </p:cNvPr>
          <p:cNvSpPr>
            <a:spLocks noGrp="1"/>
          </p:cNvSpPr>
          <p:nvPr>
            <p:ph idx="1"/>
          </p:nvPr>
        </p:nvSpPr>
        <p:spPr/>
        <p:txBody>
          <a:bodyPr/>
          <a:lstStyle/>
          <a:p>
            <a:r>
              <a:rPr lang="en-US" sz="2800" b="1" dirty="0"/>
              <a:t>Local variable names </a:t>
            </a:r>
            <a:r>
              <a:rPr lang="en-US" sz="2800" dirty="0"/>
              <a:t>:  A local variable that is declared in a method body should be placed as close to its first use as possible. </a:t>
            </a:r>
          </a:p>
          <a:p>
            <a:r>
              <a:rPr lang="en-US" dirty="0"/>
              <a:t>The scope of a local variable is usually short, and its meaning is often obvious either from comment on its declaration or from the short code in which it is used. Thus, it may be short. </a:t>
            </a:r>
          </a:p>
          <a:p>
            <a:r>
              <a:rPr lang="en-US" b="1" dirty="0"/>
              <a:t>Fields and class (i.e. static) variables </a:t>
            </a:r>
            <a:r>
              <a:rPr lang="en-US" dirty="0"/>
              <a:t>: The declaration of fields and class variable may be far from their uses  therefore the names of field and class variable should be longer and as mnemonic as possible, given the reader a good idea what the meaning are. </a:t>
            </a:r>
          </a:p>
          <a:p>
            <a:endParaRPr lang="en-IN" sz="2800" dirty="0"/>
          </a:p>
          <a:p>
            <a:endParaRPr lang="en-IN" dirty="0"/>
          </a:p>
        </p:txBody>
      </p:sp>
    </p:spTree>
    <p:extLst>
      <p:ext uri="{BB962C8B-B14F-4D97-AF65-F5344CB8AC3E}">
        <p14:creationId xmlns:p14="http://schemas.microsoft.com/office/powerpoint/2010/main" val="335538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CF63838-D51B-4048-9EA6-CD2BD4340053}"/>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Indentation and braces {  } </a:t>
            </a:r>
            <a:endParaRPr lang="en-IN">
              <a:solidFill>
                <a:schemeClr val="bg1"/>
              </a:solidFill>
            </a:endParaRPr>
          </a:p>
        </p:txBody>
      </p:sp>
      <p:cxnSp>
        <p:nvCxnSpPr>
          <p:cNvPr id="26"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E2A02-2CF4-4CF0-94EF-F7D98004C89A}"/>
              </a:ext>
            </a:extLst>
          </p:cNvPr>
          <p:cNvSpPr>
            <a:spLocks noGrp="1"/>
          </p:cNvSpPr>
          <p:nvPr>
            <p:ph idx="1"/>
          </p:nvPr>
        </p:nvSpPr>
        <p:spPr>
          <a:xfrm>
            <a:off x="1295400" y="2288833"/>
            <a:ext cx="4800600" cy="3711571"/>
          </a:xfrm>
        </p:spPr>
        <p:txBody>
          <a:bodyPr>
            <a:normAutofit/>
          </a:bodyPr>
          <a:lstStyle/>
          <a:p>
            <a:r>
              <a:rPr lang="en-US" sz="2000" dirty="0">
                <a:solidFill>
                  <a:schemeClr val="bg1"/>
                </a:solidFill>
              </a:rPr>
              <a:t>It is used to make the structure of a program clear. </a:t>
            </a:r>
          </a:p>
          <a:p>
            <a:r>
              <a:rPr lang="en-US" sz="2000" dirty="0">
                <a:solidFill>
                  <a:schemeClr val="bg1"/>
                </a:solidFill>
              </a:rPr>
              <a:t>Substatement of a statement or declaration should be indented. </a:t>
            </a:r>
          </a:p>
          <a:p>
            <a:r>
              <a:rPr lang="en-IN" sz="2000" dirty="0">
                <a:solidFill>
                  <a:schemeClr val="bg1"/>
                </a:solidFill>
              </a:rPr>
              <a:t>It is suggested that first convention is better, and we will follow it </a:t>
            </a:r>
          </a:p>
          <a:p>
            <a:r>
              <a:rPr lang="en-IN" sz="2000" dirty="0">
                <a:solidFill>
                  <a:schemeClr val="bg1"/>
                </a:solidFill>
              </a:rPr>
              <a:t>But in  your life, you must experience both and then take an inform decision. </a:t>
            </a:r>
          </a:p>
          <a:p>
            <a:r>
              <a:rPr lang="en-IN" sz="2000" dirty="0">
                <a:solidFill>
                  <a:schemeClr val="bg1"/>
                </a:solidFill>
              </a:rPr>
              <a:t>Always use braces for control flow structure. </a:t>
            </a:r>
          </a:p>
        </p:txBody>
      </p:sp>
      <p:pic>
        <p:nvPicPr>
          <p:cNvPr id="5" name="Picture 4" descr="A whiteboard with writing on it&#10;&#10;Description automatically generated with low confidence">
            <a:extLst>
              <a:ext uri="{FF2B5EF4-FFF2-40B4-BE49-F238E27FC236}">
                <a16:creationId xmlns:a16="http://schemas.microsoft.com/office/drawing/2014/main" id="{01A33D57-CFED-433B-9B72-9E7B4C6C2C22}"/>
              </a:ext>
            </a:extLst>
          </p:cNvPr>
          <p:cNvPicPr>
            <a:picLocks noChangeAspect="1"/>
          </p:cNvPicPr>
          <p:nvPr/>
        </p:nvPicPr>
        <p:blipFill>
          <a:blip r:embed="rId2"/>
          <a:stretch>
            <a:fillRect/>
          </a:stretch>
        </p:blipFill>
        <p:spPr>
          <a:xfrm>
            <a:off x="6645193" y="868666"/>
            <a:ext cx="3588640" cy="1787026"/>
          </a:xfrm>
          <a:prstGeom prst="rect">
            <a:avLst/>
          </a:prstGeom>
        </p:spPr>
      </p:pic>
      <p:sp>
        <p:nvSpPr>
          <p:cNvPr id="27" name="Rectangle 1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board with writing on it&#10;&#10;Description automatically generated with low confidence">
            <a:extLst>
              <a:ext uri="{FF2B5EF4-FFF2-40B4-BE49-F238E27FC236}">
                <a16:creationId xmlns:a16="http://schemas.microsoft.com/office/drawing/2014/main" id="{7F4D0F4D-2B19-4958-B19A-2351F081A1DF}"/>
              </a:ext>
            </a:extLst>
          </p:cNvPr>
          <p:cNvPicPr>
            <a:picLocks noChangeAspect="1"/>
          </p:cNvPicPr>
          <p:nvPr/>
        </p:nvPicPr>
        <p:blipFill>
          <a:blip r:embed="rId2"/>
          <a:stretch>
            <a:fillRect/>
          </a:stretch>
        </p:blipFill>
        <p:spPr>
          <a:xfrm>
            <a:off x="8038661" y="4229020"/>
            <a:ext cx="3588640" cy="1787026"/>
          </a:xfrm>
          <a:prstGeom prst="rect">
            <a:avLst/>
          </a:prstGeom>
        </p:spPr>
      </p:pic>
      <p:sp>
        <p:nvSpPr>
          <p:cNvPr id="28" name="Rectangle 1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181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932</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Data Types in Java</vt:lpstr>
      <vt:lpstr>Introduction </vt:lpstr>
      <vt:lpstr>Java Primitive data Types </vt:lpstr>
      <vt:lpstr>Primitive data types </vt:lpstr>
      <vt:lpstr>Naming Convention </vt:lpstr>
      <vt:lpstr>Naming convention </vt:lpstr>
      <vt:lpstr>Variable naming </vt:lpstr>
      <vt:lpstr>Variable Naming </vt:lpstr>
      <vt:lpstr>Indentation and braces {  } </vt:lpstr>
      <vt:lpstr>Declaration of a variable in Java </vt:lpstr>
      <vt:lpstr>Initialization of a variable </vt:lpstr>
      <vt:lpstr>Declaration and initialization together</vt:lpstr>
      <vt:lpstr>Comment in Java </vt:lpstr>
      <vt:lpstr>Program </vt:lpstr>
      <vt:lpstr>Output on Console</vt:lpstr>
      <vt:lpstr>Programming Style </vt:lpstr>
      <vt:lpstr>PowerPoint Presentation</vt:lpstr>
      <vt:lpstr>Exercise 1</vt:lpstr>
      <vt:lpstr>Exercise 2</vt:lpstr>
      <vt:lpstr>Exercise 3</vt:lpstr>
      <vt:lpstr>Exercise 4</vt:lpstr>
      <vt:lpstr>Exercise 5</vt:lpstr>
      <vt:lpstr>Exercise 6</vt:lpstr>
      <vt:lpstr>Exercise 7</vt:lpstr>
      <vt:lpstr>Exercise 8</vt:lpstr>
      <vt:lpstr>Exercise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in Java</dc:title>
  <dc:creator>Jampa   Dhondup</dc:creator>
  <cp:lastModifiedBy>Jampa Dhondup</cp:lastModifiedBy>
  <cp:revision>1</cp:revision>
  <dcterms:created xsi:type="dcterms:W3CDTF">2021-10-13T03:31:57Z</dcterms:created>
  <dcterms:modified xsi:type="dcterms:W3CDTF">2022-05-25T04:45:51Z</dcterms:modified>
</cp:coreProperties>
</file>