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1" r:id="rId33"/>
    <p:sldId id="27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pa Dhondup" userId="d545e727c277e9af" providerId="LiveId" clId="{6D0510C5-D06D-4FEB-AFAA-98573923D9DD}"/>
    <pc:docChg chg="custSel modSld">
      <pc:chgData name="Jampa Dhondup" userId="d545e727c277e9af" providerId="LiveId" clId="{6D0510C5-D06D-4FEB-AFAA-98573923D9DD}" dt="2022-05-30T06:27:40.866" v="0" actId="33524"/>
      <pc:docMkLst>
        <pc:docMk/>
      </pc:docMkLst>
      <pc:sldChg chg="modSp mod">
        <pc:chgData name="Jampa Dhondup" userId="d545e727c277e9af" providerId="LiveId" clId="{6D0510C5-D06D-4FEB-AFAA-98573923D9DD}" dt="2022-05-30T06:27:40.866" v="0" actId="33524"/>
        <pc:sldMkLst>
          <pc:docMk/>
          <pc:sldMk cId="3405828498" sldId="283"/>
        </pc:sldMkLst>
        <pc:spChg chg="mod">
          <ac:chgData name="Jampa Dhondup" userId="d545e727c277e9af" providerId="LiveId" clId="{6D0510C5-D06D-4FEB-AFAA-98573923D9DD}" dt="2022-05-30T06:27:40.866" v="0" actId="33524"/>
          <ac:spMkLst>
            <pc:docMk/>
            <pc:sldMk cId="3405828498" sldId="283"/>
            <ac:spMk id="3" creationId="{FD4A36DA-BE5A-4A81-8633-DBF20FBC86BC}"/>
          </ac:spMkLst>
        </pc:spChg>
      </pc:sldChg>
    </pc:docChg>
  </pc:docChgLst>
  <pc:docChgLst>
    <pc:chgData name="Jampa Dhondup" userId="d545e727c277e9af" providerId="LiveId" clId="{C04A2BFA-3F05-40AD-AEB2-21AE28994788}"/>
    <pc:docChg chg="undo custSel addSld modSld">
      <pc:chgData name="Jampa Dhondup" userId="d545e727c277e9af" providerId="LiveId" clId="{C04A2BFA-3F05-40AD-AEB2-21AE28994788}" dt="2021-10-16T03:08:26.136" v="1514" actId="26606"/>
      <pc:docMkLst>
        <pc:docMk/>
      </pc:docMkLst>
      <pc:sldChg chg="modSp">
        <pc:chgData name="Jampa Dhondup" userId="d545e727c277e9af" providerId="LiveId" clId="{C04A2BFA-3F05-40AD-AEB2-21AE28994788}" dt="2021-10-16T03:00:36.846" v="886" actId="33524"/>
        <pc:sldMkLst>
          <pc:docMk/>
          <pc:sldMk cId="1710542201" sldId="271"/>
        </pc:sldMkLst>
        <pc:graphicFrameChg chg="mod">
          <ac:chgData name="Jampa Dhondup" userId="d545e727c277e9af" providerId="LiveId" clId="{C04A2BFA-3F05-40AD-AEB2-21AE28994788}" dt="2021-10-16T03:00:36.846" v="886" actId="33524"/>
          <ac:graphicFrameMkLst>
            <pc:docMk/>
            <pc:sldMk cId="1710542201" sldId="271"/>
            <ac:graphicFrameMk id="5" creationId="{10657878-2044-40FE-BC75-A83E40A8DDF7}"/>
          </ac:graphicFrameMkLst>
        </pc:graphicFrameChg>
      </pc:sldChg>
      <pc:sldChg chg="addSp delSp modSp new mod setBg">
        <pc:chgData name="Jampa Dhondup" userId="d545e727c277e9af" providerId="LiveId" clId="{C04A2BFA-3F05-40AD-AEB2-21AE28994788}" dt="2021-10-15T06:54:00.724" v="2" actId="26606"/>
        <pc:sldMkLst>
          <pc:docMk/>
          <pc:sldMk cId="215098417" sldId="275"/>
        </pc:sldMkLst>
        <pc:spChg chg="del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2" creationId="{6BB3517D-B6DE-49A4-B243-EF44FCC9F3A9}"/>
          </ac:spMkLst>
        </pc:spChg>
        <pc:spChg chg="del">
          <ac:chgData name="Jampa Dhondup" userId="d545e727c277e9af" providerId="LiveId" clId="{C04A2BFA-3F05-40AD-AEB2-21AE28994788}" dt="2021-10-15T06:53:57.728" v="1"/>
          <ac:spMkLst>
            <pc:docMk/>
            <pc:sldMk cId="215098417" sldId="275"/>
            <ac:spMk id="3" creationId="{FF659993-1D52-4535-B4E3-32EB82071BB0}"/>
          </ac:spMkLst>
        </pc:spChg>
        <pc:spChg chg="add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71" creationId="{F3060C83-F051-4F0E-ABAD-AA0DFC48B218}"/>
          </ac:spMkLst>
        </pc:spChg>
        <pc:spChg chg="add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73" creationId="{83C98ABE-055B-441F-B07E-44F97F083C39}"/>
          </ac:spMkLst>
        </pc:spChg>
        <pc:spChg chg="add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75" creationId="{29FDB030-9B49-4CED-8CCD-4D99382388AC}"/>
          </ac:spMkLst>
        </pc:spChg>
        <pc:spChg chg="add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77" creationId="{3783CA14-24A1-485C-8B30-D6A5D87987AD}"/>
          </ac:spMkLst>
        </pc:spChg>
        <pc:spChg chg="add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79" creationId="{9A97C86A-04D6-40F7-AE84-31AB43E6A846}"/>
          </ac:spMkLst>
        </pc:spChg>
        <pc:spChg chg="add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81" creationId="{FF9F2414-84E8-453E-B1F3-389FDE8192D9}"/>
          </ac:spMkLst>
        </pc:spChg>
        <pc:spChg chg="add">
          <ac:chgData name="Jampa Dhondup" userId="d545e727c277e9af" providerId="LiveId" clId="{C04A2BFA-3F05-40AD-AEB2-21AE28994788}" dt="2021-10-15T06:54:00.724" v="2" actId="26606"/>
          <ac:spMkLst>
            <pc:docMk/>
            <pc:sldMk cId="215098417" sldId="275"/>
            <ac:spMk id="83" creationId="{3ECA69A1-7536-43AC-85EF-C7106179F5ED}"/>
          </ac:spMkLst>
        </pc:spChg>
        <pc:picChg chg="add mod">
          <ac:chgData name="Jampa Dhondup" userId="d545e727c277e9af" providerId="LiveId" clId="{C04A2BFA-3F05-40AD-AEB2-21AE28994788}" dt="2021-10-15T06:54:00.724" v="2" actId="26606"/>
          <ac:picMkLst>
            <pc:docMk/>
            <pc:sldMk cId="215098417" sldId="275"/>
            <ac:picMk id="1026" creationId="{1263A38A-B34A-43B8-9C51-7E417693D8D7}"/>
          </ac:picMkLst>
        </pc:picChg>
      </pc:sldChg>
      <pc:sldChg chg="addSp delSp modSp new mod setBg">
        <pc:chgData name="Jampa Dhondup" userId="d545e727c277e9af" providerId="LiveId" clId="{C04A2BFA-3F05-40AD-AEB2-21AE28994788}" dt="2021-10-15T07:02:51.702" v="5" actId="26606"/>
        <pc:sldMkLst>
          <pc:docMk/>
          <pc:sldMk cId="1749373963" sldId="276"/>
        </pc:sldMkLst>
        <pc:spChg chg="del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2" creationId="{BE8DF61D-324C-4EFC-94CD-218F60D5022D}"/>
          </ac:spMkLst>
        </pc:spChg>
        <pc:spChg chg="del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3" creationId="{AD242D6D-59F8-4E9E-8EBA-055D18A39F43}"/>
          </ac:spMkLst>
        </pc:spChg>
        <pc:spChg chg="add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10" creationId="{F3060C83-F051-4F0E-ABAD-AA0DFC48B218}"/>
          </ac:spMkLst>
        </pc:spChg>
        <pc:spChg chg="add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12" creationId="{83C98ABE-055B-441F-B07E-44F97F083C39}"/>
          </ac:spMkLst>
        </pc:spChg>
        <pc:spChg chg="add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14" creationId="{29FDB030-9B49-4CED-8CCD-4D99382388AC}"/>
          </ac:spMkLst>
        </pc:spChg>
        <pc:spChg chg="add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16" creationId="{3783CA14-24A1-485C-8B30-D6A5D87987AD}"/>
          </ac:spMkLst>
        </pc:spChg>
        <pc:spChg chg="add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18" creationId="{9A97C86A-04D6-40F7-AE84-31AB43E6A846}"/>
          </ac:spMkLst>
        </pc:spChg>
        <pc:spChg chg="add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20" creationId="{FF9F2414-84E8-453E-B1F3-389FDE8192D9}"/>
          </ac:spMkLst>
        </pc:spChg>
        <pc:spChg chg="add">
          <ac:chgData name="Jampa Dhondup" userId="d545e727c277e9af" providerId="LiveId" clId="{C04A2BFA-3F05-40AD-AEB2-21AE28994788}" dt="2021-10-15T07:02:51.702" v="5" actId="26606"/>
          <ac:spMkLst>
            <pc:docMk/>
            <pc:sldMk cId="1749373963" sldId="276"/>
            <ac:spMk id="22" creationId="{3ECA69A1-7536-43AC-85EF-C7106179F5ED}"/>
          </ac:spMkLst>
        </pc:spChg>
        <pc:picChg chg="add mod">
          <ac:chgData name="Jampa Dhondup" userId="d545e727c277e9af" providerId="LiveId" clId="{C04A2BFA-3F05-40AD-AEB2-21AE28994788}" dt="2021-10-15T07:02:51.702" v="5" actId="26606"/>
          <ac:picMkLst>
            <pc:docMk/>
            <pc:sldMk cId="1749373963" sldId="276"/>
            <ac:picMk id="5" creationId="{C40FA30E-84D1-4973-8ECE-AFF8C4EFBEB1}"/>
          </ac:picMkLst>
        </pc:picChg>
      </pc:sldChg>
      <pc:sldChg chg="addSp modSp new mod setBg">
        <pc:chgData name="Jampa Dhondup" userId="d545e727c277e9af" providerId="LiveId" clId="{C04A2BFA-3F05-40AD-AEB2-21AE28994788}" dt="2021-10-16T02:49:44.389" v="498" actId="26606"/>
        <pc:sldMkLst>
          <pc:docMk/>
          <pc:sldMk cId="2101066552" sldId="277"/>
        </pc:sldMkLst>
        <pc:spChg chg="mod">
          <ac:chgData name="Jampa Dhondup" userId="d545e727c277e9af" providerId="LiveId" clId="{C04A2BFA-3F05-40AD-AEB2-21AE28994788}" dt="2021-10-16T02:49:44.389" v="498" actId="26606"/>
          <ac:spMkLst>
            <pc:docMk/>
            <pc:sldMk cId="2101066552" sldId="277"/>
            <ac:spMk id="2" creationId="{DF843A6F-6DB9-4B0D-AE59-E9A338745A09}"/>
          </ac:spMkLst>
        </pc:spChg>
        <pc:spChg chg="mod">
          <ac:chgData name="Jampa Dhondup" userId="d545e727c277e9af" providerId="LiveId" clId="{C04A2BFA-3F05-40AD-AEB2-21AE28994788}" dt="2021-10-16T02:49:44.389" v="498" actId="26606"/>
          <ac:spMkLst>
            <pc:docMk/>
            <pc:sldMk cId="2101066552" sldId="277"/>
            <ac:spMk id="3" creationId="{11BCED1D-E4DD-47B1-BCFD-858EC8B063B1}"/>
          </ac:spMkLst>
        </pc:spChg>
        <pc:picChg chg="add">
          <ac:chgData name="Jampa Dhondup" userId="d545e727c277e9af" providerId="LiveId" clId="{C04A2BFA-3F05-40AD-AEB2-21AE28994788}" dt="2021-10-16T02:49:44.389" v="498" actId="26606"/>
          <ac:picMkLst>
            <pc:docMk/>
            <pc:sldMk cId="2101066552" sldId="277"/>
            <ac:picMk id="5" creationId="{9BD834A6-6179-478A-826A-D9D7664E77A8}"/>
          </ac:picMkLst>
        </pc:picChg>
        <pc:cxnChg chg="add">
          <ac:chgData name="Jampa Dhondup" userId="d545e727c277e9af" providerId="LiveId" clId="{C04A2BFA-3F05-40AD-AEB2-21AE28994788}" dt="2021-10-16T02:49:44.389" v="498" actId="26606"/>
          <ac:cxnSpMkLst>
            <pc:docMk/>
            <pc:sldMk cId="2101066552" sldId="277"/>
            <ac:cxnSpMk id="9" creationId="{A7F400EE-A8A5-48AF-B4D6-291B52C6F0B0}"/>
          </ac:cxnSpMkLst>
        </pc:cxnChg>
      </pc:sldChg>
      <pc:sldChg chg="addSp modSp new mod setBg">
        <pc:chgData name="Jampa Dhondup" userId="d545e727c277e9af" providerId="LiveId" clId="{C04A2BFA-3F05-40AD-AEB2-21AE28994788}" dt="2021-10-16T02:51:50.040" v="743" actId="27614"/>
        <pc:sldMkLst>
          <pc:docMk/>
          <pc:sldMk cId="3405829377" sldId="278"/>
        </pc:sldMkLst>
        <pc:spChg chg="mod">
          <ac:chgData name="Jampa Dhondup" userId="d545e727c277e9af" providerId="LiveId" clId="{C04A2BFA-3F05-40AD-AEB2-21AE28994788}" dt="2021-10-16T02:51:46.269" v="742" actId="26606"/>
          <ac:spMkLst>
            <pc:docMk/>
            <pc:sldMk cId="3405829377" sldId="278"/>
            <ac:spMk id="2" creationId="{B9BD7B4C-32F5-4EE4-84E7-19342B2FE83F}"/>
          </ac:spMkLst>
        </pc:spChg>
        <pc:spChg chg="mod">
          <ac:chgData name="Jampa Dhondup" userId="d545e727c277e9af" providerId="LiveId" clId="{C04A2BFA-3F05-40AD-AEB2-21AE28994788}" dt="2021-10-16T02:51:46.269" v="742" actId="26606"/>
          <ac:spMkLst>
            <pc:docMk/>
            <pc:sldMk cId="3405829377" sldId="278"/>
            <ac:spMk id="3" creationId="{60DE0401-B3C9-4309-B38A-014FBEFFD190}"/>
          </ac:spMkLst>
        </pc:spChg>
        <pc:spChg chg="add">
          <ac:chgData name="Jampa Dhondup" userId="d545e727c277e9af" providerId="LiveId" clId="{C04A2BFA-3F05-40AD-AEB2-21AE28994788}" dt="2021-10-16T02:51:46.269" v="742" actId="26606"/>
          <ac:spMkLst>
            <pc:docMk/>
            <pc:sldMk cId="3405829377" sldId="278"/>
            <ac:spMk id="10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2:51:46.269" v="742" actId="26606"/>
          <ac:spMkLst>
            <pc:docMk/>
            <pc:sldMk cId="3405829377" sldId="278"/>
            <ac:spMk id="12" creationId="{71877DBC-BB60-40F0-AC93-2ACDBAAE60CE}"/>
          </ac:spMkLst>
        </pc:spChg>
        <pc:picChg chg="add mod">
          <ac:chgData name="Jampa Dhondup" userId="d545e727c277e9af" providerId="LiveId" clId="{C04A2BFA-3F05-40AD-AEB2-21AE28994788}" dt="2021-10-16T02:51:50.040" v="743" actId="27614"/>
          <ac:picMkLst>
            <pc:docMk/>
            <pc:sldMk cId="3405829377" sldId="278"/>
            <ac:picMk id="5" creationId="{2F3F0E56-8E36-4CD5-861C-73482F2BCF9C}"/>
          </ac:picMkLst>
        </pc:picChg>
      </pc:sldChg>
      <pc:sldChg chg="addSp modSp new mod setBg">
        <pc:chgData name="Jampa Dhondup" userId="d545e727c277e9af" providerId="LiveId" clId="{C04A2BFA-3F05-40AD-AEB2-21AE28994788}" dt="2021-10-16T02:52:44.518" v="779" actId="27614"/>
        <pc:sldMkLst>
          <pc:docMk/>
          <pc:sldMk cId="1055762611" sldId="279"/>
        </pc:sldMkLst>
        <pc:spChg chg="mod">
          <ac:chgData name="Jampa Dhondup" userId="d545e727c277e9af" providerId="LiveId" clId="{C04A2BFA-3F05-40AD-AEB2-21AE28994788}" dt="2021-10-16T02:52:42.518" v="778" actId="26606"/>
          <ac:spMkLst>
            <pc:docMk/>
            <pc:sldMk cId="1055762611" sldId="279"/>
            <ac:spMk id="2" creationId="{4AE92E70-4784-4CCF-A801-DE4337F37411}"/>
          </ac:spMkLst>
        </pc:spChg>
        <pc:spChg chg="mod">
          <ac:chgData name="Jampa Dhondup" userId="d545e727c277e9af" providerId="LiveId" clId="{C04A2BFA-3F05-40AD-AEB2-21AE28994788}" dt="2021-10-16T02:52:42.518" v="778" actId="26606"/>
          <ac:spMkLst>
            <pc:docMk/>
            <pc:sldMk cId="1055762611" sldId="279"/>
            <ac:spMk id="3" creationId="{36D0DBB9-FE85-4814-95BF-8140B1616DB6}"/>
          </ac:spMkLst>
        </pc:spChg>
        <pc:spChg chg="add">
          <ac:chgData name="Jampa Dhondup" userId="d545e727c277e9af" providerId="LiveId" clId="{C04A2BFA-3F05-40AD-AEB2-21AE28994788}" dt="2021-10-16T02:52:42.518" v="778" actId="26606"/>
          <ac:spMkLst>
            <pc:docMk/>
            <pc:sldMk cId="1055762611" sldId="279"/>
            <ac:spMk id="10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2:52:42.518" v="778" actId="26606"/>
          <ac:spMkLst>
            <pc:docMk/>
            <pc:sldMk cId="1055762611" sldId="279"/>
            <ac:spMk id="12" creationId="{71877DBC-BB60-40F0-AC93-2ACDBAAE60CE}"/>
          </ac:spMkLst>
        </pc:spChg>
        <pc:picChg chg="add mod">
          <ac:chgData name="Jampa Dhondup" userId="d545e727c277e9af" providerId="LiveId" clId="{C04A2BFA-3F05-40AD-AEB2-21AE28994788}" dt="2021-10-16T02:52:44.518" v="779" actId="27614"/>
          <ac:picMkLst>
            <pc:docMk/>
            <pc:sldMk cId="1055762611" sldId="279"/>
            <ac:picMk id="5" creationId="{647C193F-C89B-49D8-99D2-119A5636AD77}"/>
          </ac:picMkLst>
        </pc:picChg>
      </pc:sldChg>
      <pc:sldChg chg="addSp modSp new mod setBg">
        <pc:chgData name="Jampa Dhondup" userId="d545e727c277e9af" providerId="LiveId" clId="{C04A2BFA-3F05-40AD-AEB2-21AE28994788}" dt="2021-10-16T02:53:36.188" v="812" actId="27614"/>
        <pc:sldMkLst>
          <pc:docMk/>
          <pc:sldMk cId="3699639262" sldId="280"/>
        </pc:sldMkLst>
        <pc:spChg chg="mod">
          <ac:chgData name="Jampa Dhondup" userId="d545e727c277e9af" providerId="LiveId" clId="{C04A2BFA-3F05-40AD-AEB2-21AE28994788}" dt="2021-10-16T02:53:33.317" v="811" actId="26606"/>
          <ac:spMkLst>
            <pc:docMk/>
            <pc:sldMk cId="3699639262" sldId="280"/>
            <ac:spMk id="2" creationId="{EC7CE6E9-35FF-4FD2-B19C-6CD9CC98C555}"/>
          </ac:spMkLst>
        </pc:spChg>
        <pc:spChg chg="mod">
          <ac:chgData name="Jampa Dhondup" userId="d545e727c277e9af" providerId="LiveId" clId="{C04A2BFA-3F05-40AD-AEB2-21AE28994788}" dt="2021-10-16T02:53:33.317" v="811" actId="26606"/>
          <ac:spMkLst>
            <pc:docMk/>
            <pc:sldMk cId="3699639262" sldId="280"/>
            <ac:spMk id="3" creationId="{48F07190-8976-469B-8189-46CDD67560C7}"/>
          </ac:spMkLst>
        </pc:spChg>
        <pc:spChg chg="add">
          <ac:chgData name="Jampa Dhondup" userId="d545e727c277e9af" providerId="LiveId" clId="{C04A2BFA-3F05-40AD-AEB2-21AE28994788}" dt="2021-10-16T02:53:33.317" v="811" actId="26606"/>
          <ac:spMkLst>
            <pc:docMk/>
            <pc:sldMk cId="3699639262" sldId="280"/>
            <ac:spMk id="10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2:53:33.317" v="811" actId="26606"/>
          <ac:spMkLst>
            <pc:docMk/>
            <pc:sldMk cId="3699639262" sldId="280"/>
            <ac:spMk id="12" creationId="{71877DBC-BB60-40F0-AC93-2ACDBAAE60CE}"/>
          </ac:spMkLst>
        </pc:spChg>
        <pc:picChg chg="add mod">
          <ac:chgData name="Jampa Dhondup" userId="d545e727c277e9af" providerId="LiveId" clId="{C04A2BFA-3F05-40AD-AEB2-21AE28994788}" dt="2021-10-16T02:53:36.188" v="812" actId="27614"/>
          <ac:picMkLst>
            <pc:docMk/>
            <pc:sldMk cId="3699639262" sldId="280"/>
            <ac:picMk id="5" creationId="{9E2E9F29-DBF0-405B-9C76-6C22492C9E0B}"/>
          </ac:picMkLst>
        </pc:picChg>
      </pc:sldChg>
      <pc:sldChg chg="addSp modSp new mod setBg">
        <pc:chgData name="Jampa Dhondup" userId="d545e727c277e9af" providerId="LiveId" clId="{C04A2BFA-3F05-40AD-AEB2-21AE28994788}" dt="2021-10-16T02:59:14.310" v="860" actId="27614"/>
        <pc:sldMkLst>
          <pc:docMk/>
          <pc:sldMk cId="1948949624" sldId="281"/>
        </pc:sldMkLst>
        <pc:spChg chg="mod">
          <ac:chgData name="Jampa Dhondup" userId="d545e727c277e9af" providerId="LiveId" clId="{C04A2BFA-3F05-40AD-AEB2-21AE28994788}" dt="2021-10-16T02:54:33.240" v="859" actId="26606"/>
          <ac:spMkLst>
            <pc:docMk/>
            <pc:sldMk cId="1948949624" sldId="281"/>
            <ac:spMk id="2" creationId="{81C3FAE0-6BE5-452F-824D-59641654D800}"/>
          </ac:spMkLst>
        </pc:spChg>
        <pc:spChg chg="mod">
          <ac:chgData name="Jampa Dhondup" userId="d545e727c277e9af" providerId="LiveId" clId="{C04A2BFA-3F05-40AD-AEB2-21AE28994788}" dt="2021-10-16T02:54:33.240" v="859" actId="26606"/>
          <ac:spMkLst>
            <pc:docMk/>
            <pc:sldMk cId="1948949624" sldId="281"/>
            <ac:spMk id="3" creationId="{D3F39218-8158-41AF-AE7E-D30CE0AD4A4F}"/>
          </ac:spMkLst>
        </pc:spChg>
        <pc:spChg chg="add">
          <ac:chgData name="Jampa Dhondup" userId="d545e727c277e9af" providerId="LiveId" clId="{C04A2BFA-3F05-40AD-AEB2-21AE28994788}" dt="2021-10-16T02:54:33.240" v="859" actId="26606"/>
          <ac:spMkLst>
            <pc:docMk/>
            <pc:sldMk cId="1948949624" sldId="281"/>
            <ac:spMk id="10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2:54:33.240" v="859" actId="26606"/>
          <ac:spMkLst>
            <pc:docMk/>
            <pc:sldMk cId="1948949624" sldId="281"/>
            <ac:spMk id="12" creationId="{71877DBC-BB60-40F0-AC93-2ACDBAAE60CE}"/>
          </ac:spMkLst>
        </pc:spChg>
        <pc:picChg chg="add mod">
          <ac:chgData name="Jampa Dhondup" userId="d545e727c277e9af" providerId="LiveId" clId="{C04A2BFA-3F05-40AD-AEB2-21AE28994788}" dt="2021-10-16T02:59:14.310" v="860" actId="27614"/>
          <ac:picMkLst>
            <pc:docMk/>
            <pc:sldMk cId="1948949624" sldId="281"/>
            <ac:picMk id="5" creationId="{F54CF1DF-DFD8-4E3E-871A-0AD9F8BC7C11}"/>
          </ac:picMkLst>
        </pc:picChg>
      </pc:sldChg>
      <pc:sldChg chg="addSp delSp modSp new mod setBg">
        <pc:chgData name="Jampa Dhondup" userId="d545e727c277e9af" providerId="LiveId" clId="{C04A2BFA-3F05-40AD-AEB2-21AE28994788}" dt="2021-10-16T03:00:25.064" v="885" actId="1076"/>
        <pc:sldMkLst>
          <pc:docMk/>
          <pc:sldMk cId="634908998" sldId="282"/>
        </pc:sldMkLst>
        <pc:spChg chg="mod">
          <ac:chgData name="Jampa Dhondup" userId="d545e727c277e9af" providerId="LiveId" clId="{C04A2BFA-3F05-40AD-AEB2-21AE28994788}" dt="2021-10-16T03:00:14.285" v="882" actId="26606"/>
          <ac:spMkLst>
            <pc:docMk/>
            <pc:sldMk cId="634908998" sldId="282"/>
            <ac:spMk id="2" creationId="{D4F07DCA-6B57-4141-9E41-AFEC5EA2866C}"/>
          </ac:spMkLst>
        </pc:spChg>
        <pc:spChg chg="del">
          <ac:chgData name="Jampa Dhondup" userId="d545e727c277e9af" providerId="LiveId" clId="{C04A2BFA-3F05-40AD-AEB2-21AE28994788}" dt="2021-10-16T02:59:48.023" v="862" actId="22"/>
          <ac:spMkLst>
            <pc:docMk/>
            <pc:sldMk cId="634908998" sldId="282"/>
            <ac:spMk id="3" creationId="{36B952DB-0F30-4BF2-9F41-B38D95966314}"/>
          </ac:spMkLst>
        </pc:spChg>
        <pc:spChg chg="add del">
          <ac:chgData name="Jampa Dhondup" userId="d545e727c277e9af" providerId="LiveId" clId="{C04A2BFA-3F05-40AD-AEB2-21AE28994788}" dt="2021-10-16T03:00:08.284" v="879" actId="26606"/>
          <ac:spMkLst>
            <pc:docMk/>
            <pc:sldMk cId="634908998" sldId="282"/>
            <ac:spMk id="9" creationId="{5B55AF39-613A-4E38-8EA1-C5D5A5BCC8F7}"/>
          </ac:spMkLst>
        </pc:spChg>
        <pc:spChg chg="add del">
          <ac:chgData name="Jampa Dhondup" userId="d545e727c277e9af" providerId="LiveId" clId="{C04A2BFA-3F05-40AD-AEB2-21AE28994788}" dt="2021-10-16T03:00:08.284" v="879" actId="26606"/>
          <ac:spMkLst>
            <pc:docMk/>
            <pc:sldMk cId="634908998" sldId="282"/>
            <ac:spMk id="12" creationId="{8ED08A1D-4632-47AB-8832-C17BA008697E}"/>
          </ac:spMkLst>
        </pc:spChg>
        <pc:spChg chg="add del">
          <ac:chgData name="Jampa Dhondup" userId="d545e727c277e9af" providerId="LiveId" clId="{C04A2BFA-3F05-40AD-AEB2-21AE28994788}" dt="2021-10-16T03:00:14.285" v="882" actId="26606"/>
          <ac:spMkLst>
            <pc:docMk/>
            <pc:sldMk cId="634908998" sldId="282"/>
            <ac:spMk id="18" creationId="{743AA782-23D1-4521-8CAD-47662984AA08}"/>
          </ac:spMkLst>
        </pc:spChg>
        <pc:spChg chg="add del">
          <ac:chgData name="Jampa Dhondup" userId="d545e727c277e9af" providerId="LiveId" clId="{C04A2BFA-3F05-40AD-AEB2-21AE28994788}" dt="2021-10-16T03:00:14.285" v="882" actId="26606"/>
          <ac:spMkLst>
            <pc:docMk/>
            <pc:sldMk cId="634908998" sldId="282"/>
            <ac:spMk id="19" creationId="{71877DBC-BB60-40F0-AC93-2ACDBAAE60CE}"/>
          </ac:spMkLst>
        </pc:spChg>
        <pc:spChg chg="add del">
          <ac:chgData name="Jampa Dhondup" userId="d545e727c277e9af" providerId="LiveId" clId="{C04A2BFA-3F05-40AD-AEB2-21AE28994788}" dt="2021-10-16T03:00:11.715" v="881" actId="478"/>
          <ac:spMkLst>
            <pc:docMk/>
            <pc:sldMk cId="634908998" sldId="282"/>
            <ac:spMk id="20" creationId="{19878542-4708-4AED-80A0-010A4FDE1FEE}"/>
          </ac:spMkLst>
        </pc:spChg>
        <pc:spChg chg="add">
          <ac:chgData name="Jampa Dhondup" userId="d545e727c277e9af" providerId="LiveId" clId="{C04A2BFA-3F05-40AD-AEB2-21AE28994788}" dt="2021-10-16T03:00:14.285" v="882" actId="26606"/>
          <ac:spMkLst>
            <pc:docMk/>
            <pc:sldMk cId="634908998" sldId="282"/>
            <ac:spMk id="24" creationId="{665DBBEF-238B-476B-96AB-8AAC3224ECEA}"/>
          </ac:spMkLst>
        </pc:spChg>
        <pc:spChg chg="add">
          <ac:chgData name="Jampa Dhondup" userId="d545e727c277e9af" providerId="LiveId" clId="{C04A2BFA-3F05-40AD-AEB2-21AE28994788}" dt="2021-10-16T03:00:14.285" v="882" actId="26606"/>
          <ac:spMkLst>
            <pc:docMk/>
            <pc:sldMk cId="634908998" sldId="282"/>
            <ac:spMk id="26" creationId="{3FCFB1DE-0B7E-48CC-BA90-B2AB0889F9D6}"/>
          </ac:spMkLst>
        </pc:spChg>
        <pc:grpChg chg="add del">
          <ac:chgData name="Jampa Dhondup" userId="d545e727c277e9af" providerId="LiveId" clId="{C04A2BFA-3F05-40AD-AEB2-21AE28994788}" dt="2021-10-16T03:00:08.284" v="879" actId="26606"/>
          <ac:grpSpMkLst>
            <pc:docMk/>
            <pc:sldMk cId="634908998" sldId="282"/>
            <ac:grpSpMk id="14" creationId="{0075437B-93A1-4A73-812B-C5030CC2FFCD}"/>
          </ac:grpSpMkLst>
        </pc:grpChg>
        <pc:picChg chg="add mod ord">
          <ac:chgData name="Jampa Dhondup" userId="d545e727c277e9af" providerId="LiveId" clId="{C04A2BFA-3F05-40AD-AEB2-21AE28994788}" dt="2021-10-16T03:00:25.064" v="885" actId="1076"/>
          <ac:picMkLst>
            <pc:docMk/>
            <pc:sldMk cId="634908998" sldId="282"/>
            <ac:picMk id="5" creationId="{638C4E88-B41C-4654-900E-4E9168A8F535}"/>
          </ac:picMkLst>
        </pc:picChg>
      </pc:sldChg>
      <pc:sldChg chg="addSp delSp modSp new mod setBg">
        <pc:chgData name="Jampa Dhondup" userId="d545e727c277e9af" providerId="LiveId" clId="{C04A2BFA-3F05-40AD-AEB2-21AE28994788}" dt="2021-10-16T03:04:06.139" v="1368" actId="26606"/>
        <pc:sldMkLst>
          <pc:docMk/>
          <pc:sldMk cId="3405828498" sldId="283"/>
        </pc:sldMkLst>
        <pc:spChg chg="mod">
          <ac:chgData name="Jampa Dhondup" userId="d545e727c277e9af" providerId="LiveId" clId="{C04A2BFA-3F05-40AD-AEB2-21AE28994788}" dt="2021-10-16T03:04:06.139" v="1368" actId="26606"/>
          <ac:spMkLst>
            <pc:docMk/>
            <pc:sldMk cId="3405828498" sldId="283"/>
            <ac:spMk id="2" creationId="{D9FE976D-E251-4FF0-A38A-5F1E84FC0984}"/>
          </ac:spMkLst>
        </pc:spChg>
        <pc:spChg chg="mod">
          <ac:chgData name="Jampa Dhondup" userId="d545e727c277e9af" providerId="LiveId" clId="{C04A2BFA-3F05-40AD-AEB2-21AE28994788}" dt="2021-10-16T03:04:06.139" v="1368" actId="26606"/>
          <ac:spMkLst>
            <pc:docMk/>
            <pc:sldMk cId="3405828498" sldId="283"/>
            <ac:spMk id="3" creationId="{FD4A36DA-BE5A-4A81-8633-DBF20FBC86BC}"/>
          </ac:spMkLst>
        </pc:spChg>
        <pc:spChg chg="add del">
          <ac:chgData name="Jampa Dhondup" userId="d545e727c277e9af" providerId="LiveId" clId="{C04A2BFA-3F05-40AD-AEB2-21AE28994788}" dt="2021-10-16T03:02:39.140" v="1161"/>
          <ac:spMkLst>
            <pc:docMk/>
            <pc:sldMk cId="3405828498" sldId="283"/>
            <ac:spMk id="4" creationId="{CF21B719-4DCB-45B7-AF33-E887708AC092}"/>
          </ac:spMkLst>
        </pc:spChg>
        <pc:spChg chg="add">
          <ac:chgData name="Jampa Dhondup" userId="d545e727c277e9af" providerId="LiveId" clId="{C04A2BFA-3F05-40AD-AEB2-21AE28994788}" dt="2021-10-16T03:04:06.139" v="1368" actId="26606"/>
          <ac:spMkLst>
            <pc:docMk/>
            <pc:sldMk cId="3405828498" sldId="283"/>
            <ac:spMk id="8" creationId="{100EDD19-6802-4EC3-95CE-CFFAB042CFD6}"/>
          </ac:spMkLst>
        </pc:spChg>
        <pc:spChg chg="add">
          <ac:chgData name="Jampa Dhondup" userId="d545e727c277e9af" providerId="LiveId" clId="{C04A2BFA-3F05-40AD-AEB2-21AE28994788}" dt="2021-10-16T03:04:06.139" v="1368" actId="26606"/>
          <ac:spMkLst>
            <pc:docMk/>
            <pc:sldMk cId="3405828498" sldId="283"/>
            <ac:spMk id="10" creationId="{DB17E863-922E-4C26-BD64-E8FD41D28661}"/>
          </ac:spMkLst>
        </pc:spChg>
      </pc:sldChg>
      <pc:sldChg chg="addSp modSp new mod setBg">
        <pc:chgData name="Jampa Dhondup" userId="d545e727c277e9af" providerId="LiveId" clId="{C04A2BFA-3F05-40AD-AEB2-21AE28994788}" dt="2021-10-16T03:04:57.410" v="1411" actId="27614"/>
        <pc:sldMkLst>
          <pc:docMk/>
          <pc:sldMk cId="2182601983" sldId="284"/>
        </pc:sldMkLst>
        <pc:spChg chg="mod">
          <ac:chgData name="Jampa Dhondup" userId="d545e727c277e9af" providerId="LiveId" clId="{C04A2BFA-3F05-40AD-AEB2-21AE28994788}" dt="2021-10-16T03:04:54.730" v="1410" actId="26606"/>
          <ac:spMkLst>
            <pc:docMk/>
            <pc:sldMk cId="2182601983" sldId="284"/>
            <ac:spMk id="2" creationId="{B4E1BA2D-634A-44B1-A1AD-411D0FED939B}"/>
          </ac:spMkLst>
        </pc:spChg>
        <pc:spChg chg="mod">
          <ac:chgData name="Jampa Dhondup" userId="d545e727c277e9af" providerId="LiveId" clId="{C04A2BFA-3F05-40AD-AEB2-21AE28994788}" dt="2021-10-16T03:04:54.730" v="1410" actId="26606"/>
          <ac:spMkLst>
            <pc:docMk/>
            <pc:sldMk cId="2182601983" sldId="284"/>
            <ac:spMk id="3" creationId="{D9F6150D-DEEB-4740-97DA-91039195C159}"/>
          </ac:spMkLst>
        </pc:spChg>
        <pc:spChg chg="add">
          <ac:chgData name="Jampa Dhondup" userId="d545e727c277e9af" providerId="LiveId" clId="{C04A2BFA-3F05-40AD-AEB2-21AE28994788}" dt="2021-10-16T03:04:54.730" v="1410" actId="26606"/>
          <ac:spMkLst>
            <pc:docMk/>
            <pc:sldMk cId="2182601983" sldId="284"/>
            <ac:spMk id="10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3:04:54.730" v="1410" actId="26606"/>
          <ac:spMkLst>
            <pc:docMk/>
            <pc:sldMk cId="2182601983" sldId="284"/>
            <ac:spMk id="12" creationId="{650D18FE-0824-4A46-B22C-A86B52E5780A}"/>
          </ac:spMkLst>
        </pc:spChg>
        <pc:picChg chg="add mod">
          <ac:chgData name="Jampa Dhondup" userId="d545e727c277e9af" providerId="LiveId" clId="{C04A2BFA-3F05-40AD-AEB2-21AE28994788}" dt="2021-10-16T03:04:57.410" v="1411" actId="27614"/>
          <ac:picMkLst>
            <pc:docMk/>
            <pc:sldMk cId="2182601983" sldId="284"/>
            <ac:picMk id="5" creationId="{39C77CF6-9D3E-4FD9-938B-3DC02B8068B9}"/>
          </ac:picMkLst>
        </pc:picChg>
      </pc:sldChg>
      <pc:sldChg chg="addSp delSp modSp new mod setBg">
        <pc:chgData name="Jampa Dhondup" userId="d545e727c277e9af" providerId="LiveId" clId="{C04A2BFA-3F05-40AD-AEB2-21AE28994788}" dt="2021-10-16T03:06:06.901" v="1461" actId="27614"/>
        <pc:sldMkLst>
          <pc:docMk/>
          <pc:sldMk cId="2908604853" sldId="285"/>
        </pc:sldMkLst>
        <pc:spChg chg="mod">
          <ac:chgData name="Jampa Dhondup" userId="d545e727c277e9af" providerId="LiveId" clId="{C04A2BFA-3F05-40AD-AEB2-21AE28994788}" dt="2021-10-16T03:06:04.893" v="1460" actId="26606"/>
          <ac:spMkLst>
            <pc:docMk/>
            <pc:sldMk cId="2908604853" sldId="285"/>
            <ac:spMk id="2" creationId="{411E9A5B-200D-4094-87B4-BE71DA7D3172}"/>
          </ac:spMkLst>
        </pc:spChg>
        <pc:spChg chg="mod">
          <ac:chgData name="Jampa Dhondup" userId="d545e727c277e9af" providerId="LiveId" clId="{C04A2BFA-3F05-40AD-AEB2-21AE28994788}" dt="2021-10-16T03:06:04.893" v="1460" actId="26606"/>
          <ac:spMkLst>
            <pc:docMk/>
            <pc:sldMk cId="2908604853" sldId="285"/>
            <ac:spMk id="3" creationId="{1560C8A7-2DBF-42FD-9E28-18B94ADB9D3D}"/>
          </ac:spMkLst>
        </pc:spChg>
        <pc:spChg chg="add del">
          <ac:chgData name="Jampa Dhondup" userId="d545e727c277e9af" providerId="LiveId" clId="{C04A2BFA-3F05-40AD-AEB2-21AE28994788}" dt="2021-10-16T03:06:04.893" v="1459" actId="26606"/>
          <ac:spMkLst>
            <pc:docMk/>
            <pc:sldMk cId="2908604853" sldId="285"/>
            <ac:spMk id="10" creationId="{743AA782-23D1-4521-8CAD-47662984AA08}"/>
          </ac:spMkLst>
        </pc:spChg>
        <pc:spChg chg="add del">
          <ac:chgData name="Jampa Dhondup" userId="d545e727c277e9af" providerId="LiveId" clId="{C04A2BFA-3F05-40AD-AEB2-21AE28994788}" dt="2021-10-16T03:06:04.893" v="1459" actId="26606"/>
          <ac:spMkLst>
            <pc:docMk/>
            <pc:sldMk cId="2908604853" sldId="285"/>
            <ac:spMk id="12" creationId="{650D18FE-0824-4A46-B22C-A86B52E5780A}"/>
          </ac:spMkLst>
        </pc:spChg>
        <pc:spChg chg="add">
          <ac:chgData name="Jampa Dhondup" userId="d545e727c277e9af" providerId="LiveId" clId="{C04A2BFA-3F05-40AD-AEB2-21AE28994788}" dt="2021-10-16T03:06:04.893" v="1460" actId="26606"/>
          <ac:spMkLst>
            <pc:docMk/>
            <pc:sldMk cId="2908604853" sldId="285"/>
            <ac:spMk id="14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3:06:04.893" v="1460" actId="26606"/>
          <ac:spMkLst>
            <pc:docMk/>
            <pc:sldMk cId="2908604853" sldId="285"/>
            <ac:spMk id="15" creationId="{71877DBC-BB60-40F0-AC93-2ACDBAAE60CE}"/>
          </ac:spMkLst>
        </pc:spChg>
        <pc:picChg chg="add mod">
          <ac:chgData name="Jampa Dhondup" userId="d545e727c277e9af" providerId="LiveId" clId="{C04A2BFA-3F05-40AD-AEB2-21AE28994788}" dt="2021-10-16T03:06:06.901" v="1461" actId="27614"/>
          <ac:picMkLst>
            <pc:docMk/>
            <pc:sldMk cId="2908604853" sldId="285"/>
            <ac:picMk id="5" creationId="{2A6FA308-5331-4DE9-9369-63A3D2F19B22}"/>
          </ac:picMkLst>
        </pc:picChg>
      </pc:sldChg>
      <pc:sldChg chg="addSp modSp new mod setBg">
        <pc:chgData name="Jampa Dhondup" userId="d545e727c277e9af" providerId="LiveId" clId="{C04A2BFA-3F05-40AD-AEB2-21AE28994788}" dt="2021-10-16T03:06:53.209" v="1497" actId="27614"/>
        <pc:sldMkLst>
          <pc:docMk/>
          <pc:sldMk cId="467828977" sldId="286"/>
        </pc:sldMkLst>
        <pc:spChg chg="mod">
          <ac:chgData name="Jampa Dhondup" userId="d545e727c277e9af" providerId="LiveId" clId="{C04A2BFA-3F05-40AD-AEB2-21AE28994788}" dt="2021-10-16T03:06:50.895" v="1496" actId="26606"/>
          <ac:spMkLst>
            <pc:docMk/>
            <pc:sldMk cId="467828977" sldId="286"/>
            <ac:spMk id="2" creationId="{27D06D19-416E-41D8-B617-1F64ADA454FB}"/>
          </ac:spMkLst>
        </pc:spChg>
        <pc:spChg chg="mod">
          <ac:chgData name="Jampa Dhondup" userId="d545e727c277e9af" providerId="LiveId" clId="{C04A2BFA-3F05-40AD-AEB2-21AE28994788}" dt="2021-10-16T03:06:50.895" v="1496" actId="26606"/>
          <ac:spMkLst>
            <pc:docMk/>
            <pc:sldMk cId="467828977" sldId="286"/>
            <ac:spMk id="3" creationId="{2F23B169-7291-4546-84F4-0E0B437B54F0}"/>
          </ac:spMkLst>
        </pc:spChg>
        <pc:spChg chg="add">
          <ac:chgData name="Jampa Dhondup" userId="d545e727c277e9af" providerId="LiveId" clId="{C04A2BFA-3F05-40AD-AEB2-21AE28994788}" dt="2021-10-16T03:06:50.895" v="1496" actId="26606"/>
          <ac:spMkLst>
            <pc:docMk/>
            <pc:sldMk cId="467828977" sldId="286"/>
            <ac:spMk id="10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3:06:50.895" v="1496" actId="26606"/>
          <ac:spMkLst>
            <pc:docMk/>
            <pc:sldMk cId="467828977" sldId="286"/>
            <ac:spMk id="12" creationId="{71877DBC-BB60-40F0-AC93-2ACDBAAE60CE}"/>
          </ac:spMkLst>
        </pc:spChg>
        <pc:picChg chg="add mod">
          <ac:chgData name="Jampa Dhondup" userId="d545e727c277e9af" providerId="LiveId" clId="{C04A2BFA-3F05-40AD-AEB2-21AE28994788}" dt="2021-10-16T03:06:53.209" v="1497" actId="27614"/>
          <ac:picMkLst>
            <pc:docMk/>
            <pc:sldMk cId="467828977" sldId="286"/>
            <ac:picMk id="5" creationId="{0865B622-5A44-4602-979A-1580F12149A3}"/>
          </ac:picMkLst>
        </pc:picChg>
      </pc:sldChg>
      <pc:sldChg chg="addSp modSp new mod setBg">
        <pc:chgData name="Jampa Dhondup" userId="d545e727c277e9af" providerId="LiveId" clId="{C04A2BFA-3F05-40AD-AEB2-21AE28994788}" dt="2021-10-16T03:07:51.975" v="1502" actId="26606"/>
        <pc:sldMkLst>
          <pc:docMk/>
          <pc:sldMk cId="1348582476" sldId="287"/>
        </pc:sldMkLst>
        <pc:spChg chg="mod">
          <ac:chgData name="Jampa Dhondup" userId="d545e727c277e9af" providerId="LiveId" clId="{C04A2BFA-3F05-40AD-AEB2-21AE28994788}" dt="2021-10-16T03:07:51.975" v="1502" actId="26606"/>
          <ac:spMkLst>
            <pc:docMk/>
            <pc:sldMk cId="1348582476" sldId="287"/>
            <ac:spMk id="2" creationId="{6E30CD1E-837B-4041-ACFA-EBE99AA6991F}"/>
          </ac:spMkLst>
        </pc:spChg>
        <pc:spChg chg="mod">
          <ac:chgData name="Jampa Dhondup" userId="d545e727c277e9af" providerId="LiveId" clId="{C04A2BFA-3F05-40AD-AEB2-21AE28994788}" dt="2021-10-16T03:07:51.975" v="1502" actId="26606"/>
          <ac:spMkLst>
            <pc:docMk/>
            <pc:sldMk cId="1348582476" sldId="287"/>
            <ac:spMk id="3" creationId="{30709BFC-D3B2-4AA5-B153-A2A7408E33F4}"/>
          </ac:spMkLst>
        </pc:spChg>
        <pc:spChg chg="add">
          <ac:chgData name="Jampa Dhondup" userId="d545e727c277e9af" providerId="LiveId" clId="{C04A2BFA-3F05-40AD-AEB2-21AE28994788}" dt="2021-10-16T03:07:51.975" v="1502" actId="26606"/>
          <ac:spMkLst>
            <pc:docMk/>
            <pc:sldMk cId="1348582476" sldId="287"/>
            <ac:spMk id="10" creationId="{743AA782-23D1-4521-8CAD-47662984AA08}"/>
          </ac:spMkLst>
        </pc:spChg>
        <pc:spChg chg="add">
          <ac:chgData name="Jampa Dhondup" userId="d545e727c277e9af" providerId="LiveId" clId="{C04A2BFA-3F05-40AD-AEB2-21AE28994788}" dt="2021-10-16T03:07:51.975" v="1502" actId="26606"/>
          <ac:spMkLst>
            <pc:docMk/>
            <pc:sldMk cId="1348582476" sldId="287"/>
            <ac:spMk id="12" creationId="{71877DBC-BB60-40F0-AC93-2ACDBAAE60CE}"/>
          </ac:spMkLst>
        </pc:spChg>
        <pc:picChg chg="add">
          <ac:chgData name="Jampa Dhondup" userId="d545e727c277e9af" providerId="LiveId" clId="{C04A2BFA-3F05-40AD-AEB2-21AE28994788}" dt="2021-10-16T03:07:51.975" v="1502" actId="26606"/>
          <ac:picMkLst>
            <pc:docMk/>
            <pc:sldMk cId="1348582476" sldId="287"/>
            <ac:picMk id="7" creationId="{9F5A0E76-0139-4742-A192-F7F4BE130B89}"/>
          </ac:picMkLst>
        </pc:picChg>
      </pc:sldChg>
      <pc:sldChg chg="addSp delSp modSp new mod setBg">
        <pc:chgData name="Jampa Dhondup" userId="d545e727c277e9af" providerId="LiveId" clId="{C04A2BFA-3F05-40AD-AEB2-21AE28994788}" dt="2021-10-16T03:08:26.136" v="1514" actId="26606"/>
        <pc:sldMkLst>
          <pc:docMk/>
          <pc:sldMk cId="4155400211" sldId="288"/>
        </pc:sldMkLst>
        <pc:spChg chg="mod">
          <ac:chgData name="Jampa Dhondup" userId="d545e727c277e9af" providerId="LiveId" clId="{C04A2BFA-3F05-40AD-AEB2-21AE28994788}" dt="2021-10-16T03:08:26.136" v="1514" actId="26606"/>
          <ac:spMkLst>
            <pc:docMk/>
            <pc:sldMk cId="4155400211" sldId="288"/>
            <ac:spMk id="2" creationId="{0E6DAE66-8BB3-4291-A472-3174246712B0}"/>
          </ac:spMkLst>
        </pc:spChg>
        <pc:spChg chg="del">
          <ac:chgData name="Jampa Dhondup" userId="d545e727c277e9af" providerId="LiveId" clId="{C04A2BFA-3F05-40AD-AEB2-21AE28994788}" dt="2021-10-16T03:08:12.784" v="1503" actId="22"/>
          <ac:spMkLst>
            <pc:docMk/>
            <pc:sldMk cId="4155400211" sldId="288"/>
            <ac:spMk id="3" creationId="{F4EF4D1B-5B60-4F48-8FAE-AD6E96424E31}"/>
          </ac:spMkLst>
        </pc:spChg>
        <pc:spChg chg="add del">
          <ac:chgData name="Jampa Dhondup" userId="d545e727c277e9af" providerId="LiveId" clId="{C04A2BFA-3F05-40AD-AEB2-21AE28994788}" dt="2021-10-16T03:08:24.250" v="1513" actId="478"/>
          <ac:spMkLst>
            <pc:docMk/>
            <pc:sldMk cId="4155400211" sldId="288"/>
            <ac:spMk id="9" creationId="{FE784110-D3C6-4C14-ABA6-CBE8158C80E4}"/>
          </ac:spMkLst>
        </pc:spChg>
        <pc:spChg chg="add del">
          <ac:chgData name="Jampa Dhondup" userId="d545e727c277e9af" providerId="LiveId" clId="{C04A2BFA-3F05-40AD-AEB2-21AE28994788}" dt="2021-10-16T03:08:26.136" v="1514" actId="26606"/>
          <ac:spMkLst>
            <pc:docMk/>
            <pc:sldMk cId="4155400211" sldId="288"/>
            <ac:spMk id="12" creationId="{743AA782-23D1-4521-8CAD-47662984AA08}"/>
          </ac:spMkLst>
        </pc:spChg>
        <pc:spChg chg="add del">
          <ac:chgData name="Jampa Dhondup" userId="d545e727c277e9af" providerId="LiveId" clId="{C04A2BFA-3F05-40AD-AEB2-21AE28994788}" dt="2021-10-16T03:08:26.136" v="1514" actId="26606"/>
          <ac:spMkLst>
            <pc:docMk/>
            <pc:sldMk cId="4155400211" sldId="288"/>
            <ac:spMk id="14" creationId="{650D18FE-0824-4A46-B22C-A86B52E5780A}"/>
          </ac:spMkLst>
        </pc:spChg>
        <pc:spChg chg="add">
          <ac:chgData name="Jampa Dhondup" userId="d545e727c277e9af" providerId="LiveId" clId="{C04A2BFA-3F05-40AD-AEB2-21AE28994788}" dt="2021-10-16T03:08:26.136" v="1514" actId="26606"/>
          <ac:spMkLst>
            <pc:docMk/>
            <pc:sldMk cId="4155400211" sldId="288"/>
            <ac:spMk id="19" creationId="{665DBBEF-238B-476B-96AB-8AAC3224ECEA}"/>
          </ac:spMkLst>
        </pc:spChg>
        <pc:spChg chg="add">
          <ac:chgData name="Jampa Dhondup" userId="d545e727c277e9af" providerId="LiveId" clId="{C04A2BFA-3F05-40AD-AEB2-21AE28994788}" dt="2021-10-16T03:08:26.136" v="1514" actId="26606"/>
          <ac:spMkLst>
            <pc:docMk/>
            <pc:sldMk cId="4155400211" sldId="288"/>
            <ac:spMk id="21" creationId="{3FCFB1DE-0B7E-48CC-BA90-B2AB0889F9D6}"/>
          </ac:spMkLst>
        </pc:spChg>
        <pc:picChg chg="add mod ord">
          <ac:chgData name="Jampa Dhondup" userId="d545e727c277e9af" providerId="LiveId" clId="{C04A2BFA-3F05-40AD-AEB2-21AE28994788}" dt="2021-10-16T03:08:26.136" v="1514" actId="26606"/>
          <ac:picMkLst>
            <pc:docMk/>
            <pc:sldMk cId="4155400211" sldId="288"/>
            <ac:picMk id="5" creationId="{DEDDE355-3192-4CE9-87B3-11F20419685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6948B-FB95-4AB1-95DE-80DD8CDAD6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6995D4-1729-4349-8F35-D16064B220D2}">
      <dgm:prSet/>
      <dgm:spPr/>
      <dgm:t>
        <a:bodyPr/>
        <a:lstStyle/>
        <a:p>
          <a:r>
            <a:rPr lang="en-US"/>
            <a:t>Where relational operators determine the relationship between two operands</a:t>
          </a:r>
        </a:p>
      </dgm:t>
    </dgm:pt>
    <dgm:pt modelId="{6C39467A-8F1D-43F1-9531-5B0B2F4D6427}" type="parTrans" cxnId="{9B1919E2-4993-48EF-8B26-DAA66073EC66}">
      <dgm:prSet/>
      <dgm:spPr/>
      <dgm:t>
        <a:bodyPr/>
        <a:lstStyle/>
        <a:p>
          <a:endParaRPr lang="en-US"/>
        </a:p>
      </dgm:t>
    </dgm:pt>
    <dgm:pt modelId="{B0F7215D-77DD-4050-AAF3-82BCF9FDE551}" type="sibTrans" cxnId="{9B1919E2-4993-48EF-8B26-DAA66073EC66}">
      <dgm:prSet/>
      <dgm:spPr/>
      <dgm:t>
        <a:bodyPr/>
        <a:lstStyle/>
        <a:p>
          <a:endParaRPr lang="en-US"/>
        </a:p>
      </dgm:t>
    </dgm:pt>
    <dgm:pt modelId="{FB49E180-FDF8-4E13-A2C4-616EF16B5872}">
      <dgm:prSet/>
      <dgm:spPr/>
      <dgm:t>
        <a:bodyPr/>
        <a:lstStyle/>
        <a:p>
          <a:r>
            <a:rPr lang="en-US"/>
            <a:t>Which will check if an operand is greater than, less than, equal to so onto the other operand. </a:t>
          </a:r>
        </a:p>
      </dgm:t>
    </dgm:pt>
    <dgm:pt modelId="{0D24D8A7-FA4B-453C-B774-4AF2DD92C4E4}" type="parTrans" cxnId="{7B6DD38C-0ED1-44F5-9A98-CEDAE7704D20}">
      <dgm:prSet/>
      <dgm:spPr/>
      <dgm:t>
        <a:bodyPr/>
        <a:lstStyle/>
        <a:p>
          <a:endParaRPr lang="en-US"/>
        </a:p>
      </dgm:t>
    </dgm:pt>
    <dgm:pt modelId="{F06B6E58-056D-465C-A1CF-37AAA95BD006}" type="sibTrans" cxnId="{7B6DD38C-0ED1-44F5-9A98-CEDAE7704D20}">
      <dgm:prSet/>
      <dgm:spPr/>
      <dgm:t>
        <a:bodyPr/>
        <a:lstStyle/>
        <a:p>
          <a:endParaRPr lang="en-US"/>
        </a:p>
      </dgm:t>
    </dgm:pt>
    <dgm:pt modelId="{8CD43D97-50E9-43FE-89B8-F0B19D99C451}">
      <dgm:prSet/>
      <dgm:spPr/>
      <dgm:t>
        <a:bodyPr/>
        <a:lstStyle/>
        <a:p>
          <a:r>
            <a:rPr lang="en-US"/>
            <a:t>Depend onto the relationship it will evaluated true or false.</a:t>
          </a:r>
        </a:p>
      </dgm:t>
    </dgm:pt>
    <dgm:pt modelId="{A9FA2E92-8B87-4FE5-9FC7-5CB0DEFFE505}" type="parTrans" cxnId="{886896EC-C68E-4728-AA61-4D8C7B4FA1EA}">
      <dgm:prSet/>
      <dgm:spPr/>
      <dgm:t>
        <a:bodyPr/>
        <a:lstStyle/>
        <a:p>
          <a:endParaRPr lang="en-US"/>
        </a:p>
      </dgm:t>
    </dgm:pt>
    <dgm:pt modelId="{0E10E1BD-EB7F-4FD6-B96F-21F9C1D57B17}" type="sibTrans" cxnId="{886896EC-C68E-4728-AA61-4D8C7B4FA1EA}">
      <dgm:prSet/>
      <dgm:spPr/>
      <dgm:t>
        <a:bodyPr/>
        <a:lstStyle/>
        <a:p>
          <a:endParaRPr lang="en-US"/>
        </a:p>
      </dgm:t>
    </dgm:pt>
    <dgm:pt modelId="{82A8E437-3C67-4699-804B-9033A3C8B4A3}" type="pres">
      <dgm:prSet presAssocID="{D876948B-FB95-4AB1-95DE-80DD8CDAD619}" presName="linear" presStyleCnt="0">
        <dgm:presLayoutVars>
          <dgm:animLvl val="lvl"/>
          <dgm:resizeHandles val="exact"/>
        </dgm:presLayoutVars>
      </dgm:prSet>
      <dgm:spPr/>
    </dgm:pt>
    <dgm:pt modelId="{EF0A9104-20C3-4F93-B056-F2EBDB7EF64E}" type="pres">
      <dgm:prSet presAssocID="{546995D4-1729-4349-8F35-D16064B220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6F4220-1D0D-4851-A37F-0B472DDFB62D}" type="pres">
      <dgm:prSet presAssocID="{B0F7215D-77DD-4050-AAF3-82BCF9FDE551}" presName="spacer" presStyleCnt="0"/>
      <dgm:spPr/>
    </dgm:pt>
    <dgm:pt modelId="{54C4FCE5-5739-4DED-A726-E552EFB2DF63}" type="pres">
      <dgm:prSet presAssocID="{FB49E180-FDF8-4E13-A2C4-616EF16B58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81F28F-6768-47A5-A188-17E576DF3A6E}" type="pres">
      <dgm:prSet presAssocID="{F06B6E58-056D-465C-A1CF-37AAA95BD006}" presName="spacer" presStyleCnt="0"/>
      <dgm:spPr/>
    </dgm:pt>
    <dgm:pt modelId="{B2DB7F4F-8457-4B47-8AAD-73E6D5C570AE}" type="pres">
      <dgm:prSet presAssocID="{8CD43D97-50E9-43FE-89B8-F0B19D99C4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77770C-D980-442B-884E-DB292F79A852}" type="presOf" srcId="{8CD43D97-50E9-43FE-89B8-F0B19D99C451}" destId="{B2DB7F4F-8457-4B47-8AAD-73E6D5C570AE}" srcOrd="0" destOrd="0" presId="urn:microsoft.com/office/officeart/2005/8/layout/vList2"/>
    <dgm:cxn modelId="{013F7732-6323-44BF-B9E3-7A4438F6EE33}" type="presOf" srcId="{546995D4-1729-4349-8F35-D16064B220D2}" destId="{EF0A9104-20C3-4F93-B056-F2EBDB7EF64E}" srcOrd="0" destOrd="0" presId="urn:microsoft.com/office/officeart/2005/8/layout/vList2"/>
    <dgm:cxn modelId="{F0EB6951-8E95-40C6-9E0D-019FEBCEF1E5}" type="presOf" srcId="{D876948B-FB95-4AB1-95DE-80DD8CDAD619}" destId="{82A8E437-3C67-4699-804B-9033A3C8B4A3}" srcOrd="0" destOrd="0" presId="urn:microsoft.com/office/officeart/2005/8/layout/vList2"/>
    <dgm:cxn modelId="{7B6DD38C-0ED1-44F5-9A98-CEDAE7704D20}" srcId="{D876948B-FB95-4AB1-95DE-80DD8CDAD619}" destId="{FB49E180-FDF8-4E13-A2C4-616EF16B5872}" srcOrd="1" destOrd="0" parTransId="{0D24D8A7-FA4B-453C-B774-4AF2DD92C4E4}" sibTransId="{F06B6E58-056D-465C-A1CF-37AAA95BD006}"/>
    <dgm:cxn modelId="{4169BAC9-E85F-4A5E-899B-5BD6BB15972C}" type="presOf" srcId="{FB49E180-FDF8-4E13-A2C4-616EF16B5872}" destId="{54C4FCE5-5739-4DED-A726-E552EFB2DF63}" srcOrd="0" destOrd="0" presId="urn:microsoft.com/office/officeart/2005/8/layout/vList2"/>
    <dgm:cxn modelId="{9B1919E2-4993-48EF-8B26-DAA66073EC66}" srcId="{D876948B-FB95-4AB1-95DE-80DD8CDAD619}" destId="{546995D4-1729-4349-8F35-D16064B220D2}" srcOrd="0" destOrd="0" parTransId="{6C39467A-8F1D-43F1-9531-5B0B2F4D6427}" sibTransId="{B0F7215D-77DD-4050-AAF3-82BCF9FDE551}"/>
    <dgm:cxn modelId="{886896EC-C68E-4728-AA61-4D8C7B4FA1EA}" srcId="{D876948B-FB95-4AB1-95DE-80DD8CDAD619}" destId="{8CD43D97-50E9-43FE-89B8-F0B19D99C451}" srcOrd="2" destOrd="0" parTransId="{A9FA2E92-8B87-4FE5-9FC7-5CB0DEFFE505}" sibTransId="{0E10E1BD-EB7F-4FD6-B96F-21F9C1D57B17}"/>
    <dgm:cxn modelId="{6D57433F-BFC9-4F9D-BE4C-05319AFCA382}" type="presParOf" srcId="{82A8E437-3C67-4699-804B-9033A3C8B4A3}" destId="{EF0A9104-20C3-4F93-B056-F2EBDB7EF64E}" srcOrd="0" destOrd="0" presId="urn:microsoft.com/office/officeart/2005/8/layout/vList2"/>
    <dgm:cxn modelId="{39617F28-4BCC-4DE8-A32E-ED9DACAF042A}" type="presParOf" srcId="{82A8E437-3C67-4699-804B-9033A3C8B4A3}" destId="{436F4220-1D0D-4851-A37F-0B472DDFB62D}" srcOrd="1" destOrd="0" presId="urn:microsoft.com/office/officeart/2005/8/layout/vList2"/>
    <dgm:cxn modelId="{D0D6C375-60D3-4895-8AB0-2A7D711ADB97}" type="presParOf" srcId="{82A8E437-3C67-4699-804B-9033A3C8B4A3}" destId="{54C4FCE5-5739-4DED-A726-E552EFB2DF63}" srcOrd="2" destOrd="0" presId="urn:microsoft.com/office/officeart/2005/8/layout/vList2"/>
    <dgm:cxn modelId="{5E67BC1F-05E0-4E52-9722-E93CC8E244AE}" type="presParOf" srcId="{82A8E437-3C67-4699-804B-9033A3C8B4A3}" destId="{8581F28F-6768-47A5-A188-17E576DF3A6E}" srcOrd="3" destOrd="0" presId="urn:microsoft.com/office/officeart/2005/8/layout/vList2"/>
    <dgm:cxn modelId="{8116D202-9C15-4FE3-840D-C748CBDA6300}" type="presParOf" srcId="{82A8E437-3C67-4699-804B-9033A3C8B4A3}" destId="{B2DB7F4F-8457-4B47-8AAD-73E6D5C570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E723AC-8154-4B50-9269-EC70923DD13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61540D-1235-4736-9A9D-2C79263A3335}">
      <dgm:prSet/>
      <dgm:spPr/>
      <dgm:t>
        <a:bodyPr/>
        <a:lstStyle/>
        <a:p>
          <a:r>
            <a:rPr lang="en-US" dirty="0"/>
            <a:t>The Java left shift operator &lt;&lt; is used to shift all the bits in a value to the left side of a specified number of times.</a:t>
          </a:r>
        </a:p>
      </dgm:t>
    </dgm:pt>
    <dgm:pt modelId="{532DA675-627C-4D68-946E-ADF28A9679F6}" type="parTrans" cxnId="{50BF333D-218A-4273-A34B-D172A2E84A6D}">
      <dgm:prSet/>
      <dgm:spPr/>
      <dgm:t>
        <a:bodyPr/>
        <a:lstStyle/>
        <a:p>
          <a:endParaRPr lang="en-US"/>
        </a:p>
      </dgm:t>
    </dgm:pt>
    <dgm:pt modelId="{D1311CB9-7F5F-4923-84A7-545FFB618FC1}" type="sibTrans" cxnId="{50BF333D-218A-4273-A34B-D172A2E84A6D}">
      <dgm:prSet/>
      <dgm:spPr/>
      <dgm:t>
        <a:bodyPr/>
        <a:lstStyle/>
        <a:p>
          <a:endParaRPr lang="en-US"/>
        </a:p>
      </dgm:t>
    </dgm:pt>
    <dgm:pt modelId="{29AC082B-FE29-4E99-91C2-6467EC719CFB}">
      <dgm:prSet/>
      <dgm:spPr/>
      <dgm:t>
        <a:bodyPr/>
        <a:lstStyle/>
        <a:p>
          <a:r>
            <a:rPr lang="en-US"/>
            <a:t>The Java right shift operator &gt;&gt; is used to move left operands value to right by the number of bits specified by the right operand.</a:t>
          </a:r>
        </a:p>
      </dgm:t>
    </dgm:pt>
    <dgm:pt modelId="{F028E66D-325F-49AB-8A06-E3601F3BCF0F}" type="parTrans" cxnId="{D01A9E4A-FF20-4EC9-A950-BEAFC5AE0764}">
      <dgm:prSet/>
      <dgm:spPr/>
      <dgm:t>
        <a:bodyPr/>
        <a:lstStyle/>
        <a:p>
          <a:endParaRPr lang="en-US"/>
        </a:p>
      </dgm:t>
    </dgm:pt>
    <dgm:pt modelId="{DB744B82-BC22-4277-B213-B94B72B0C0CC}" type="sibTrans" cxnId="{D01A9E4A-FF20-4EC9-A950-BEAFC5AE0764}">
      <dgm:prSet/>
      <dgm:spPr/>
      <dgm:t>
        <a:bodyPr/>
        <a:lstStyle/>
        <a:p>
          <a:endParaRPr lang="en-US"/>
        </a:p>
      </dgm:t>
    </dgm:pt>
    <dgm:pt modelId="{AEAA2E37-72B4-42EF-B6E8-F1756A4497AA}" type="pres">
      <dgm:prSet presAssocID="{0AE723AC-8154-4B50-9269-EC70923DD1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605325-41B6-4873-A204-1D442D0687B9}" type="pres">
      <dgm:prSet presAssocID="{7061540D-1235-4736-9A9D-2C79263A3335}" presName="hierRoot1" presStyleCnt="0"/>
      <dgm:spPr/>
    </dgm:pt>
    <dgm:pt modelId="{AF039281-C1DD-4ABB-BDF3-E9B07CD75524}" type="pres">
      <dgm:prSet presAssocID="{7061540D-1235-4736-9A9D-2C79263A3335}" presName="composite" presStyleCnt="0"/>
      <dgm:spPr/>
    </dgm:pt>
    <dgm:pt modelId="{3C026FFB-E726-425B-A284-31FCECF49999}" type="pres">
      <dgm:prSet presAssocID="{7061540D-1235-4736-9A9D-2C79263A3335}" presName="background" presStyleLbl="node0" presStyleIdx="0" presStyleCnt="2"/>
      <dgm:spPr/>
    </dgm:pt>
    <dgm:pt modelId="{E3AB6C17-AD4C-4143-9FF2-C71887BCE9FA}" type="pres">
      <dgm:prSet presAssocID="{7061540D-1235-4736-9A9D-2C79263A3335}" presName="text" presStyleLbl="fgAcc0" presStyleIdx="0" presStyleCnt="2">
        <dgm:presLayoutVars>
          <dgm:chPref val="3"/>
        </dgm:presLayoutVars>
      </dgm:prSet>
      <dgm:spPr/>
    </dgm:pt>
    <dgm:pt modelId="{8B5EB7BB-4BB4-443A-A745-8B58D96C3C17}" type="pres">
      <dgm:prSet presAssocID="{7061540D-1235-4736-9A9D-2C79263A3335}" presName="hierChild2" presStyleCnt="0"/>
      <dgm:spPr/>
    </dgm:pt>
    <dgm:pt modelId="{2939F287-6D2C-49C1-A4D4-E474641BA4D1}" type="pres">
      <dgm:prSet presAssocID="{29AC082B-FE29-4E99-91C2-6467EC719CFB}" presName="hierRoot1" presStyleCnt="0"/>
      <dgm:spPr/>
    </dgm:pt>
    <dgm:pt modelId="{25842880-1E03-4C0B-9145-C99B87B34423}" type="pres">
      <dgm:prSet presAssocID="{29AC082B-FE29-4E99-91C2-6467EC719CFB}" presName="composite" presStyleCnt="0"/>
      <dgm:spPr/>
    </dgm:pt>
    <dgm:pt modelId="{C8FD751F-B08B-47BC-999F-794E553458A5}" type="pres">
      <dgm:prSet presAssocID="{29AC082B-FE29-4E99-91C2-6467EC719CFB}" presName="background" presStyleLbl="node0" presStyleIdx="1" presStyleCnt="2"/>
      <dgm:spPr/>
    </dgm:pt>
    <dgm:pt modelId="{9DD9F6A0-35D7-4E3B-8FAE-089E144D365D}" type="pres">
      <dgm:prSet presAssocID="{29AC082B-FE29-4E99-91C2-6467EC719CFB}" presName="text" presStyleLbl="fgAcc0" presStyleIdx="1" presStyleCnt="2">
        <dgm:presLayoutVars>
          <dgm:chPref val="3"/>
        </dgm:presLayoutVars>
      </dgm:prSet>
      <dgm:spPr/>
    </dgm:pt>
    <dgm:pt modelId="{341740E3-BE8A-4CCA-B9E4-A4B49A355220}" type="pres">
      <dgm:prSet presAssocID="{29AC082B-FE29-4E99-91C2-6467EC719CFB}" presName="hierChild2" presStyleCnt="0"/>
      <dgm:spPr/>
    </dgm:pt>
  </dgm:ptLst>
  <dgm:cxnLst>
    <dgm:cxn modelId="{50BF333D-218A-4273-A34B-D172A2E84A6D}" srcId="{0AE723AC-8154-4B50-9269-EC70923DD135}" destId="{7061540D-1235-4736-9A9D-2C79263A3335}" srcOrd="0" destOrd="0" parTransId="{532DA675-627C-4D68-946E-ADF28A9679F6}" sibTransId="{D1311CB9-7F5F-4923-84A7-545FFB618FC1}"/>
    <dgm:cxn modelId="{D01A9E4A-FF20-4EC9-A950-BEAFC5AE0764}" srcId="{0AE723AC-8154-4B50-9269-EC70923DD135}" destId="{29AC082B-FE29-4E99-91C2-6467EC719CFB}" srcOrd="1" destOrd="0" parTransId="{F028E66D-325F-49AB-8A06-E3601F3BCF0F}" sibTransId="{DB744B82-BC22-4277-B213-B94B72B0C0CC}"/>
    <dgm:cxn modelId="{9A3413BE-FA6A-4623-8B1F-25097191270B}" type="presOf" srcId="{0AE723AC-8154-4B50-9269-EC70923DD135}" destId="{AEAA2E37-72B4-42EF-B6E8-F1756A4497AA}" srcOrd="0" destOrd="0" presId="urn:microsoft.com/office/officeart/2005/8/layout/hierarchy1"/>
    <dgm:cxn modelId="{BAB071F8-2D06-4F32-9E72-D4FC39B3118D}" type="presOf" srcId="{7061540D-1235-4736-9A9D-2C79263A3335}" destId="{E3AB6C17-AD4C-4143-9FF2-C71887BCE9FA}" srcOrd="0" destOrd="0" presId="urn:microsoft.com/office/officeart/2005/8/layout/hierarchy1"/>
    <dgm:cxn modelId="{E00E7CFE-CCE4-4E3A-95EE-F1B32E7896DB}" type="presOf" srcId="{29AC082B-FE29-4E99-91C2-6467EC719CFB}" destId="{9DD9F6A0-35D7-4E3B-8FAE-089E144D365D}" srcOrd="0" destOrd="0" presId="urn:microsoft.com/office/officeart/2005/8/layout/hierarchy1"/>
    <dgm:cxn modelId="{30265A15-B375-4133-8462-25CAAC0AF967}" type="presParOf" srcId="{AEAA2E37-72B4-42EF-B6E8-F1756A4497AA}" destId="{3A605325-41B6-4873-A204-1D442D0687B9}" srcOrd="0" destOrd="0" presId="urn:microsoft.com/office/officeart/2005/8/layout/hierarchy1"/>
    <dgm:cxn modelId="{080D2472-EADF-4FA6-A5D1-DB9E4442290A}" type="presParOf" srcId="{3A605325-41B6-4873-A204-1D442D0687B9}" destId="{AF039281-C1DD-4ABB-BDF3-E9B07CD75524}" srcOrd="0" destOrd="0" presId="urn:microsoft.com/office/officeart/2005/8/layout/hierarchy1"/>
    <dgm:cxn modelId="{11610143-77E8-4A68-B9BB-CCDC2AEE000D}" type="presParOf" srcId="{AF039281-C1DD-4ABB-BDF3-E9B07CD75524}" destId="{3C026FFB-E726-425B-A284-31FCECF49999}" srcOrd="0" destOrd="0" presId="urn:microsoft.com/office/officeart/2005/8/layout/hierarchy1"/>
    <dgm:cxn modelId="{A60E87D9-FFE6-4DE5-A531-126DBCEA0D8B}" type="presParOf" srcId="{AF039281-C1DD-4ABB-BDF3-E9B07CD75524}" destId="{E3AB6C17-AD4C-4143-9FF2-C71887BCE9FA}" srcOrd="1" destOrd="0" presId="urn:microsoft.com/office/officeart/2005/8/layout/hierarchy1"/>
    <dgm:cxn modelId="{6E76FE37-0C05-4528-8817-01375158EFD8}" type="presParOf" srcId="{3A605325-41B6-4873-A204-1D442D0687B9}" destId="{8B5EB7BB-4BB4-443A-A745-8B58D96C3C17}" srcOrd="1" destOrd="0" presId="urn:microsoft.com/office/officeart/2005/8/layout/hierarchy1"/>
    <dgm:cxn modelId="{98266C99-0519-478A-A8B0-94FA2D5B129D}" type="presParOf" srcId="{AEAA2E37-72B4-42EF-B6E8-F1756A4497AA}" destId="{2939F287-6D2C-49C1-A4D4-E474641BA4D1}" srcOrd="1" destOrd="0" presId="urn:microsoft.com/office/officeart/2005/8/layout/hierarchy1"/>
    <dgm:cxn modelId="{5421201A-232A-435F-B15E-6CD7D3F8E24F}" type="presParOf" srcId="{2939F287-6D2C-49C1-A4D4-E474641BA4D1}" destId="{25842880-1E03-4C0B-9145-C99B87B34423}" srcOrd="0" destOrd="0" presId="urn:microsoft.com/office/officeart/2005/8/layout/hierarchy1"/>
    <dgm:cxn modelId="{E99C8803-C25E-4B48-9CD4-626EAE85EA8F}" type="presParOf" srcId="{25842880-1E03-4C0B-9145-C99B87B34423}" destId="{C8FD751F-B08B-47BC-999F-794E553458A5}" srcOrd="0" destOrd="0" presId="urn:microsoft.com/office/officeart/2005/8/layout/hierarchy1"/>
    <dgm:cxn modelId="{BC9E7117-0127-4537-A5AB-D8F10CC6D599}" type="presParOf" srcId="{25842880-1E03-4C0B-9145-C99B87B34423}" destId="{9DD9F6A0-35D7-4E3B-8FAE-089E144D365D}" srcOrd="1" destOrd="0" presId="urn:microsoft.com/office/officeart/2005/8/layout/hierarchy1"/>
    <dgm:cxn modelId="{90B75967-DBDF-473D-89A8-A0FE3C28253D}" type="presParOf" srcId="{2939F287-6D2C-49C1-A4D4-E474641BA4D1}" destId="{341740E3-BE8A-4CCA-B9E4-A4B49A3552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A9104-20C3-4F93-B056-F2EBDB7EF64E}">
      <dsp:nvSpPr>
        <dsp:cNvPr id="0" name=""/>
        <dsp:cNvSpPr/>
      </dsp:nvSpPr>
      <dsp:spPr>
        <a:xfrm>
          <a:off x="0" y="191393"/>
          <a:ext cx="5257800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Where relational operators determine the relationship between two operands</a:t>
          </a:r>
        </a:p>
      </dsp:txBody>
      <dsp:txXfrm>
        <a:off x="80532" y="271925"/>
        <a:ext cx="5096736" cy="1488636"/>
      </dsp:txXfrm>
    </dsp:sp>
    <dsp:sp modelId="{54C4FCE5-5739-4DED-A726-E552EFB2DF63}">
      <dsp:nvSpPr>
        <dsp:cNvPr id="0" name=""/>
        <dsp:cNvSpPr/>
      </dsp:nvSpPr>
      <dsp:spPr>
        <a:xfrm>
          <a:off x="0" y="1927493"/>
          <a:ext cx="5257800" cy="16497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Which will check if an operand is greater than, less than, equal to so onto the other operand. </a:t>
          </a:r>
        </a:p>
      </dsp:txBody>
      <dsp:txXfrm>
        <a:off x="80532" y="2008025"/>
        <a:ext cx="5096736" cy="1488636"/>
      </dsp:txXfrm>
    </dsp:sp>
    <dsp:sp modelId="{B2DB7F4F-8457-4B47-8AAD-73E6D5C570AE}">
      <dsp:nvSpPr>
        <dsp:cNvPr id="0" name=""/>
        <dsp:cNvSpPr/>
      </dsp:nvSpPr>
      <dsp:spPr>
        <a:xfrm>
          <a:off x="0" y="3663594"/>
          <a:ext cx="5257800" cy="164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Depend onto the relationship it will evaluated true or false.</a:t>
          </a:r>
        </a:p>
      </dsp:txBody>
      <dsp:txXfrm>
        <a:off x="80532" y="3744126"/>
        <a:ext cx="5096736" cy="1488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6FFB-E726-425B-A284-31FCECF49999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B6C17-AD4C-4143-9FF2-C71887BCE9FA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Java left shift operator &lt;&lt; is used to shift all the bits in a value to the left side of a specified number of times.</a:t>
          </a:r>
        </a:p>
      </dsp:txBody>
      <dsp:txXfrm>
        <a:off x="678914" y="525899"/>
        <a:ext cx="4067491" cy="2525499"/>
      </dsp:txXfrm>
    </dsp:sp>
    <dsp:sp modelId="{C8FD751F-B08B-47BC-999F-794E553458A5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9F6A0-35D7-4E3B-8FAE-089E144D365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Java right shift operator &gt;&gt; is used to move left operands value to right by the number of bits specified by the right operand.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  <a:cs typeface="Calibri Light"/>
              </a:rPr>
              <a:t>Operator and Expression in Java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CCA4B-DB26-4A74-9780-59CADFAD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14846-4FCA-4D2B-B894-70939183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293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BDAA-3F29-4C3E-9288-6AC6E53A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Relational Operators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66B5EF-7CA5-4672-9674-76B69A3D5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1663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7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60ADB-6FEE-4007-B07A-82F80A52A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9" b="4865"/>
          <a:stretch/>
        </p:blipFill>
        <p:spPr>
          <a:xfrm>
            <a:off x="643467" y="643467"/>
            <a:ext cx="10905066" cy="53001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80D8A7-3A7E-4965-85D1-E21E0E74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-35332"/>
            <a:ext cx="7589520" cy="69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D4DD-B243-4006-8B3D-4A9565E9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0" y="365125"/>
            <a:ext cx="269748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B1DD3-5B87-4DD0-9BE1-BAFDB5041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8" y="233680"/>
            <a:ext cx="12116264" cy="6390640"/>
          </a:xfrm>
        </p:spPr>
      </p:pic>
    </p:spTree>
    <p:extLst>
      <p:ext uri="{BB962C8B-B14F-4D97-AF65-F5344CB8AC3E}">
        <p14:creationId xmlns:p14="http://schemas.microsoft.com/office/powerpoint/2010/main" val="393317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3BFB2-6DF7-4C9F-86DA-C93BD35D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9ACF-6455-4D9C-9773-C29264C4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1239518"/>
          </a:xfrm>
        </p:spPr>
        <p:txBody>
          <a:bodyPr anchor="ctr">
            <a:normAutofit/>
          </a:bodyPr>
          <a:lstStyle/>
          <a:p>
            <a:r>
              <a:rPr lang="en-US" sz="2000"/>
              <a:t>The logical operators || (conditional-OR) and &amp;&amp; (conditional-AND) operate on boolean expressions.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EE1-CC0E-4D32-BBA9-6B898797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50" y="3200400"/>
            <a:ext cx="8720334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5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A029-79D3-43A5-95D7-689D008D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350" y="337351"/>
            <a:ext cx="1872449" cy="135333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AF10B-BF7C-47C9-801D-AE2912C02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1771790" cy="6838721"/>
          </a:xfrm>
        </p:spPr>
      </p:pic>
    </p:spTree>
    <p:extLst>
      <p:ext uri="{BB962C8B-B14F-4D97-AF65-F5344CB8AC3E}">
        <p14:creationId xmlns:p14="http://schemas.microsoft.com/office/powerpoint/2010/main" val="252365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B420-01FE-4F4C-A707-3D62A9F6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26D8-4096-4015-A1EF-53143781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71" y="251968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conditional operator or ternary operator ?: is shorthand for the if-then-else statement. The syntax of the conditional operator is:</a:t>
            </a:r>
          </a:p>
          <a:p>
            <a:pPr marL="0" indent="0">
              <a:buNone/>
            </a:pPr>
            <a:r>
              <a:rPr lang="en-US" sz="2000" dirty="0"/>
              <a:t>	variable = Expression ? expression1 : expression2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the Expression is true, expression1 is assigned to the variable.</a:t>
            </a:r>
          </a:p>
          <a:p>
            <a:pPr marL="0" indent="0">
              <a:buNone/>
            </a:pPr>
            <a:r>
              <a:rPr lang="en-US" sz="2000" dirty="0"/>
              <a:t>If the Expression is false, expression2 is assigned to the variable.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C5EA3-19C8-4861-A524-98D702D41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-30460" y="-4063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FA30E-84D1-4973-8ECE-AFF8C4EFB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2555"/>
            <a:ext cx="10905066" cy="519288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63A38A-B34A-43B8-9C51-7E417693D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3681" y="643467"/>
            <a:ext cx="936463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D03AA-BD78-4659-BC27-126638AA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Introduction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4466-CD6D-4DB5-B92E-18E114F5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In this section we will learn about operators, there syntax and how to use them etc.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Where operators are symbols that used to perform different operations based onto the </a:t>
            </a:r>
            <a:r>
              <a:rPr lang="en-US">
                <a:cs typeface="Calibri"/>
              </a:rPr>
              <a:t>types of operator been used </a:t>
            </a:r>
          </a:p>
          <a:p>
            <a:r>
              <a:rPr lang="en-US" dirty="0">
                <a:cs typeface="Calibri"/>
              </a:rPr>
              <a:t>They are different types of operator in Java </a:t>
            </a:r>
          </a:p>
        </p:txBody>
      </p:sp>
    </p:spTree>
    <p:extLst>
      <p:ext uri="{BB962C8B-B14F-4D97-AF65-F5344CB8AC3E}">
        <p14:creationId xmlns:p14="http://schemas.microsoft.com/office/powerpoint/2010/main" val="398598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3A6F-6DB9-4B0D-AE59-E9A33874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Bitwise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ED1D-E4DD-47B1-BCFD-858EC8B0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 dirty="0"/>
              <a:t>They are used to performing manipulation of individual bits of a number. They can be used with any of the integral types ( char, short, int etc. ). </a:t>
            </a:r>
          </a:p>
          <a:p>
            <a:r>
              <a:rPr lang="en-IN" sz="2000" dirty="0"/>
              <a:t>They are used when performing updates and query operation of Binary indexed tree etc. </a:t>
            </a:r>
          </a:p>
          <a:p>
            <a:r>
              <a:rPr lang="en-IN" sz="2000" dirty="0"/>
              <a:t>The bitwise operator are </a:t>
            </a:r>
          </a:p>
          <a:p>
            <a:pPr lvl="1"/>
            <a:r>
              <a:rPr lang="en-IN" sz="2000" dirty="0"/>
              <a:t>Bitwise OR operator ( | )</a:t>
            </a:r>
          </a:p>
          <a:p>
            <a:pPr lvl="1"/>
            <a:r>
              <a:rPr lang="en-IN" sz="2000" dirty="0"/>
              <a:t>Bitwise AND operator ( &amp; )</a:t>
            </a:r>
          </a:p>
          <a:p>
            <a:pPr lvl="1"/>
            <a:r>
              <a:rPr lang="en-IN" sz="2000" dirty="0"/>
              <a:t>Bitwise XOR operator ( ^ ) </a:t>
            </a:r>
          </a:p>
          <a:p>
            <a:pPr lvl="1"/>
            <a:r>
              <a:rPr lang="en-IN" sz="2000" dirty="0"/>
              <a:t>Bitwise Complement ( ~ ) 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BD834A6-6179-478A-826A-D9D7664E7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6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D7B4C-32F5-4EE4-84E7-19342B2F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/>
              <a:t>Bitwise OR operator ( | 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0401-B3C9-4309-B38A-014FBEFF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This operator is a binary operator, denoted by ‘|’. It returns bit by bit OR of input values, if either of the bits is 1, it gives 1, else it gives 0. </a:t>
            </a:r>
          </a:p>
          <a:p>
            <a:endParaRPr lang="en-IN" sz="22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3F0E56-8E36-4CD5-861C-73482F2B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93386"/>
            <a:ext cx="5458968" cy="38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92E70-4784-4CCF-A801-DE4337F3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/>
              <a:t>Bitwise AND operator ( &amp; )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DBB9-FE85-4814-95BF-8140B161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This operator is a binary operator, denoted by ‘&amp;’. </a:t>
            </a:r>
          </a:p>
          <a:p>
            <a:r>
              <a:rPr lang="en-US" sz="2200"/>
              <a:t>It returns bit by bit AND of input values, i.e, if both bits are 1, it gives 1, else it gives 0.</a:t>
            </a:r>
          </a:p>
          <a:p>
            <a:r>
              <a:rPr lang="en-US" sz="2200"/>
              <a:t> </a:t>
            </a:r>
            <a:endParaRPr lang="en-IN" sz="22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7C193F-C89B-49D8-99D2-119A5636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92056"/>
            <a:ext cx="5458968" cy="34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62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E6E9-35FF-4FD2-B19C-6CD9CC98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Bitwise XOR operator ( ^ )</a:t>
            </a:r>
            <a:endParaRPr lang="en-IN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7190-8976-469B-8189-46CDD675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This operator is a binary operator, denoted by ‘^’. </a:t>
            </a:r>
          </a:p>
          <a:p>
            <a:r>
              <a:rPr lang="en-US" sz="2200"/>
              <a:t>It returns bit by bit XOR of input values, i.e, if corresponding bits are different, it gives 1, else it gives 0. </a:t>
            </a:r>
          </a:p>
          <a:p>
            <a:endParaRPr lang="en-IN" sz="22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E2E9F29-DBF0-405B-9C76-6C22492C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89398"/>
            <a:ext cx="5458968" cy="38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3FAE0-6BE5-452F-824D-59641654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Bitwise complement ( ~ ) Operator </a:t>
            </a:r>
            <a:endParaRPr lang="en-IN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9218-8158-41AF-AE7E-D30CE0AD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This operator is a unary operator, denoted by ‘~’. </a:t>
            </a:r>
          </a:p>
          <a:p>
            <a:r>
              <a:rPr lang="en-US" sz="2200"/>
              <a:t>It returns the one’s complement representation of the input value, i.e, with all bits inverted, which means it makes every 0 to 1, and every 1 to 0.</a:t>
            </a:r>
            <a:endParaRPr lang="en-IN" sz="22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4CF1DF-DFD8-4E3E-871A-0AD9F8BC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26193"/>
            <a:ext cx="5458968" cy="36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4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07DCA-6B57-4141-9E41-AFEC5EA2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C4E88-B41C-4654-900E-4E9168A8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126279"/>
            <a:ext cx="5425439" cy="66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8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E976D-E251-4FF0-A38A-5F1E84F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Shift Operators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36DA-BE5A-4A81-8633-DBF20FBC8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These operators are used to shift the bits of a number left or right thereby multiplying or dividing the number by two, respectively. </a:t>
            </a:r>
          </a:p>
          <a:p>
            <a:r>
              <a:rPr lang="en-US" sz="2200" dirty="0"/>
              <a:t>They can be used when we have to multiply or divide a number by two. </a:t>
            </a:r>
          </a:p>
          <a:p>
            <a:r>
              <a:rPr lang="en-US" sz="2200" dirty="0"/>
              <a:t>number </a:t>
            </a:r>
            <a:r>
              <a:rPr lang="en-US" sz="2200" dirty="0" err="1"/>
              <a:t>shift_op</a:t>
            </a:r>
            <a:r>
              <a:rPr lang="en-US" sz="2200" dirty="0"/>
              <a:t> </a:t>
            </a:r>
            <a:r>
              <a:rPr lang="en-US" sz="2200" dirty="0" err="1"/>
              <a:t>number_of_places_to_shift</a:t>
            </a:r>
            <a:r>
              <a:rPr lang="en-US" sz="2200" dirty="0"/>
              <a:t>;</a:t>
            </a:r>
          </a:p>
          <a:p>
            <a:r>
              <a:rPr lang="en-US" sz="2200" dirty="0"/>
              <a:t>Types of shift operator </a:t>
            </a:r>
          </a:p>
          <a:p>
            <a:pPr lvl="1"/>
            <a:r>
              <a:rPr lang="en-US" sz="2200" dirty="0"/>
              <a:t>Signed right shift operator </a:t>
            </a:r>
          </a:p>
          <a:p>
            <a:pPr lvl="1"/>
            <a:r>
              <a:rPr lang="en-US" sz="2200" dirty="0"/>
              <a:t>Unsigned right shift operator </a:t>
            </a:r>
          </a:p>
          <a:p>
            <a:pPr lvl="1"/>
            <a:r>
              <a:rPr lang="en-US" sz="2200" dirty="0"/>
              <a:t>Signed left shift operator </a:t>
            </a:r>
          </a:p>
          <a:p>
            <a:pPr lvl="1"/>
            <a:r>
              <a:rPr lang="en-US" sz="2200" dirty="0"/>
              <a:t>Unsigned left shift operator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0582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1BA2D-634A-44B1-A1AD-411D0FED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Signed Right shift operator ( &gt;&gt; )</a:t>
            </a:r>
            <a:endParaRPr lang="en-IN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150D-DEEB-4740-97DA-91039195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Shifts the bits of the number to the right and fills the voids left with the sign bit (1 in case of negative number and 0 in case of positive number). </a:t>
            </a:r>
          </a:p>
          <a:p>
            <a:r>
              <a:rPr lang="en-US" sz="2200"/>
              <a:t>The leftmost bit and a depends on the sign of initial number. Similar effect as of dividing the number with some power of two. </a:t>
            </a:r>
            <a:endParaRPr lang="en-IN" sz="22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C77CF6-9D3E-4FD9-938B-3DC02B80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99223"/>
            <a:ext cx="5458968" cy="48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0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E9A5B-200D-4094-87B4-BE71DA7D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Unsigned right shift operator ( &gt;&gt;&gt; ) </a:t>
            </a:r>
            <a:endParaRPr lang="en-IN" sz="4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C8A7-2DBF-42FD-9E28-18B94ADB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Shifts the bits of the number to the right and fills 0 on voids left as a result. </a:t>
            </a:r>
          </a:p>
          <a:p>
            <a:r>
              <a:rPr lang="en-US" sz="2200" dirty="0"/>
              <a:t>The leftmost bit is set to 0. (&gt;&gt;&gt;) is unsigned-shift; it’ll insert 0. (&gt;&gt;) is signed and will extend the sign bit. </a:t>
            </a:r>
            <a:endParaRPr lang="en-IN" sz="2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A6FA308-5331-4DE9-9369-63A3D2F1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78119"/>
            <a:ext cx="5458968" cy="39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06D19-416E-41D8-B617-1F64ADA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Left shift operator ( &lt;&lt; ) </a:t>
            </a:r>
            <a:endParaRPr lang="en-IN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B169-7291-4546-84F4-0E0B437B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Shifts the bits of the number to the left and fills 0 on voids left as a result. </a:t>
            </a:r>
          </a:p>
          <a:p>
            <a:r>
              <a:rPr lang="en-US" sz="2200"/>
              <a:t>Similar effect as of multiplying the number with some power of two. </a:t>
            </a:r>
            <a:endParaRPr lang="en-IN" sz="220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865B622-5A44-4602-979A-1580F121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381886"/>
            <a:ext cx="5458968" cy="40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D318-AD77-4DB4-9E13-8DBDD1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Assignment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E68E-B72A-4D33-AF36-DC52F68F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Where it is used to assign value onto variables</a:t>
            </a:r>
          </a:p>
          <a:p>
            <a:r>
              <a:rPr lang="en-US">
                <a:cs typeface="Calibri"/>
              </a:rPr>
              <a:t>Where it is one of most common operator that we use.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We use it in every statement 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Int age;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age = 20;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93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CD1E-837B-4041-ACFA-EBE99AA6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4600"/>
              <a:t>Unsigned Left shift operator (&lt;&lt;&lt;)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9BFC-D3B2-4AA5-B153-A2A7408E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Unlike unsigned Right Shift, there is no “&lt;&lt;&lt;” operator in Java, because the logical (&lt;&lt;) and arithmetic left-shift (&lt;&lt;&lt;) operations are identical.</a:t>
            </a:r>
            <a:endParaRPr lang="en-IN" sz="2200"/>
          </a:p>
        </p:txBody>
      </p:sp>
      <p:pic>
        <p:nvPicPr>
          <p:cNvPr id="7" name="Graphic 6" descr="Switch">
            <a:extLst>
              <a:ext uri="{FF2B5EF4-FFF2-40B4-BE49-F238E27FC236}">
                <a16:creationId xmlns:a16="http://schemas.microsoft.com/office/drawing/2014/main" id="{9F5A0E76-0139-4742-A192-F7F4BE13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2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DAE66-8BB3-4291-A472-31742467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DE355-3192-4CE9-87B3-11F20419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03" y="640080"/>
            <a:ext cx="694860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0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16F2-CA17-4B30-83D7-6B782775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Shift Operators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57878-2044-40FE-BC75-A83E40A8D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5007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542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9E45-B9CF-4A96-A54C-0707F9D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37389-3CB4-4584-8D0A-EC407A62C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106" y="1825625"/>
            <a:ext cx="9633788" cy="4351338"/>
          </a:xfrm>
        </p:spPr>
      </p:pic>
    </p:spTree>
    <p:extLst>
      <p:ext uri="{BB962C8B-B14F-4D97-AF65-F5344CB8AC3E}">
        <p14:creationId xmlns:p14="http://schemas.microsoft.com/office/powerpoint/2010/main" val="6829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215-A897-41C2-97CD-12E98F80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Arithematic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5FDC-9F21-4697-932A-C409DE62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They are used to perform mathematical operations like addition, substraction, multiplication etc.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B63D2-F774-4FF8-BDD4-7DA79EBF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261132"/>
            <a:ext cx="6019331" cy="23324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46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6C4B0-B086-4F8E-A581-95042A96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2" t="-160" r="114" b="2564"/>
          <a:stretch/>
        </p:blipFill>
        <p:spPr>
          <a:xfrm>
            <a:off x="395433" y="249726"/>
            <a:ext cx="9115653" cy="636137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6F4C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F51972-F938-4C24-8519-7640D939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" r="8170" b="-288"/>
          <a:stretch/>
        </p:blipFill>
        <p:spPr>
          <a:xfrm>
            <a:off x="-1071" y="-1087"/>
            <a:ext cx="8805091" cy="68657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D7D63-06E5-4A32-B0F7-EF30A36A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803" y="260742"/>
            <a:ext cx="3240066" cy="23067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Arithematic Operator to add 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91FB8-6BA3-4B2A-8F96-A2849842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Unary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426C-8A45-423B-A0DC-CE7FA2EE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C000"/>
                </a:solidFill>
              </a:rPr>
              <a:t>Unary operators perform operation on only one operand </a:t>
            </a:r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B0CEDC-F360-4A21-B958-6178146D8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5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3D48B3-4101-435C-98E4-2E62B6F3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919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76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EEF0-3CAD-4D68-A50C-FC5F4382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6315-65B7-492D-9E41-3FABF9D1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++ and – as both prefix and postfix.</a:t>
            </a:r>
          </a:p>
          <a:p>
            <a:r>
              <a:rPr lang="en-US" dirty="0"/>
              <a:t>Where the ++ increase by 1 and </a:t>
            </a:r>
          </a:p>
          <a:p>
            <a:r>
              <a:rPr lang="en-US" dirty="0"/>
              <a:t>-- operator will decrease the value of variable by 1</a:t>
            </a:r>
          </a:p>
          <a:p>
            <a:r>
              <a:rPr lang="en-US" dirty="0"/>
              <a:t>Prefix ++x will first increase the value and then complete the expression</a:t>
            </a:r>
          </a:p>
          <a:p>
            <a:r>
              <a:rPr lang="en-US" dirty="0"/>
              <a:t>Whereas x++ will first evaluate the expression and then increase by 1</a:t>
            </a:r>
          </a:p>
        </p:txBody>
      </p:sp>
    </p:spTree>
    <p:extLst>
      <p:ext uri="{BB962C8B-B14F-4D97-AF65-F5344CB8AC3E}">
        <p14:creationId xmlns:p14="http://schemas.microsoft.com/office/powerpoint/2010/main" val="150966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882</Words>
  <Application>Microsoft Office PowerPoint</Application>
  <PresentationFormat>Widescreen</PresentationFormat>
  <Paragraphs>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Operator and Expression in Java</vt:lpstr>
      <vt:lpstr>Introduction </vt:lpstr>
      <vt:lpstr>Assignment operator</vt:lpstr>
      <vt:lpstr>Arithematic Operators</vt:lpstr>
      <vt:lpstr>PowerPoint Presentation</vt:lpstr>
      <vt:lpstr>Arithematic Operator to add String</vt:lpstr>
      <vt:lpstr>Unary Operator</vt:lpstr>
      <vt:lpstr>PowerPoint Presentation</vt:lpstr>
      <vt:lpstr>Increment and decrement operators</vt:lpstr>
      <vt:lpstr>Example</vt:lpstr>
      <vt:lpstr>Relational Operators</vt:lpstr>
      <vt:lpstr>PowerPoint Presentation</vt:lpstr>
      <vt:lpstr>PowerPoint Presentation</vt:lpstr>
      <vt:lpstr>Example</vt:lpstr>
      <vt:lpstr>Logical Operators</vt:lpstr>
      <vt:lpstr>Example</vt:lpstr>
      <vt:lpstr>Ternary Operator</vt:lpstr>
      <vt:lpstr>PowerPoint Presentation</vt:lpstr>
      <vt:lpstr>PowerPoint Presentation</vt:lpstr>
      <vt:lpstr>Bitwise Operator </vt:lpstr>
      <vt:lpstr>Bitwise OR operator ( | )</vt:lpstr>
      <vt:lpstr>Bitwise AND operator ( &amp; ) </vt:lpstr>
      <vt:lpstr>Bitwise XOR operator ( ^ )</vt:lpstr>
      <vt:lpstr>Bitwise complement ( ~ ) Operator </vt:lpstr>
      <vt:lpstr>Example</vt:lpstr>
      <vt:lpstr>Shift Operators</vt:lpstr>
      <vt:lpstr>Signed Right shift operator ( &gt;&gt; )</vt:lpstr>
      <vt:lpstr>Unsigned right shift operator ( &gt;&gt;&gt; ) </vt:lpstr>
      <vt:lpstr>Left shift operator ( &lt;&lt; ) </vt:lpstr>
      <vt:lpstr>Unsigned Left shift operator (&lt;&lt;&lt;)</vt:lpstr>
      <vt:lpstr>Example </vt:lpstr>
      <vt:lpstr>Shift Operators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and Expression in Java</dc:title>
  <dc:creator>Jampa</dc:creator>
  <cp:lastModifiedBy>Jampa Dhondup</cp:lastModifiedBy>
  <cp:revision>2</cp:revision>
  <dcterms:created xsi:type="dcterms:W3CDTF">2020-09-13T14:36:13Z</dcterms:created>
  <dcterms:modified xsi:type="dcterms:W3CDTF">2022-05-30T06:28:58Z</dcterms:modified>
</cp:coreProperties>
</file>