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1"/>
  </p:notesMasterIdLst>
  <p:handoutMasterIdLst>
    <p:handoutMasterId r:id="rId222"/>
  </p:handout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301" r:id="rId23"/>
    <p:sldId id="302" r:id="rId24"/>
    <p:sldId id="303" r:id="rId25"/>
    <p:sldId id="304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7" r:id="rId81"/>
    <p:sldId id="336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73" r:id="rId111"/>
    <p:sldId id="374" r:id="rId112"/>
    <p:sldId id="37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452" r:id="rId197"/>
    <p:sldId id="453" r:id="rId198"/>
    <p:sldId id="454" r:id="rId199"/>
    <p:sldId id="455" r:id="rId200"/>
    <p:sldId id="456" r:id="rId201"/>
    <p:sldId id="457" r:id="rId202"/>
    <p:sldId id="458" r:id="rId203"/>
    <p:sldId id="459" r:id="rId204"/>
    <p:sldId id="460" r:id="rId205"/>
    <p:sldId id="461" r:id="rId206"/>
    <p:sldId id="462" r:id="rId207"/>
    <p:sldId id="463" r:id="rId208"/>
    <p:sldId id="464" r:id="rId209"/>
    <p:sldId id="465" r:id="rId210"/>
    <p:sldId id="466" r:id="rId211"/>
    <p:sldId id="467" r:id="rId212"/>
    <p:sldId id="468" r:id="rId213"/>
    <p:sldId id="469" r:id="rId214"/>
    <p:sldId id="470" r:id="rId215"/>
    <p:sldId id="471" r:id="rId216"/>
    <p:sldId id="472" r:id="rId217"/>
    <p:sldId id="473" r:id="rId218"/>
    <p:sldId id="474" r:id="rId219"/>
    <p:sldId id="475" r:id="rId22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A2841C-4DAE-419D-8E29-63D73A3799B9}">
          <p14:sldIdLst>
            <p14:sldId id="256"/>
          </p14:sldIdLst>
        </p14:section>
        <p14:section name="Basic Programming" id="{1B02FAAD-2ADA-4009-A5C5-23A607ED5DC0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Conditional Operator" id="{60469B83-B914-44A7-B560-B0ACF00E20AA}">
          <p14:sldIdLst>
            <p14:sldId id="298"/>
            <p14:sldId id="300"/>
            <p14:sldId id="301"/>
            <p14:sldId id="302"/>
            <p14:sldId id="303"/>
            <p14:sldId id="304"/>
          </p14:sldIdLst>
        </p14:section>
        <p14:section name="If .... statement" id="{16BBBA80-BB1B-490D-818E-81330901B5D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witch case" id="{FC903BDD-02BE-4FB6-90EF-5A18DB509EB5}">
          <p14:sldIdLst>
            <p14:sldId id="279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Loop programming" id="{1B498C91-F7D1-4A93-8BA8-25E596336819}">
          <p14:sldIdLst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7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Loop base shape" id="{DFABB44B-7C09-458E-9EC1-3F559233E3A0}">
          <p14:sldIdLst>
            <p14:sldId id="365"/>
            <p14:sldId id="373"/>
            <p14:sldId id="374"/>
            <p14:sldId id="375"/>
            <p14:sldId id="366"/>
            <p14:sldId id="367"/>
            <p14:sldId id="368"/>
            <p14:sldId id="369"/>
            <p14:sldId id="370"/>
            <p14:sldId id="371"/>
            <p14:sldId id="372"/>
            <p14:sldId id="376"/>
          </p14:sldIdLst>
        </p14:section>
        <p14:section name="Function" id="{6C71F94C-8722-4515-8148-349935EC5063}">
          <p14:sldIdLst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</p14:sldIdLst>
        </p14:section>
        <p14:section name="Array" id="{6E9F50F5-7D97-4313-B292-48442DEFDB08}">
          <p14:sldIdLst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</p14:sldIdLst>
        </p14:section>
        <p14:section name="Matrix Programming" id="{A58D48C6-A9E2-4B7B-B30D-F29F040BD34C}">
          <p14:sldIdLst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</p14:sldIdLst>
        </p14:section>
        <p14:section name="String Program" id="{4135FDC8-99AC-4B62-BB0A-2F2800ECADC6}">
          <p14:sldIdLst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58543-3F5A-4E48-B5B5-B17D6D429C2A}" v="5" dt="2022-06-22T05:34:51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4" autoAdjust="0"/>
    <p:restoredTop sz="94660"/>
  </p:normalViewPr>
  <p:slideViewPr>
    <p:cSldViewPr snapToGrid="0">
      <p:cViewPr>
        <p:scale>
          <a:sx n="80" d="100"/>
          <a:sy n="80" d="100"/>
        </p:scale>
        <p:origin x="9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microsoft.com/office/2016/11/relationships/changesInfo" Target="changesInfos/changesInfo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microsoft.com/office/2015/10/relationships/revisionInfo" Target="revisionInfo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notesMaster" Target="notesMasters/notesMaster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handoutMaster" Target="handoutMasters/handout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pa Dhondup" userId="d545e727c277e9af" providerId="LiveId" clId="{AEC58543-3F5A-4E48-B5B5-B17D6D429C2A}"/>
    <pc:docChg chg="undo redo custSel addSld delSld modSld addSection modSection">
      <pc:chgData name="Jampa Dhondup" userId="d545e727c277e9af" providerId="LiveId" clId="{AEC58543-3F5A-4E48-B5B5-B17D6D429C2A}" dt="2022-07-04T06:52:34.585" v="12686" actId="20577"/>
      <pc:docMkLst>
        <pc:docMk/>
      </pc:docMkLst>
      <pc:sldChg chg="del">
        <pc:chgData name="Jampa Dhondup" userId="d545e727c277e9af" providerId="LiveId" clId="{AEC58543-3F5A-4E48-B5B5-B17D6D429C2A}" dt="2022-07-04T06:20:33.323" v="9171" actId="47"/>
        <pc:sldMkLst>
          <pc:docMk/>
          <pc:sldMk cId="1333342025" sldId="299"/>
        </pc:sldMkLst>
      </pc:sldChg>
      <pc:sldChg chg="modSp mod">
        <pc:chgData name="Jampa Dhondup" userId="d545e727c277e9af" providerId="LiveId" clId="{AEC58543-3F5A-4E48-B5B5-B17D6D429C2A}" dt="2022-06-22T03:45:27.121" v="71" actId="20577"/>
        <pc:sldMkLst>
          <pc:docMk/>
          <pc:sldMk cId="1474242719" sldId="319"/>
        </pc:sldMkLst>
        <pc:spChg chg="mod">
          <ac:chgData name="Jampa Dhondup" userId="d545e727c277e9af" providerId="LiveId" clId="{AEC58543-3F5A-4E48-B5B5-B17D6D429C2A}" dt="2022-06-22T03:45:27.121" v="71" actId="20577"/>
          <ac:spMkLst>
            <pc:docMk/>
            <pc:sldMk cId="1474242719" sldId="319"/>
            <ac:spMk id="3" creationId="{679616D3-37F9-823C-A08B-A5F633E29264}"/>
          </ac:spMkLst>
        </pc:spChg>
      </pc:sldChg>
      <pc:sldChg chg="modSp new mod">
        <pc:chgData name="Jampa Dhondup" userId="d545e727c277e9af" providerId="LiveId" clId="{AEC58543-3F5A-4E48-B5B5-B17D6D429C2A}" dt="2022-06-22T03:46:00.388" v="155" actId="20577"/>
        <pc:sldMkLst>
          <pc:docMk/>
          <pc:sldMk cId="3434337480" sldId="320"/>
        </pc:sldMkLst>
        <pc:spChg chg="mod">
          <ac:chgData name="Jampa Dhondup" userId="d545e727c277e9af" providerId="LiveId" clId="{AEC58543-3F5A-4E48-B5B5-B17D6D429C2A}" dt="2022-06-22T03:45:38.568" v="87" actId="20577"/>
          <ac:spMkLst>
            <pc:docMk/>
            <pc:sldMk cId="3434337480" sldId="320"/>
            <ac:spMk id="2" creationId="{5CCDB85B-569A-A174-D611-EB05E03CC0BE}"/>
          </ac:spMkLst>
        </pc:spChg>
        <pc:spChg chg="mod">
          <ac:chgData name="Jampa Dhondup" userId="d545e727c277e9af" providerId="LiveId" clId="{AEC58543-3F5A-4E48-B5B5-B17D6D429C2A}" dt="2022-06-22T03:46:00.388" v="155" actId="20577"/>
          <ac:spMkLst>
            <pc:docMk/>
            <pc:sldMk cId="3434337480" sldId="320"/>
            <ac:spMk id="3" creationId="{A2D44C2E-1467-786A-F506-40CF5C29BE31}"/>
          </ac:spMkLst>
        </pc:spChg>
      </pc:sldChg>
      <pc:sldChg chg="modSp new mod">
        <pc:chgData name="Jampa Dhondup" userId="d545e727c277e9af" providerId="LiveId" clId="{AEC58543-3F5A-4E48-B5B5-B17D6D429C2A}" dt="2022-06-22T03:46:25.670" v="236" actId="20577"/>
        <pc:sldMkLst>
          <pc:docMk/>
          <pc:sldMk cId="3550638021" sldId="321"/>
        </pc:sldMkLst>
        <pc:spChg chg="mod">
          <ac:chgData name="Jampa Dhondup" userId="d545e727c277e9af" providerId="LiveId" clId="{AEC58543-3F5A-4E48-B5B5-B17D6D429C2A}" dt="2022-06-22T03:46:06.137" v="162" actId="20577"/>
          <ac:spMkLst>
            <pc:docMk/>
            <pc:sldMk cId="3550638021" sldId="321"/>
            <ac:spMk id="2" creationId="{766CE282-0FFE-4078-D7D5-476015B2ECE2}"/>
          </ac:spMkLst>
        </pc:spChg>
        <pc:spChg chg="mod">
          <ac:chgData name="Jampa Dhondup" userId="d545e727c277e9af" providerId="LiveId" clId="{AEC58543-3F5A-4E48-B5B5-B17D6D429C2A}" dt="2022-06-22T03:46:25.670" v="236" actId="20577"/>
          <ac:spMkLst>
            <pc:docMk/>
            <pc:sldMk cId="3550638021" sldId="321"/>
            <ac:spMk id="3" creationId="{3708B310-5665-45BF-D6A6-AE223FD7F384}"/>
          </ac:spMkLst>
        </pc:spChg>
      </pc:sldChg>
      <pc:sldChg chg="modSp new mod">
        <pc:chgData name="Jampa Dhondup" userId="d545e727c277e9af" providerId="LiveId" clId="{AEC58543-3F5A-4E48-B5B5-B17D6D429C2A}" dt="2022-06-22T03:46:55.102" v="311" actId="20577"/>
        <pc:sldMkLst>
          <pc:docMk/>
          <pc:sldMk cId="885265917" sldId="322"/>
        </pc:sldMkLst>
        <pc:spChg chg="mod">
          <ac:chgData name="Jampa Dhondup" userId="d545e727c277e9af" providerId="LiveId" clId="{AEC58543-3F5A-4E48-B5B5-B17D6D429C2A}" dt="2022-06-22T03:46:30.530" v="242" actId="20577"/>
          <ac:spMkLst>
            <pc:docMk/>
            <pc:sldMk cId="885265917" sldId="322"/>
            <ac:spMk id="2" creationId="{6ACE80A9-D0F4-AED7-29E6-B94F6ED303DE}"/>
          </ac:spMkLst>
        </pc:spChg>
        <pc:spChg chg="mod">
          <ac:chgData name="Jampa Dhondup" userId="d545e727c277e9af" providerId="LiveId" clId="{AEC58543-3F5A-4E48-B5B5-B17D6D429C2A}" dt="2022-06-22T03:46:55.102" v="311" actId="20577"/>
          <ac:spMkLst>
            <pc:docMk/>
            <pc:sldMk cId="885265917" sldId="322"/>
            <ac:spMk id="3" creationId="{6BB02300-5459-A696-1869-FFE21F3C1CD3}"/>
          </ac:spMkLst>
        </pc:spChg>
      </pc:sldChg>
      <pc:sldChg chg="modSp new mod">
        <pc:chgData name="Jampa Dhondup" userId="d545e727c277e9af" providerId="LiveId" clId="{AEC58543-3F5A-4E48-B5B5-B17D6D429C2A}" dt="2022-06-22T03:47:14.220" v="373" actId="20577"/>
        <pc:sldMkLst>
          <pc:docMk/>
          <pc:sldMk cId="488229484" sldId="323"/>
        </pc:sldMkLst>
        <pc:spChg chg="mod">
          <ac:chgData name="Jampa Dhondup" userId="d545e727c277e9af" providerId="LiveId" clId="{AEC58543-3F5A-4E48-B5B5-B17D6D429C2A}" dt="2022-06-22T03:46:59.307" v="318" actId="20577"/>
          <ac:spMkLst>
            <pc:docMk/>
            <pc:sldMk cId="488229484" sldId="323"/>
            <ac:spMk id="2" creationId="{620D9D43-986E-0A32-C01C-D0EE48F7B660}"/>
          </ac:spMkLst>
        </pc:spChg>
        <pc:spChg chg="mod">
          <ac:chgData name="Jampa Dhondup" userId="d545e727c277e9af" providerId="LiveId" clId="{AEC58543-3F5A-4E48-B5B5-B17D6D429C2A}" dt="2022-06-22T03:47:14.220" v="373" actId="20577"/>
          <ac:spMkLst>
            <pc:docMk/>
            <pc:sldMk cId="488229484" sldId="323"/>
            <ac:spMk id="3" creationId="{49B612AB-21B5-A918-07B9-52952338A01B}"/>
          </ac:spMkLst>
        </pc:spChg>
      </pc:sldChg>
      <pc:sldChg chg="modSp new mod">
        <pc:chgData name="Jampa Dhondup" userId="d545e727c277e9af" providerId="LiveId" clId="{AEC58543-3F5A-4E48-B5B5-B17D6D429C2A}" dt="2022-06-22T03:47:35.579" v="441" actId="20577"/>
        <pc:sldMkLst>
          <pc:docMk/>
          <pc:sldMk cId="1482917865" sldId="324"/>
        </pc:sldMkLst>
        <pc:spChg chg="mod">
          <ac:chgData name="Jampa Dhondup" userId="d545e727c277e9af" providerId="LiveId" clId="{AEC58543-3F5A-4E48-B5B5-B17D6D429C2A}" dt="2022-06-22T03:47:18.587" v="380" actId="20577"/>
          <ac:spMkLst>
            <pc:docMk/>
            <pc:sldMk cId="1482917865" sldId="324"/>
            <ac:spMk id="2" creationId="{6696A087-C341-51E4-649F-13F50F988FF9}"/>
          </ac:spMkLst>
        </pc:spChg>
        <pc:spChg chg="mod">
          <ac:chgData name="Jampa Dhondup" userId="d545e727c277e9af" providerId="LiveId" clId="{AEC58543-3F5A-4E48-B5B5-B17D6D429C2A}" dt="2022-06-22T03:47:35.579" v="441" actId="20577"/>
          <ac:spMkLst>
            <pc:docMk/>
            <pc:sldMk cId="1482917865" sldId="324"/>
            <ac:spMk id="3" creationId="{3BD6224A-CA48-061B-F9AB-0C72AB35BDBD}"/>
          </ac:spMkLst>
        </pc:spChg>
      </pc:sldChg>
      <pc:sldChg chg="modSp new mod">
        <pc:chgData name="Jampa Dhondup" userId="d545e727c277e9af" providerId="LiveId" clId="{AEC58543-3F5A-4E48-B5B5-B17D6D429C2A}" dt="2022-06-22T03:49:24.089" v="518" actId="20577"/>
        <pc:sldMkLst>
          <pc:docMk/>
          <pc:sldMk cId="573439378" sldId="325"/>
        </pc:sldMkLst>
        <pc:spChg chg="mod">
          <ac:chgData name="Jampa Dhondup" userId="d545e727c277e9af" providerId="LiveId" clId="{AEC58543-3F5A-4E48-B5B5-B17D6D429C2A}" dt="2022-06-22T03:49:06.814" v="452" actId="20577"/>
          <ac:spMkLst>
            <pc:docMk/>
            <pc:sldMk cId="573439378" sldId="325"/>
            <ac:spMk id="2" creationId="{73489BA4-6759-C7F6-0973-E9BD773CACE0}"/>
          </ac:spMkLst>
        </pc:spChg>
        <pc:spChg chg="mod">
          <ac:chgData name="Jampa Dhondup" userId="d545e727c277e9af" providerId="LiveId" clId="{AEC58543-3F5A-4E48-B5B5-B17D6D429C2A}" dt="2022-06-22T03:49:24.089" v="518" actId="20577"/>
          <ac:spMkLst>
            <pc:docMk/>
            <pc:sldMk cId="573439378" sldId="325"/>
            <ac:spMk id="3" creationId="{CF3725C8-67E9-0214-F43C-90D106DB737F}"/>
          </ac:spMkLst>
        </pc:spChg>
      </pc:sldChg>
      <pc:sldChg chg="modSp new mod">
        <pc:chgData name="Jampa Dhondup" userId="d545e727c277e9af" providerId="LiveId" clId="{AEC58543-3F5A-4E48-B5B5-B17D6D429C2A}" dt="2022-06-22T03:49:51.306" v="593" actId="20577"/>
        <pc:sldMkLst>
          <pc:docMk/>
          <pc:sldMk cId="2567873287" sldId="326"/>
        </pc:sldMkLst>
        <pc:spChg chg="mod">
          <ac:chgData name="Jampa Dhondup" userId="d545e727c277e9af" providerId="LiveId" clId="{AEC58543-3F5A-4E48-B5B5-B17D6D429C2A}" dt="2022-06-22T03:49:31.319" v="531" actId="20577"/>
          <ac:spMkLst>
            <pc:docMk/>
            <pc:sldMk cId="2567873287" sldId="326"/>
            <ac:spMk id="2" creationId="{C5C70F2B-67EA-8BA0-A728-493AF693822C}"/>
          </ac:spMkLst>
        </pc:spChg>
        <pc:spChg chg="mod">
          <ac:chgData name="Jampa Dhondup" userId="d545e727c277e9af" providerId="LiveId" clId="{AEC58543-3F5A-4E48-B5B5-B17D6D429C2A}" dt="2022-06-22T03:49:51.306" v="593" actId="20577"/>
          <ac:spMkLst>
            <pc:docMk/>
            <pc:sldMk cId="2567873287" sldId="326"/>
            <ac:spMk id="3" creationId="{23D6653C-B9BF-ACEC-78B6-39F2901F8CA6}"/>
          </ac:spMkLst>
        </pc:spChg>
      </pc:sldChg>
      <pc:sldChg chg="modSp new mod">
        <pc:chgData name="Jampa Dhondup" userId="d545e727c277e9af" providerId="LiveId" clId="{AEC58543-3F5A-4E48-B5B5-B17D6D429C2A}" dt="2022-06-22T03:50:33.755" v="685" actId="20577"/>
        <pc:sldMkLst>
          <pc:docMk/>
          <pc:sldMk cId="403803717" sldId="327"/>
        </pc:sldMkLst>
        <pc:spChg chg="mod">
          <ac:chgData name="Jampa Dhondup" userId="d545e727c277e9af" providerId="LiveId" clId="{AEC58543-3F5A-4E48-B5B5-B17D6D429C2A}" dt="2022-06-22T03:49:56.508" v="600" actId="20577"/>
          <ac:spMkLst>
            <pc:docMk/>
            <pc:sldMk cId="403803717" sldId="327"/>
            <ac:spMk id="2" creationId="{FB47C9E5-5D75-4880-ABEA-BFD466C3D43E}"/>
          </ac:spMkLst>
        </pc:spChg>
        <pc:spChg chg="mod">
          <ac:chgData name="Jampa Dhondup" userId="d545e727c277e9af" providerId="LiveId" clId="{AEC58543-3F5A-4E48-B5B5-B17D6D429C2A}" dt="2022-06-22T03:50:33.755" v="685" actId="20577"/>
          <ac:spMkLst>
            <pc:docMk/>
            <pc:sldMk cId="403803717" sldId="327"/>
            <ac:spMk id="3" creationId="{1060D35C-3019-80D8-764C-AEEB32276583}"/>
          </ac:spMkLst>
        </pc:spChg>
      </pc:sldChg>
      <pc:sldChg chg="modSp new mod">
        <pc:chgData name="Jampa Dhondup" userId="d545e727c277e9af" providerId="LiveId" clId="{AEC58543-3F5A-4E48-B5B5-B17D6D429C2A}" dt="2022-06-22T03:51:15.126" v="769" actId="20577"/>
        <pc:sldMkLst>
          <pc:docMk/>
          <pc:sldMk cId="3569069184" sldId="328"/>
        </pc:sldMkLst>
        <pc:spChg chg="mod">
          <ac:chgData name="Jampa Dhondup" userId="d545e727c277e9af" providerId="LiveId" clId="{AEC58543-3F5A-4E48-B5B5-B17D6D429C2A}" dt="2022-06-22T03:50:49.901" v="701" actId="20577"/>
          <ac:spMkLst>
            <pc:docMk/>
            <pc:sldMk cId="3569069184" sldId="328"/>
            <ac:spMk id="2" creationId="{263A642B-6B96-69D4-05DE-0D476D6FC0FA}"/>
          </ac:spMkLst>
        </pc:spChg>
        <pc:spChg chg="mod">
          <ac:chgData name="Jampa Dhondup" userId="d545e727c277e9af" providerId="LiveId" clId="{AEC58543-3F5A-4E48-B5B5-B17D6D429C2A}" dt="2022-06-22T03:51:15.126" v="769" actId="20577"/>
          <ac:spMkLst>
            <pc:docMk/>
            <pc:sldMk cId="3569069184" sldId="328"/>
            <ac:spMk id="3" creationId="{1D64279A-1148-75D8-AB08-FA2EF5A7518E}"/>
          </ac:spMkLst>
        </pc:spChg>
      </pc:sldChg>
      <pc:sldChg chg="modSp new mod">
        <pc:chgData name="Jampa Dhondup" userId="d545e727c277e9af" providerId="LiveId" clId="{AEC58543-3F5A-4E48-B5B5-B17D6D429C2A}" dt="2022-06-22T03:51:36.331" v="839" actId="20577"/>
        <pc:sldMkLst>
          <pc:docMk/>
          <pc:sldMk cId="1339435133" sldId="329"/>
        </pc:sldMkLst>
        <pc:spChg chg="mod">
          <ac:chgData name="Jampa Dhondup" userId="d545e727c277e9af" providerId="LiveId" clId="{AEC58543-3F5A-4E48-B5B5-B17D6D429C2A}" dt="2022-06-22T03:51:19.997" v="777" actId="20577"/>
          <ac:spMkLst>
            <pc:docMk/>
            <pc:sldMk cId="1339435133" sldId="329"/>
            <ac:spMk id="2" creationId="{A8FE89EE-7BC6-6339-7A0B-99ABA3139697}"/>
          </ac:spMkLst>
        </pc:spChg>
        <pc:spChg chg="mod">
          <ac:chgData name="Jampa Dhondup" userId="d545e727c277e9af" providerId="LiveId" clId="{AEC58543-3F5A-4E48-B5B5-B17D6D429C2A}" dt="2022-06-22T03:51:36.331" v="839" actId="20577"/>
          <ac:spMkLst>
            <pc:docMk/>
            <pc:sldMk cId="1339435133" sldId="329"/>
            <ac:spMk id="3" creationId="{D2E1380F-E336-B847-8D24-BC7017794AE7}"/>
          </ac:spMkLst>
        </pc:spChg>
      </pc:sldChg>
      <pc:sldChg chg="modSp new mod">
        <pc:chgData name="Jampa Dhondup" userId="d545e727c277e9af" providerId="LiveId" clId="{AEC58543-3F5A-4E48-B5B5-B17D6D429C2A}" dt="2022-06-22T03:51:57.498" v="914" actId="20577"/>
        <pc:sldMkLst>
          <pc:docMk/>
          <pc:sldMk cId="442933870" sldId="330"/>
        </pc:sldMkLst>
        <pc:spChg chg="mod">
          <ac:chgData name="Jampa Dhondup" userId="d545e727c277e9af" providerId="LiveId" clId="{AEC58543-3F5A-4E48-B5B5-B17D6D429C2A}" dt="2022-06-22T03:51:40.990" v="847" actId="20577"/>
          <ac:spMkLst>
            <pc:docMk/>
            <pc:sldMk cId="442933870" sldId="330"/>
            <ac:spMk id="2" creationId="{AB2D06E4-B628-C86F-D77E-1EC1BE5D74AE}"/>
          </ac:spMkLst>
        </pc:spChg>
        <pc:spChg chg="mod">
          <ac:chgData name="Jampa Dhondup" userId="d545e727c277e9af" providerId="LiveId" clId="{AEC58543-3F5A-4E48-B5B5-B17D6D429C2A}" dt="2022-06-22T03:51:57.498" v="914" actId="20577"/>
          <ac:spMkLst>
            <pc:docMk/>
            <pc:sldMk cId="442933870" sldId="330"/>
            <ac:spMk id="3" creationId="{67D2746C-72C9-76C8-1AF4-8BA9397AC590}"/>
          </ac:spMkLst>
        </pc:spChg>
      </pc:sldChg>
      <pc:sldChg chg="modSp new mod">
        <pc:chgData name="Jampa Dhondup" userId="d545e727c277e9af" providerId="LiveId" clId="{AEC58543-3F5A-4E48-B5B5-B17D6D429C2A}" dt="2022-06-22T03:52:24.375" v="996" actId="20577"/>
        <pc:sldMkLst>
          <pc:docMk/>
          <pc:sldMk cId="2988123417" sldId="331"/>
        </pc:sldMkLst>
        <pc:spChg chg="mod">
          <ac:chgData name="Jampa Dhondup" userId="d545e727c277e9af" providerId="LiveId" clId="{AEC58543-3F5A-4E48-B5B5-B17D6D429C2A}" dt="2022-06-22T03:52:03.943" v="924" actId="20577"/>
          <ac:spMkLst>
            <pc:docMk/>
            <pc:sldMk cId="2988123417" sldId="331"/>
            <ac:spMk id="2" creationId="{F46EF58A-9F33-48F1-4A91-1EA4CFC0A668}"/>
          </ac:spMkLst>
        </pc:spChg>
        <pc:spChg chg="mod">
          <ac:chgData name="Jampa Dhondup" userId="d545e727c277e9af" providerId="LiveId" clId="{AEC58543-3F5A-4E48-B5B5-B17D6D429C2A}" dt="2022-06-22T03:52:24.375" v="996" actId="20577"/>
          <ac:spMkLst>
            <pc:docMk/>
            <pc:sldMk cId="2988123417" sldId="331"/>
            <ac:spMk id="3" creationId="{9D1297C3-2D59-A686-DECF-9D6B8263CCAE}"/>
          </ac:spMkLst>
        </pc:spChg>
      </pc:sldChg>
      <pc:sldChg chg="modSp new mod">
        <pc:chgData name="Jampa Dhondup" userId="d545e727c277e9af" providerId="LiveId" clId="{AEC58543-3F5A-4E48-B5B5-B17D6D429C2A}" dt="2022-06-22T03:54:51.767" v="1063" actId="20577"/>
        <pc:sldMkLst>
          <pc:docMk/>
          <pc:sldMk cId="1200047894" sldId="332"/>
        </pc:sldMkLst>
        <pc:spChg chg="mod">
          <ac:chgData name="Jampa Dhondup" userId="d545e727c277e9af" providerId="LiveId" clId="{AEC58543-3F5A-4E48-B5B5-B17D6D429C2A}" dt="2022-06-22T03:52:34.317" v="1005" actId="20577"/>
          <ac:spMkLst>
            <pc:docMk/>
            <pc:sldMk cId="1200047894" sldId="332"/>
            <ac:spMk id="2" creationId="{C988E933-4C26-A421-A9B4-145E9ACB3AC4}"/>
          </ac:spMkLst>
        </pc:spChg>
        <pc:spChg chg="mod">
          <ac:chgData name="Jampa Dhondup" userId="d545e727c277e9af" providerId="LiveId" clId="{AEC58543-3F5A-4E48-B5B5-B17D6D429C2A}" dt="2022-06-22T03:54:51.767" v="1063" actId="20577"/>
          <ac:spMkLst>
            <pc:docMk/>
            <pc:sldMk cId="1200047894" sldId="332"/>
            <ac:spMk id="3" creationId="{0B8ED4E6-B719-4974-2596-94239F690A6B}"/>
          </ac:spMkLst>
        </pc:spChg>
      </pc:sldChg>
      <pc:sldChg chg="modSp new mod">
        <pc:chgData name="Jampa Dhondup" userId="d545e727c277e9af" providerId="LiveId" clId="{AEC58543-3F5A-4E48-B5B5-B17D6D429C2A}" dt="2022-06-22T03:57:29.772" v="1154" actId="20577"/>
        <pc:sldMkLst>
          <pc:docMk/>
          <pc:sldMk cId="349950997" sldId="333"/>
        </pc:sldMkLst>
        <pc:spChg chg="mod">
          <ac:chgData name="Jampa Dhondup" userId="d545e727c277e9af" providerId="LiveId" clId="{AEC58543-3F5A-4E48-B5B5-B17D6D429C2A}" dt="2022-06-22T03:57:01.791" v="1073" actId="20577"/>
          <ac:spMkLst>
            <pc:docMk/>
            <pc:sldMk cId="349950997" sldId="333"/>
            <ac:spMk id="2" creationId="{0D3778D0-E4DE-8F30-B5DC-3EA9CC6502BC}"/>
          </ac:spMkLst>
        </pc:spChg>
        <pc:spChg chg="mod">
          <ac:chgData name="Jampa Dhondup" userId="d545e727c277e9af" providerId="LiveId" clId="{AEC58543-3F5A-4E48-B5B5-B17D6D429C2A}" dt="2022-06-22T03:57:29.772" v="1154" actId="20577"/>
          <ac:spMkLst>
            <pc:docMk/>
            <pc:sldMk cId="349950997" sldId="333"/>
            <ac:spMk id="3" creationId="{70B4D027-432D-AEE0-B513-8A1A0C7D36C1}"/>
          </ac:spMkLst>
        </pc:spChg>
      </pc:sldChg>
      <pc:sldChg chg="modSp new mod">
        <pc:chgData name="Jampa Dhondup" userId="d545e727c277e9af" providerId="LiveId" clId="{AEC58543-3F5A-4E48-B5B5-B17D6D429C2A}" dt="2022-06-22T04:03:09.639" v="1229" actId="20577"/>
        <pc:sldMkLst>
          <pc:docMk/>
          <pc:sldMk cId="1097812655" sldId="334"/>
        </pc:sldMkLst>
        <pc:spChg chg="mod">
          <ac:chgData name="Jampa Dhondup" userId="d545e727c277e9af" providerId="LiveId" clId="{AEC58543-3F5A-4E48-B5B5-B17D6D429C2A}" dt="2022-06-22T04:02:48.316" v="1161" actId="20577"/>
          <ac:spMkLst>
            <pc:docMk/>
            <pc:sldMk cId="1097812655" sldId="334"/>
            <ac:spMk id="2" creationId="{041893B0-8D39-D60A-8D71-2AE08C23CE23}"/>
          </ac:spMkLst>
        </pc:spChg>
        <pc:spChg chg="mod">
          <ac:chgData name="Jampa Dhondup" userId="d545e727c277e9af" providerId="LiveId" clId="{AEC58543-3F5A-4E48-B5B5-B17D6D429C2A}" dt="2022-06-22T04:03:09.639" v="1229" actId="20577"/>
          <ac:spMkLst>
            <pc:docMk/>
            <pc:sldMk cId="1097812655" sldId="334"/>
            <ac:spMk id="3" creationId="{0A30E349-BF86-0A4C-515B-5C391666BC9D}"/>
          </ac:spMkLst>
        </pc:spChg>
      </pc:sldChg>
      <pc:sldChg chg="modSp new mod">
        <pc:chgData name="Jampa Dhondup" userId="d545e727c277e9af" providerId="LiveId" clId="{AEC58543-3F5A-4E48-B5B5-B17D6D429C2A}" dt="2022-06-22T04:03:35.429" v="1285" actId="20577"/>
        <pc:sldMkLst>
          <pc:docMk/>
          <pc:sldMk cId="319925379" sldId="335"/>
        </pc:sldMkLst>
        <pc:spChg chg="mod">
          <ac:chgData name="Jampa Dhondup" userId="d545e727c277e9af" providerId="LiveId" clId="{AEC58543-3F5A-4E48-B5B5-B17D6D429C2A}" dt="2022-06-22T04:03:23.090" v="1236" actId="20577"/>
          <ac:spMkLst>
            <pc:docMk/>
            <pc:sldMk cId="319925379" sldId="335"/>
            <ac:spMk id="2" creationId="{09B69C70-397D-FBF6-CDDD-742BDA24BA9D}"/>
          </ac:spMkLst>
        </pc:spChg>
        <pc:spChg chg="mod">
          <ac:chgData name="Jampa Dhondup" userId="d545e727c277e9af" providerId="LiveId" clId="{AEC58543-3F5A-4E48-B5B5-B17D6D429C2A}" dt="2022-06-22T04:03:35.429" v="1285" actId="20577"/>
          <ac:spMkLst>
            <pc:docMk/>
            <pc:sldMk cId="319925379" sldId="335"/>
            <ac:spMk id="3" creationId="{C43CAE11-ACC4-9E04-AEE3-AB2667ECF57E}"/>
          </ac:spMkLst>
        </pc:spChg>
      </pc:sldChg>
      <pc:sldChg chg="modSp new mod">
        <pc:chgData name="Jampa Dhondup" userId="d545e727c277e9af" providerId="LiveId" clId="{AEC58543-3F5A-4E48-B5B5-B17D6D429C2A}" dt="2022-06-22T04:04:49.199" v="1448" actId="20577"/>
        <pc:sldMkLst>
          <pc:docMk/>
          <pc:sldMk cId="1100969881" sldId="336"/>
        </pc:sldMkLst>
        <pc:spChg chg="mod">
          <ac:chgData name="Jampa Dhondup" userId="d545e727c277e9af" providerId="LiveId" clId="{AEC58543-3F5A-4E48-B5B5-B17D6D429C2A}" dt="2022-06-22T04:04:19.350" v="1357" actId="20577"/>
          <ac:spMkLst>
            <pc:docMk/>
            <pc:sldMk cId="1100969881" sldId="336"/>
            <ac:spMk id="2" creationId="{D2780972-8225-4F6C-F7B1-29B82167A366}"/>
          </ac:spMkLst>
        </pc:spChg>
        <pc:spChg chg="mod">
          <ac:chgData name="Jampa Dhondup" userId="d545e727c277e9af" providerId="LiveId" clId="{AEC58543-3F5A-4E48-B5B5-B17D6D429C2A}" dt="2022-06-22T04:04:49.199" v="1448" actId="20577"/>
          <ac:spMkLst>
            <pc:docMk/>
            <pc:sldMk cId="1100969881" sldId="336"/>
            <ac:spMk id="3" creationId="{8278BCD4-E121-62D1-B6E0-7526197FC3AD}"/>
          </ac:spMkLst>
        </pc:spChg>
      </pc:sldChg>
      <pc:sldChg chg="modSp new mod">
        <pc:chgData name="Jampa Dhondup" userId="d545e727c277e9af" providerId="LiveId" clId="{AEC58543-3F5A-4E48-B5B5-B17D6D429C2A}" dt="2022-06-22T04:04:08.737" v="1349" actId="20577"/>
        <pc:sldMkLst>
          <pc:docMk/>
          <pc:sldMk cId="3937133381" sldId="337"/>
        </pc:sldMkLst>
        <pc:spChg chg="mod">
          <ac:chgData name="Jampa Dhondup" userId="d545e727c277e9af" providerId="LiveId" clId="{AEC58543-3F5A-4E48-B5B5-B17D6D429C2A}" dt="2022-06-22T04:03:43.038" v="1293" actId="20577"/>
          <ac:spMkLst>
            <pc:docMk/>
            <pc:sldMk cId="3937133381" sldId="337"/>
            <ac:spMk id="2" creationId="{B604C715-9494-721E-3744-67EC795AE8FF}"/>
          </ac:spMkLst>
        </pc:spChg>
        <pc:spChg chg="mod">
          <ac:chgData name="Jampa Dhondup" userId="d545e727c277e9af" providerId="LiveId" clId="{AEC58543-3F5A-4E48-B5B5-B17D6D429C2A}" dt="2022-06-22T04:04:08.737" v="1349" actId="20577"/>
          <ac:spMkLst>
            <pc:docMk/>
            <pc:sldMk cId="3937133381" sldId="337"/>
            <ac:spMk id="3" creationId="{9B19860D-1F9D-10F3-FD17-95B23BC272C0}"/>
          </ac:spMkLst>
        </pc:spChg>
      </pc:sldChg>
      <pc:sldChg chg="modSp new mod">
        <pc:chgData name="Jampa Dhondup" userId="d545e727c277e9af" providerId="LiveId" clId="{AEC58543-3F5A-4E48-B5B5-B17D6D429C2A}" dt="2022-06-22T04:05:25.589" v="1515" actId="20577"/>
        <pc:sldMkLst>
          <pc:docMk/>
          <pc:sldMk cId="855572503" sldId="338"/>
        </pc:sldMkLst>
        <pc:spChg chg="mod">
          <ac:chgData name="Jampa Dhondup" userId="d545e727c277e9af" providerId="LiveId" clId="{AEC58543-3F5A-4E48-B5B5-B17D6D429C2A}" dt="2022-06-22T04:05:10.837" v="1460" actId="20577"/>
          <ac:spMkLst>
            <pc:docMk/>
            <pc:sldMk cId="855572503" sldId="338"/>
            <ac:spMk id="2" creationId="{CC25AC05-26C4-39EB-322E-334CAD451805}"/>
          </ac:spMkLst>
        </pc:spChg>
        <pc:spChg chg="mod">
          <ac:chgData name="Jampa Dhondup" userId="d545e727c277e9af" providerId="LiveId" clId="{AEC58543-3F5A-4E48-B5B5-B17D6D429C2A}" dt="2022-06-22T04:05:25.589" v="1515" actId="20577"/>
          <ac:spMkLst>
            <pc:docMk/>
            <pc:sldMk cId="855572503" sldId="338"/>
            <ac:spMk id="3" creationId="{95227D36-A5F8-9A1B-9060-29F9EC9D0AFC}"/>
          </ac:spMkLst>
        </pc:spChg>
      </pc:sldChg>
      <pc:sldChg chg="modSp new mod">
        <pc:chgData name="Jampa Dhondup" userId="d545e727c277e9af" providerId="LiveId" clId="{AEC58543-3F5A-4E48-B5B5-B17D6D429C2A}" dt="2022-06-22T04:06:08.612" v="1602" actId="20577"/>
        <pc:sldMkLst>
          <pc:docMk/>
          <pc:sldMk cId="2598147341" sldId="339"/>
        </pc:sldMkLst>
        <pc:spChg chg="mod">
          <ac:chgData name="Jampa Dhondup" userId="d545e727c277e9af" providerId="LiveId" clId="{AEC58543-3F5A-4E48-B5B5-B17D6D429C2A}" dt="2022-06-22T04:05:46.324" v="1524" actId="20577"/>
          <ac:spMkLst>
            <pc:docMk/>
            <pc:sldMk cId="2598147341" sldId="339"/>
            <ac:spMk id="2" creationId="{361BF553-D415-A264-02AA-AACC7FC8004C}"/>
          </ac:spMkLst>
        </pc:spChg>
        <pc:spChg chg="mod">
          <ac:chgData name="Jampa Dhondup" userId="d545e727c277e9af" providerId="LiveId" clId="{AEC58543-3F5A-4E48-B5B5-B17D6D429C2A}" dt="2022-06-22T04:06:08.612" v="1602" actId="20577"/>
          <ac:spMkLst>
            <pc:docMk/>
            <pc:sldMk cId="2598147341" sldId="339"/>
            <ac:spMk id="3" creationId="{AA28005E-3271-C305-D8B7-847DC93A5DC1}"/>
          </ac:spMkLst>
        </pc:spChg>
      </pc:sldChg>
      <pc:sldChg chg="modSp new mod">
        <pc:chgData name="Jampa Dhondup" userId="d545e727c277e9af" providerId="LiveId" clId="{AEC58543-3F5A-4E48-B5B5-B17D6D429C2A}" dt="2022-06-22T04:06:31.362" v="1673" actId="20577"/>
        <pc:sldMkLst>
          <pc:docMk/>
          <pc:sldMk cId="3628965669" sldId="340"/>
        </pc:sldMkLst>
        <pc:spChg chg="mod">
          <ac:chgData name="Jampa Dhondup" userId="d545e727c277e9af" providerId="LiveId" clId="{AEC58543-3F5A-4E48-B5B5-B17D6D429C2A}" dt="2022-06-22T04:06:13.500" v="1610" actId="20577"/>
          <ac:spMkLst>
            <pc:docMk/>
            <pc:sldMk cId="3628965669" sldId="340"/>
            <ac:spMk id="2" creationId="{8F3B9FB0-F16D-DFA2-0F8C-93A136351D9D}"/>
          </ac:spMkLst>
        </pc:spChg>
        <pc:spChg chg="mod">
          <ac:chgData name="Jampa Dhondup" userId="d545e727c277e9af" providerId="LiveId" clId="{AEC58543-3F5A-4E48-B5B5-B17D6D429C2A}" dt="2022-06-22T04:06:31.362" v="1673" actId="20577"/>
          <ac:spMkLst>
            <pc:docMk/>
            <pc:sldMk cId="3628965669" sldId="340"/>
            <ac:spMk id="3" creationId="{9C4FD806-24E6-B0E4-B92D-BC89619C6F1C}"/>
          </ac:spMkLst>
        </pc:spChg>
      </pc:sldChg>
      <pc:sldChg chg="modSp new mod">
        <pc:chgData name="Jampa Dhondup" userId="d545e727c277e9af" providerId="LiveId" clId="{AEC58543-3F5A-4E48-B5B5-B17D6D429C2A}" dt="2022-06-22T04:07:14.697" v="1760" actId="20577"/>
        <pc:sldMkLst>
          <pc:docMk/>
          <pc:sldMk cId="3057666895" sldId="341"/>
        </pc:sldMkLst>
        <pc:spChg chg="mod">
          <ac:chgData name="Jampa Dhondup" userId="d545e727c277e9af" providerId="LiveId" clId="{AEC58543-3F5A-4E48-B5B5-B17D6D429C2A}" dt="2022-06-22T04:06:41.100" v="1682" actId="20577"/>
          <ac:spMkLst>
            <pc:docMk/>
            <pc:sldMk cId="3057666895" sldId="341"/>
            <ac:spMk id="2" creationId="{17D7052F-DA36-C46B-6E1C-FB4CA3EE2D8A}"/>
          </ac:spMkLst>
        </pc:spChg>
        <pc:spChg chg="mod">
          <ac:chgData name="Jampa Dhondup" userId="d545e727c277e9af" providerId="LiveId" clId="{AEC58543-3F5A-4E48-B5B5-B17D6D429C2A}" dt="2022-06-22T04:07:14.697" v="1760" actId="20577"/>
          <ac:spMkLst>
            <pc:docMk/>
            <pc:sldMk cId="3057666895" sldId="341"/>
            <ac:spMk id="3" creationId="{30CFFB74-47F6-6CD1-24AB-10CA2BC26851}"/>
          </ac:spMkLst>
        </pc:spChg>
      </pc:sldChg>
      <pc:sldChg chg="modSp new mod">
        <pc:chgData name="Jampa Dhondup" userId="d545e727c277e9af" providerId="LiveId" clId="{AEC58543-3F5A-4E48-B5B5-B17D6D429C2A}" dt="2022-06-22T04:07:40.951" v="1829" actId="20577"/>
        <pc:sldMkLst>
          <pc:docMk/>
          <pc:sldMk cId="3015403554" sldId="342"/>
        </pc:sldMkLst>
        <pc:spChg chg="mod">
          <ac:chgData name="Jampa Dhondup" userId="d545e727c277e9af" providerId="LiveId" clId="{AEC58543-3F5A-4E48-B5B5-B17D6D429C2A}" dt="2022-06-22T04:07:28.161" v="1774" actId="20577"/>
          <ac:spMkLst>
            <pc:docMk/>
            <pc:sldMk cId="3015403554" sldId="342"/>
            <ac:spMk id="2" creationId="{989C793E-DCE6-80AA-A6D0-F125F4E2308E}"/>
          </ac:spMkLst>
        </pc:spChg>
        <pc:spChg chg="mod">
          <ac:chgData name="Jampa Dhondup" userId="d545e727c277e9af" providerId="LiveId" clId="{AEC58543-3F5A-4E48-B5B5-B17D6D429C2A}" dt="2022-06-22T04:07:40.951" v="1829" actId="20577"/>
          <ac:spMkLst>
            <pc:docMk/>
            <pc:sldMk cId="3015403554" sldId="342"/>
            <ac:spMk id="3" creationId="{410C3A45-E6A8-45CD-7F92-0B07A49F7E7C}"/>
          </ac:spMkLst>
        </pc:spChg>
      </pc:sldChg>
      <pc:sldChg chg="modSp new mod">
        <pc:chgData name="Jampa Dhondup" userId="d545e727c277e9af" providerId="LiveId" clId="{AEC58543-3F5A-4E48-B5B5-B17D6D429C2A}" dt="2022-06-22T04:09:07.138" v="1944" actId="20577"/>
        <pc:sldMkLst>
          <pc:docMk/>
          <pc:sldMk cId="2155124617" sldId="343"/>
        </pc:sldMkLst>
        <pc:spChg chg="mod">
          <ac:chgData name="Jampa Dhondup" userId="d545e727c277e9af" providerId="LiveId" clId="{AEC58543-3F5A-4E48-B5B5-B17D6D429C2A}" dt="2022-06-22T04:08:28.652" v="1836" actId="20577"/>
          <ac:spMkLst>
            <pc:docMk/>
            <pc:sldMk cId="2155124617" sldId="343"/>
            <ac:spMk id="2" creationId="{63A3A6EC-ED10-FB59-ABD6-6415F966C382}"/>
          </ac:spMkLst>
        </pc:spChg>
        <pc:spChg chg="mod">
          <ac:chgData name="Jampa Dhondup" userId="d545e727c277e9af" providerId="LiveId" clId="{AEC58543-3F5A-4E48-B5B5-B17D6D429C2A}" dt="2022-06-22T04:09:07.138" v="1944" actId="20577"/>
          <ac:spMkLst>
            <pc:docMk/>
            <pc:sldMk cId="2155124617" sldId="343"/>
            <ac:spMk id="3" creationId="{A42079EE-F1D9-2748-C68A-3C0767646333}"/>
          </ac:spMkLst>
        </pc:spChg>
      </pc:sldChg>
      <pc:sldChg chg="modSp new mod">
        <pc:chgData name="Jampa Dhondup" userId="d545e727c277e9af" providerId="LiveId" clId="{AEC58543-3F5A-4E48-B5B5-B17D6D429C2A}" dt="2022-06-22T04:09:38.364" v="2023" actId="20577"/>
        <pc:sldMkLst>
          <pc:docMk/>
          <pc:sldMk cId="1115879279" sldId="344"/>
        </pc:sldMkLst>
        <pc:spChg chg="mod">
          <ac:chgData name="Jampa Dhondup" userId="d545e727c277e9af" providerId="LiveId" clId="{AEC58543-3F5A-4E48-B5B5-B17D6D429C2A}" dt="2022-06-22T04:09:12.791" v="1951" actId="20577"/>
          <ac:spMkLst>
            <pc:docMk/>
            <pc:sldMk cId="1115879279" sldId="344"/>
            <ac:spMk id="2" creationId="{47EDC25C-5DEA-1416-EE74-97DB903B5269}"/>
          </ac:spMkLst>
        </pc:spChg>
        <pc:spChg chg="mod">
          <ac:chgData name="Jampa Dhondup" userId="d545e727c277e9af" providerId="LiveId" clId="{AEC58543-3F5A-4E48-B5B5-B17D6D429C2A}" dt="2022-06-22T04:09:38.364" v="2023" actId="20577"/>
          <ac:spMkLst>
            <pc:docMk/>
            <pc:sldMk cId="1115879279" sldId="344"/>
            <ac:spMk id="3" creationId="{C53C8DF4-0A0F-14F3-C433-6C20FF7A01D9}"/>
          </ac:spMkLst>
        </pc:spChg>
      </pc:sldChg>
      <pc:sldChg chg="modSp new mod">
        <pc:chgData name="Jampa Dhondup" userId="d545e727c277e9af" providerId="LiveId" clId="{AEC58543-3F5A-4E48-B5B5-B17D6D429C2A}" dt="2022-06-22T05:07:39.454" v="3874" actId="27636"/>
        <pc:sldMkLst>
          <pc:docMk/>
          <pc:sldMk cId="2095761444" sldId="345"/>
        </pc:sldMkLst>
        <pc:spChg chg="mod">
          <ac:chgData name="Jampa Dhondup" userId="d545e727c277e9af" providerId="LiveId" clId="{AEC58543-3F5A-4E48-B5B5-B17D6D429C2A}" dt="2022-06-22T04:09:42.737" v="2030" actId="20577"/>
          <ac:spMkLst>
            <pc:docMk/>
            <pc:sldMk cId="2095761444" sldId="345"/>
            <ac:spMk id="2" creationId="{B091A3AE-8544-F4D5-8C56-1DFD6FB9C552}"/>
          </ac:spMkLst>
        </pc:spChg>
        <pc:spChg chg="mod">
          <ac:chgData name="Jampa Dhondup" userId="d545e727c277e9af" providerId="LiveId" clId="{AEC58543-3F5A-4E48-B5B5-B17D6D429C2A}" dt="2022-06-22T05:07:39.454" v="3874" actId="27636"/>
          <ac:spMkLst>
            <pc:docMk/>
            <pc:sldMk cId="2095761444" sldId="345"/>
            <ac:spMk id="3" creationId="{C88FEE86-C751-0A95-74C3-BEB263CCE1D6}"/>
          </ac:spMkLst>
        </pc:spChg>
      </pc:sldChg>
      <pc:sldChg chg="modSp new mod">
        <pc:chgData name="Jampa Dhondup" userId="d545e727c277e9af" providerId="LiveId" clId="{AEC58543-3F5A-4E48-B5B5-B17D6D429C2A}" dt="2022-06-22T04:10:42.551" v="2185" actId="20577"/>
        <pc:sldMkLst>
          <pc:docMk/>
          <pc:sldMk cId="4109703906" sldId="346"/>
        </pc:sldMkLst>
        <pc:spChg chg="mod">
          <ac:chgData name="Jampa Dhondup" userId="d545e727c277e9af" providerId="LiveId" clId="{AEC58543-3F5A-4E48-B5B5-B17D6D429C2A}" dt="2022-06-22T04:10:22.040" v="2123" actId="20577"/>
          <ac:spMkLst>
            <pc:docMk/>
            <pc:sldMk cId="4109703906" sldId="346"/>
            <ac:spMk id="2" creationId="{711F2595-8751-6155-D6E5-D179CD5602FE}"/>
          </ac:spMkLst>
        </pc:spChg>
        <pc:spChg chg="mod">
          <ac:chgData name="Jampa Dhondup" userId="d545e727c277e9af" providerId="LiveId" clId="{AEC58543-3F5A-4E48-B5B5-B17D6D429C2A}" dt="2022-06-22T04:10:42.551" v="2185" actId="20577"/>
          <ac:spMkLst>
            <pc:docMk/>
            <pc:sldMk cId="4109703906" sldId="346"/>
            <ac:spMk id="3" creationId="{F93AB6FF-511B-4A4D-D176-594C691282FF}"/>
          </ac:spMkLst>
        </pc:spChg>
      </pc:sldChg>
      <pc:sldChg chg="modSp new mod">
        <pc:chgData name="Jampa Dhondup" userId="d545e727c277e9af" providerId="LiveId" clId="{AEC58543-3F5A-4E48-B5B5-B17D6D429C2A}" dt="2022-06-22T04:11:11.698" v="2263" actId="20577"/>
        <pc:sldMkLst>
          <pc:docMk/>
          <pc:sldMk cId="1804424305" sldId="347"/>
        </pc:sldMkLst>
        <pc:spChg chg="mod">
          <ac:chgData name="Jampa Dhondup" userId="d545e727c277e9af" providerId="LiveId" clId="{AEC58543-3F5A-4E48-B5B5-B17D6D429C2A}" dt="2022-06-22T04:10:50.085" v="2194" actId="20577"/>
          <ac:spMkLst>
            <pc:docMk/>
            <pc:sldMk cId="1804424305" sldId="347"/>
            <ac:spMk id="2" creationId="{969FD300-8DC4-7B9D-F323-78A20CC35B33}"/>
          </ac:spMkLst>
        </pc:spChg>
        <pc:spChg chg="mod">
          <ac:chgData name="Jampa Dhondup" userId="d545e727c277e9af" providerId="LiveId" clId="{AEC58543-3F5A-4E48-B5B5-B17D6D429C2A}" dt="2022-06-22T04:11:11.698" v="2263" actId="20577"/>
          <ac:spMkLst>
            <pc:docMk/>
            <pc:sldMk cId="1804424305" sldId="347"/>
            <ac:spMk id="3" creationId="{98C74976-EC76-E21A-C474-B20FA7F1D650}"/>
          </ac:spMkLst>
        </pc:spChg>
      </pc:sldChg>
      <pc:sldChg chg="modSp new mod">
        <pc:chgData name="Jampa Dhondup" userId="d545e727c277e9af" providerId="LiveId" clId="{AEC58543-3F5A-4E48-B5B5-B17D6D429C2A}" dt="2022-06-22T04:12:46.217" v="2417" actId="20577"/>
        <pc:sldMkLst>
          <pc:docMk/>
          <pc:sldMk cId="199484796" sldId="348"/>
        </pc:sldMkLst>
        <pc:spChg chg="mod">
          <ac:chgData name="Jampa Dhondup" userId="d545e727c277e9af" providerId="LiveId" clId="{AEC58543-3F5A-4E48-B5B5-B17D6D429C2A}" dt="2022-06-22T04:11:20.438" v="2278" actId="20577"/>
          <ac:spMkLst>
            <pc:docMk/>
            <pc:sldMk cId="199484796" sldId="348"/>
            <ac:spMk id="2" creationId="{A70B9DD1-3DB6-AC85-5FC6-AF8FB576B4CA}"/>
          </ac:spMkLst>
        </pc:spChg>
        <pc:spChg chg="mod">
          <ac:chgData name="Jampa Dhondup" userId="d545e727c277e9af" providerId="LiveId" clId="{AEC58543-3F5A-4E48-B5B5-B17D6D429C2A}" dt="2022-06-22T04:12:46.217" v="2417" actId="20577"/>
          <ac:spMkLst>
            <pc:docMk/>
            <pc:sldMk cId="199484796" sldId="348"/>
            <ac:spMk id="3" creationId="{8847E99A-AEA9-067D-4EF6-3503F8B92541}"/>
          </ac:spMkLst>
        </pc:spChg>
      </pc:sldChg>
      <pc:sldChg chg="modSp new mod">
        <pc:chgData name="Jampa Dhondup" userId="d545e727c277e9af" providerId="LiveId" clId="{AEC58543-3F5A-4E48-B5B5-B17D6D429C2A}" dt="2022-06-22T04:12:30.228" v="2355"/>
        <pc:sldMkLst>
          <pc:docMk/>
          <pc:sldMk cId="1758768837" sldId="349"/>
        </pc:sldMkLst>
        <pc:spChg chg="mod">
          <ac:chgData name="Jampa Dhondup" userId="d545e727c277e9af" providerId="LiveId" clId="{AEC58543-3F5A-4E48-B5B5-B17D6D429C2A}" dt="2022-06-22T04:11:57.848" v="2353" actId="20577"/>
          <ac:spMkLst>
            <pc:docMk/>
            <pc:sldMk cId="1758768837" sldId="349"/>
            <ac:spMk id="2" creationId="{0429FECF-0EBD-F414-47AA-24B76D5F050C}"/>
          </ac:spMkLst>
        </pc:spChg>
        <pc:spChg chg="mod">
          <ac:chgData name="Jampa Dhondup" userId="d545e727c277e9af" providerId="LiveId" clId="{AEC58543-3F5A-4E48-B5B5-B17D6D429C2A}" dt="2022-06-22T04:12:30.228" v="2355"/>
          <ac:spMkLst>
            <pc:docMk/>
            <pc:sldMk cId="1758768837" sldId="349"/>
            <ac:spMk id="3" creationId="{0B5093EF-51D5-8BA8-AA4D-4A47E144CAE3}"/>
          </ac:spMkLst>
        </pc:spChg>
      </pc:sldChg>
      <pc:sldChg chg="modSp new mod">
        <pc:chgData name="Jampa Dhondup" userId="d545e727c277e9af" providerId="LiveId" clId="{AEC58543-3F5A-4E48-B5B5-B17D6D429C2A}" dt="2022-06-22T04:13:14.870" v="2490" actId="20577"/>
        <pc:sldMkLst>
          <pc:docMk/>
          <pc:sldMk cId="2584922672" sldId="350"/>
        </pc:sldMkLst>
        <pc:spChg chg="mod">
          <ac:chgData name="Jampa Dhondup" userId="d545e727c277e9af" providerId="LiveId" clId="{AEC58543-3F5A-4E48-B5B5-B17D6D429C2A}" dt="2022-06-22T04:12:56.781" v="2426" actId="20577"/>
          <ac:spMkLst>
            <pc:docMk/>
            <pc:sldMk cId="2584922672" sldId="350"/>
            <ac:spMk id="2" creationId="{132787BF-CA24-F2BD-5663-E0BE270CBB83}"/>
          </ac:spMkLst>
        </pc:spChg>
        <pc:spChg chg="mod">
          <ac:chgData name="Jampa Dhondup" userId="d545e727c277e9af" providerId="LiveId" clId="{AEC58543-3F5A-4E48-B5B5-B17D6D429C2A}" dt="2022-06-22T04:13:14.870" v="2490" actId="20577"/>
          <ac:spMkLst>
            <pc:docMk/>
            <pc:sldMk cId="2584922672" sldId="350"/>
            <ac:spMk id="3" creationId="{991054BE-58CB-9B0D-A3BE-398FDA98FDA8}"/>
          </ac:spMkLst>
        </pc:spChg>
      </pc:sldChg>
      <pc:sldChg chg="modSp new mod">
        <pc:chgData name="Jampa Dhondup" userId="d545e727c277e9af" providerId="LiveId" clId="{AEC58543-3F5A-4E48-B5B5-B17D6D429C2A}" dt="2022-06-22T04:13:43.417" v="2582" actId="20577"/>
        <pc:sldMkLst>
          <pc:docMk/>
          <pc:sldMk cId="3177721933" sldId="351"/>
        </pc:sldMkLst>
        <pc:spChg chg="mod">
          <ac:chgData name="Jampa Dhondup" userId="d545e727c277e9af" providerId="LiveId" clId="{AEC58543-3F5A-4E48-B5B5-B17D6D429C2A}" dt="2022-06-22T04:13:21.941" v="2499" actId="20577"/>
          <ac:spMkLst>
            <pc:docMk/>
            <pc:sldMk cId="3177721933" sldId="351"/>
            <ac:spMk id="2" creationId="{4875A373-083E-0D84-F12B-445370FFE4A8}"/>
          </ac:spMkLst>
        </pc:spChg>
        <pc:spChg chg="mod">
          <ac:chgData name="Jampa Dhondup" userId="d545e727c277e9af" providerId="LiveId" clId="{AEC58543-3F5A-4E48-B5B5-B17D6D429C2A}" dt="2022-06-22T04:13:43.417" v="2582" actId="20577"/>
          <ac:spMkLst>
            <pc:docMk/>
            <pc:sldMk cId="3177721933" sldId="351"/>
            <ac:spMk id="3" creationId="{FF0462CF-1C33-163B-C68F-CE0702AB3F16}"/>
          </ac:spMkLst>
        </pc:spChg>
      </pc:sldChg>
      <pc:sldChg chg="modSp new mod">
        <pc:chgData name="Jampa Dhondup" userId="d545e727c277e9af" providerId="LiveId" clId="{AEC58543-3F5A-4E48-B5B5-B17D6D429C2A}" dt="2022-06-22T04:14:10.713" v="2657" actId="20577"/>
        <pc:sldMkLst>
          <pc:docMk/>
          <pc:sldMk cId="1503666713" sldId="352"/>
        </pc:sldMkLst>
        <pc:spChg chg="mod">
          <ac:chgData name="Jampa Dhondup" userId="d545e727c277e9af" providerId="LiveId" clId="{AEC58543-3F5A-4E48-B5B5-B17D6D429C2A}" dt="2022-06-22T04:13:48.427" v="2589" actId="20577"/>
          <ac:spMkLst>
            <pc:docMk/>
            <pc:sldMk cId="1503666713" sldId="352"/>
            <ac:spMk id="2" creationId="{8F5401FF-B7E9-2C49-CF58-BDDA128B7B3C}"/>
          </ac:spMkLst>
        </pc:spChg>
        <pc:spChg chg="mod">
          <ac:chgData name="Jampa Dhondup" userId="d545e727c277e9af" providerId="LiveId" clId="{AEC58543-3F5A-4E48-B5B5-B17D6D429C2A}" dt="2022-06-22T04:14:10.713" v="2657" actId="20577"/>
          <ac:spMkLst>
            <pc:docMk/>
            <pc:sldMk cId="1503666713" sldId="352"/>
            <ac:spMk id="3" creationId="{BAEE073C-9B9B-1A5E-28A1-9AEB97346575}"/>
          </ac:spMkLst>
        </pc:spChg>
      </pc:sldChg>
      <pc:sldChg chg="modSp new mod">
        <pc:chgData name="Jampa Dhondup" userId="d545e727c277e9af" providerId="LiveId" clId="{AEC58543-3F5A-4E48-B5B5-B17D6D429C2A}" dt="2022-06-22T04:14:43.215" v="2736" actId="20577"/>
        <pc:sldMkLst>
          <pc:docMk/>
          <pc:sldMk cId="1890368966" sldId="353"/>
        </pc:sldMkLst>
        <pc:spChg chg="mod">
          <ac:chgData name="Jampa Dhondup" userId="d545e727c277e9af" providerId="LiveId" clId="{AEC58543-3F5A-4E48-B5B5-B17D6D429C2A}" dt="2022-06-22T04:14:16.246" v="2665" actId="20577"/>
          <ac:spMkLst>
            <pc:docMk/>
            <pc:sldMk cId="1890368966" sldId="353"/>
            <ac:spMk id="2" creationId="{4CD27907-DB0B-79DA-A142-651E66074A38}"/>
          </ac:spMkLst>
        </pc:spChg>
        <pc:spChg chg="mod">
          <ac:chgData name="Jampa Dhondup" userId="d545e727c277e9af" providerId="LiveId" clId="{AEC58543-3F5A-4E48-B5B5-B17D6D429C2A}" dt="2022-06-22T04:14:43.215" v="2736" actId="20577"/>
          <ac:spMkLst>
            <pc:docMk/>
            <pc:sldMk cId="1890368966" sldId="353"/>
            <ac:spMk id="3" creationId="{AE5AA118-3AE2-8977-8860-F2915167F0C0}"/>
          </ac:spMkLst>
        </pc:spChg>
      </pc:sldChg>
      <pc:sldChg chg="modSp new mod">
        <pc:chgData name="Jampa Dhondup" userId="d545e727c277e9af" providerId="LiveId" clId="{AEC58543-3F5A-4E48-B5B5-B17D6D429C2A}" dt="2022-06-22T04:15:21.148" v="2830" actId="20577"/>
        <pc:sldMkLst>
          <pc:docMk/>
          <pc:sldMk cId="3131633782" sldId="354"/>
        </pc:sldMkLst>
        <pc:spChg chg="mod">
          <ac:chgData name="Jampa Dhondup" userId="d545e727c277e9af" providerId="LiveId" clId="{AEC58543-3F5A-4E48-B5B5-B17D6D429C2A}" dt="2022-06-22T04:14:54.508" v="2744" actId="20577"/>
          <ac:spMkLst>
            <pc:docMk/>
            <pc:sldMk cId="3131633782" sldId="354"/>
            <ac:spMk id="2" creationId="{514B6D76-8929-13A4-3539-43F0CD18E4BC}"/>
          </ac:spMkLst>
        </pc:spChg>
        <pc:spChg chg="mod">
          <ac:chgData name="Jampa Dhondup" userId="d545e727c277e9af" providerId="LiveId" clId="{AEC58543-3F5A-4E48-B5B5-B17D6D429C2A}" dt="2022-06-22T04:15:21.148" v="2830" actId="20577"/>
          <ac:spMkLst>
            <pc:docMk/>
            <pc:sldMk cId="3131633782" sldId="354"/>
            <ac:spMk id="3" creationId="{DC9639CE-E4DB-B0B0-FDAF-11B19D3A1792}"/>
          </ac:spMkLst>
        </pc:spChg>
      </pc:sldChg>
      <pc:sldChg chg="modSp new mod">
        <pc:chgData name="Jampa Dhondup" userId="d545e727c277e9af" providerId="LiveId" clId="{AEC58543-3F5A-4E48-B5B5-B17D6D429C2A}" dt="2022-06-22T04:15:45.069" v="2903" actId="20577"/>
        <pc:sldMkLst>
          <pc:docMk/>
          <pc:sldMk cId="254612047" sldId="355"/>
        </pc:sldMkLst>
        <pc:spChg chg="mod">
          <ac:chgData name="Jampa Dhondup" userId="d545e727c277e9af" providerId="LiveId" clId="{AEC58543-3F5A-4E48-B5B5-B17D6D429C2A}" dt="2022-06-22T04:15:26.850" v="2838" actId="20577"/>
          <ac:spMkLst>
            <pc:docMk/>
            <pc:sldMk cId="254612047" sldId="355"/>
            <ac:spMk id="2" creationId="{7D9075DC-EC22-5BDE-D6E6-1F309DF85227}"/>
          </ac:spMkLst>
        </pc:spChg>
        <pc:spChg chg="mod">
          <ac:chgData name="Jampa Dhondup" userId="d545e727c277e9af" providerId="LiveId" clId="{AEC58543-3F5A-4E48-B5B5-B17D6D429C2A}" dt="2022-06-22T04:15:45.069" v="2903" actId="20577"/>
          <ac:spMkLst>
            <pc:docMk/>
            <pc:sldMk cId="254612047" sldId="355"/>
            <ac:spMk id="3" creationId="{4383552A-3562-4CED-32C1-5DB43980C785}"/>
          </ac:spMkLst>
        </pc:spChg>
      </pc:sldChg>
      <pc:sldChg chg="modSp new mod">
        <pc:chgData name="Jampa Dhondup" userId="d545e727c277e9af" providerId="LiveId" clId="{AEC58543-3F5A-4E48-B5B5-B17D6D429C2A}" dt="2022-06-22T04:16:20.774" v="2981" actId="20577"/>
        <pc:sldMkLst>
          <pc:docMk/>
          <pc:sldMk cId="2856352207" sldId="356"/>
        </pc:sldMkLst>
        <pc:spChg chg="mod">
          <ac:chgData name="Jampa Dhondup" userId="d545e727c277e9af" providerId="LiveId" clId="{AEC58543-3F5A-4E48-B5B5-B17D6D429C2A}" dt="2022-06-22T04:16:02.239" v="2920" actId="20577"/>
          <ac:spMkLst>
            <pc:docMk/>
            <pc:sldMk cId="2856352207" sldId="356"/>
            <ac:spMk id="2" creationId="{9F4A93C6-2D67-E76D-27A7-44F7BD15741C}"/>
          </ac:spMkLst>
        </pc:spChg>
        <pc:spChg chg="mod">
          <ac:chgData name="Jampa Dhondup" userId="d545e727c277e9af" providerId="LiveId" clId="{AEC58543-3F5A-4E48-B5B5-B17D6D429C2A}" dt="2022-06-22T04:16:20.774" v="2981" actId="20577"/>
          <ac:spMkLst>
            <pc:docMk/>
            <pc:sldMk cId="2856352207" sldId="356"/>
            <ac:spMk id="3" creationId="{55F90E70-AC8E-3D48-2F73-1E20D0342121}"/>
          </ac:spMkLst>
        </pc:spChg>
      </pc:sldChg>
      <pc:sldChg chg="modSp new mod">
        <pc:chgData name="Jampa Dhondup" userId="d545e727c277e9af" providerId="LiveId" clId="{AEC58543-3F5A-4E48-B5B5-B17D6D429C2A}" dt="2022-06-22T04:16:43.059" v="3055" actId="20577"/>
        <pc:sldMkLst>
          <pc:docMk/>
          <pc:sldMk cId="854319227" sldId="357"/>
        </pc:sldMkLst>
        <pc:spChg chg="mod">
          <ac:chgData name="Jampa Dhondup" userId="d545e727c277e9af" providerId="LiveId" clId="{AEC58543-3F5A-4E48-B5B5-B17D6D429C2A}" dt="2022-06-22T04:16:26.173" v="2989" actId="20577"/>
          <ac:spMkLst>
            <pc:docMk/>
            <pc:sldMk cId="854319227" sldId="357"/>
            <ac:spMk id="2" creationId="{49554876-860E-120C-F08A-5C9117B7C2E5}"/>
          </ac:spMkLst>
        </pc:spChg>
        <pc:spChg chg="mod">
          <ac:chgData name="Jampa Dhondup" userId="d545e727c277e9af" providerId="LiveId" clId="{AEC58543-3F5A-4E48-B5B5-B17D6D429C2A}" dt="2022-06-22T04:16:43.059" v="3055" actId="20577"/>
          <ac:spMkLst>
            <pc:docMk/>
            <pc:sldMk cId="854319227" sldId="357"/>
            <ac:spMk id="3" creationId="{617F9E3A-DDCD-5512-FE24-AF2B7F0C48A9}"/>
          </ac:spMkLst>
        </pc:spChg>
      </pc:sldChg>
      <pc:sldChg chg="modSp new mod">
        <pc:chgData name="Jampa Dhondup" userId="d545e727c277e9af" providerId="LiveId" clId="{AEC58543-3F5A-4E48-B5B5-B17D6D429C2A}" dt="2022-06-22T04:17:06.366" v="3126" actId="20577"/>
        <pc:sldMkLst>
          <pc:docMk/>
          <pc:sldMk cId="999060426" sldId="358"/>
        </pc:sldMkLst>
        <pc:spChg chg="mod">
          <ac:chgData name="Jampa Dhondup" userId="d545e727c277e9af" providerId="LiveId" clId="{AEC58543-3F5A-4E48-B5B5-B17D6D429C2A}" dt="2022-06-22T04:16:47.927" v="3063" actId="20577"/>
          <ac:spMkLst>
            <pc:docMk/>
            <pc:sldMk cId="999060426" sldId="358"/>
            <ac:spMk id="2" creationId="{3785D88F-8B03-A312-59CB-A5BB7EC2E11A}"/>
          </ac:spMkLst>
        </pc:spChg>
        <pc:spChg chg="mod">
          <ac:chgData name="Jampa Dhondup" userId="d545e727c277e9af" providerId="LiveId" clId="{AEC58543-3F5A-4E48-B5B5-B17D6D429C2A}" dt="2022-06-22T04:17:06.366" v="3126" actId="20577"/>
          <ac:spMkLst>
            <pc:docMk/>
            <pc:sldMk cId="999060426" sldId="358"/>
            <ac:spMk id="3" creationId="{E6936A69-D039-8E20-8B75-EE996D8B9BFF}"/>
          </ac:spMkLst>
        </pc:spChg>
      </pc:sldChg>
      <pc:sldChg chg="modSp new mod">
        <pc:chgData name="Jampa Dhondup" userId="d545e727c277e9af" providerId="LiveId" clId="{AEC58543-3F5A-4E48-B5B5-B17D6D429C2A}" dt="2022-06-22T04:17:28.077" v="3203" actId="20577"/>
        <pc:sldMkLst>
          <pc:docMk/>
          <pc:sldMk cId="2993043264" sldId="359"/>
        </pc:sldMkLst>
        <pc:spChg chg="mod">
          <ac:chgData name="Jampa Dhondup" userId="d545e727c277e9af" providerId="LiveId" clId="{AEC58543-3F5A-4E48-B5B5-B17D6D429C2A}" dt="2022-06-22T04:17:11.640" v="3136" actId="20577"/>
          <ac:spMkLst>
            <pc:docMk/>
            <pc:sldMk cId="2993043264" sldId="359"/>
            <ac:spMk id="2" creationId="{BEEAC749-F628-BE51-9559-4A0C92E5F8F4}"/>
          </ac:spMkLst>
        </pc:spChg>
        <pc:spChg chg="mod">
          <ac:chgData name="Jampa Dhondup" userId="d545e727c277e9af" providerId="LiveId" clId="{AEC58543-3F5A-4E48-B5B5-B17D6D429C2A}" dt="2022-06-22T04:17:28.077" v="3203" actId="20577"/>
          <ac:spMkLst>
            <pc:docMk/>
            <pc:sldMk cId="2993043264" sldId="359"/>
            <ac:spMk id="3" creationId="{A838BA06-CBD4-B99C-CE77-17F5AE28CF1C}"/>
          </ac:spMkLst>
        </pc:spChg>
      </pc:sldChg>
      <pc:sldChg chg="modSp new mod">
        <pc:chgData name="Jampa Dhondup" userId="d545e727c277e9af" providerId="LiveId" clId="{AEC58543-3F5A-4E48-B5B5-B17D6D429C2A}" dt="2022-06-22T04:18:28.892" v="3284" actId="20577"/>
        <pc:sldMkLst>
          <pc:docMk/>
          <pc:sldMk cId="292010434" sldId="360"/>
        </pc:sldMkLst>
        <pc:spChg chg="mod">
          <ac:chgData name="Jampa Dhondup" userId="d545e727c277e9af" providerId="LiveId" clId="{AEC58543-3F5A-4E48-B5B5-B17D6D429C2A}" dt="2022-06-22T04:17:33.392" v="3211" actId="20577"/>
          <ac:spMkLst>
            <pc:docMk/>
            <pc:sldMk cId="292010434" sldId="360"/>
            <ac:spMk id="2" creationId="{53E53A4F-CCA4-CF0B-A53F-664275E420DB}"/>
          </ac:spMkLst>
        </pc:spChg>
        <pc:spChg chg="mod">
          <ac:chgData name="Jampa Dhondup" userId="d545e727c277e9af" providerId="LiveId" clId="{AEC58543-3F5A-4E48-B5B5-B17D6D429C2A}" dt="2022-06-22T04:18:28.892" v="3284" actId="20577"/>
          <ac:spMkLst>
            <pc:docMk/>
            <pc:sldMk cId="292010434" sldId="360"/>
            <ac:spMk id="3" creationId="{1B931A9F-16A2-4C1D-1DF2-3CBB7DB9E9F4}"/>
          </ac:spMkLst>
        </pc:spChg>
      </pc:sldChg>
      <pc:sldChg chg="modSp new mod">
        <pc:chgData name="Jampa Dhondup" userId="d545e727c277e9af" providerId="LiveId" clId="{AEC58543-3F5A-4E48-B5B5-B17D6D429C2A}" dt="2022-06-22T04:20:56.140" v="3371" actId="20577"/>
        <pc:sldMkLst>
          <pc:docMk/>
          <pc:sldMk cId="1127664754" sldId="361"/>
        </pc:sldMkLst>
        <pc:spChg chg="mod">
          <ac:chgData name="Jampa Dhondup" userId="d545e727c277e9af" providerId="LiveId" clId="{AEC58543-3F5A-4E48-B5B5-B17D6D429C2A}" dt="2022-06-22T04:18:36.734" v="3292" actId="20577"/>
          <ac:spMkLst>
            <pc:docMk/>
            <pc:sldMk cId="1127664754" sldId="361"/>
            <ac:spMk id="2" creationId="{73EE41C3-DA83-5D74-2BB0-7494A375F5AE}"/>
          </ac:spMkLst>
        </pc:spChg>
        <pc:spChg chg="mod">
          <ac:chgData name="Jampa Dhondup" userId="d545e727c277e9af" providerId="LiveId" clId="{AEC58543-3F5A-4E48-B5B5-B17D6D429C2A}" dt="2022-06-22T04:20:56.140" v="3371" actId="20577"/>
          <ac:spMkLst>
            <pc:docMk/>
            <pc:sldMk cId="1127664754" sldId="361"/>
            <ac:spMk id="3" creationId="{AD12FC10-5B75-C661-C7D2-17F05862ACA4}"/>
          </ac:spMkLst>
        </pc:spChg>
      </pc:sldChg>
      <pc:sldChg chg="modSp new mod">
        <pc:chgData name="Jampa Dhondup" userId="d545e727c277e9af" providerId="LiveId" clId="{AEC58543-3F5A-4E48-B5B5-B17D6D429C2A}" dt="2022-06-22T04:21:25.993" v="3446" actId="20577"/>
        <pc:sldMkLst>
          <pc:docMk/>
          <pc:sldMk cId="4244714924" sldId="362"/>
        </pc:sldMkLst>
        <pc:spChg chg="mod">
          <ac:chgData name="Jampa Dhondup" userId="d545e727c277e9af" providerId="LiveId" clId="{AEC58543-3F5A-4E48-B5B5-B17D6D429C2A}" dt="2022-06-22T04:21:02.009" v="3378" actId="20577"/>
          <ac:spMkLst>
            <pc:docMk/>
            <pc:sldMk cId="4244714924" sldId="362"/>
            <ac:spMk id="2" creationId="{5E2CE42B-B58B-CFB2-C172-26D811CA4F4B}"/>
          </ac:spMkLst>
        </pc:spChg>
        <pc:spChg chg="mod">
          <ac:chgData name="Jampa Dhondup" userId="d545e727c277e9af" providerId="LiveId" clId="{AEC58543-3F5A-4E48-B5B5-B17D6D429C2A}" dt="2022-06-22T04:21:25.993" v="3446" actId="20577"/>
          <ac:spMkLst>
            <pc:docMk/>
            <pc:sldMk cId="4244714924" sldId="362"/>
            <ac:spMk id="3" creationId="{8F7EA66C-EF9C-738E-B0D4-09BBBC48056C}"/>
          </ac:spMkLst>
        </pc:spChg>
      </pc:sldChg>
      <pc:sldChg chg="modSp new mod">
        <pc:chgData name="Jampa Dhondup" userId="d545e727c277e9af" providerId="LiveId" clId="{AEC58543-3F5A-4E48-B5B5-B17D6D429C2A}" dt="2022-06-22T04:22:02.800" v="3534" actId="20577"/>
        <pc:sldMkLst>
          <pc:docMk/>
          <pc:sldMk cId="1204329930" sldId="363"/>
        </pc:sldMkLst>
        <pc:spChg chg="mod">
          <ac:chgData name="Jampa Dhondup" userId="d545e727c277e9af" providerId="LiveId" clId="{AEC58543-3F5A-4E48-B5B5-B17D6D429C2A}" dt="2022-06-22T04:21:33.235" v="3459" actId="20577"/>
          <ac:spMkLst>
            <pc:docMk/>
            <pc:sldMk cId="1204329930" sldId="363"/>
            <ac:spMk id="2" creationId="{CC4F3D3B-5521-5B66-35AE-47FA41B653BA}"/>
          </ac:spMkLst>
        </pc:spChg>
        <pc:spChg chg="mod">
          <ac:chgData name="Jampa Dhondup" userId="d545e727c277e9af" providerId="LiveId" clId="{AEC58543-3F5A-4E48-B5B5-B17D6D429C2A}" dt="2022-06-22T04:22:02.800" v="3534" actId="20577"/>
          <ac:spMkLst>
            <pc:docMk/>
            <pc:sldMk cId="1204329930" sldId="363"/>
            <ac:spMk id="3" creationId="{6746362F-DB04-4624-D2EE-C290EE493DED}"/>
          </ac:spMkLst>
        </pc:spChg>
      </pc:sldChg>
      <pc:sldChg chg="modSp new mod">
        <pc:chgData name="Jampa Dhondup" userId="d545e727c277e9af" providerId="LiveId" clId="{AEC58543-3F5A-4E48-B5B5-B17D6D429C2A}" dt="2022-06-22T04:23:02.204" v="3620" actId="20577"/>
        <pc:sldMkLst>
          <pc:docMk/>
          <pc:sldMk cId="2772838191" sldId="364"/>
        </pc:sldMkLst>
        <pc:spChg chg="mod">
          <ac:chgData name="Jampa Dhondup" userId="d545e727c277e9af" providerId="LiveId" clId="{AEC58543-3F5A-4E48-B5B5-B17D6D429C2A}" dt="2022-06-22T04:22:38.411" v="3541" actId="20577"/>
          <ac:spMkLst>
            <pc:docMk/>
            <pc:sldMk cId="2772838191" sldId="364"/>
            <ac:spMk id="2" creationId="{B5F3A463-6694-5BF8-2B68-9909813F7778}"/>
          </ac:spMkLst>
        </pc:spChg>
        <pc:spChg chg="mod">
          <ac:chgData name="Jampa Dhondup" userId="d545e727c277e9af" providerId="LiveId" clId="{AEC58543-3F5A-4E48-B5B5-B17D6D429C2A}" dt="2022-06-22T04:23:02.204" v="3620" actId="20577"/>
          <ac:spMkLst>
            <pc:docMk/>
            <pc:sldMk cId="2772838191" sldId="364"/>
            <ac:spMk id="3" creationId="{FE88D3D6-7666-EEB5-E106-829B8F4797A2}"/>
          </ac:spMkLst>
        </pc:spChg>
      </pc:sldChg>
      <pc:sldChg chg="addSp modSp new mod">
        <pc:chgData name="Jampa Dhondup" userId="d545e727c277e9af" providerId="LiveId" clId="{AEC58543-3F5A-4E48-B5B5-B17D6D429C2A}" dt="2022-06-22T05:23:53.739" v="3911" actId="1076"/>
        <pc:sldMkLst>
          <pc:docMk/>
          <pc:sldMk cId="1480959948" sldId="365"/>
        </pc:sldMkLst>
        <pc:spChg chg="mod">
          <ac:chgData name="Jampa Dhondup" userId="d545e727c277e9af" providerId="LiveId" clId="{AEC58543-3F5A-4E48-B5B5-B17D6D429C2A}" dt="2022-06-22T04:23:18.167" v="3635" actId="20577"/>
          <ac:spMkLst>
            <pc:docMk/>
            <pc:sldMk cId="1480959948" sldId="365"/>
            <ac:spMk id="2" creationId="{02A2EF4E-3450-4287-C9D2-34DAA42FA0B8}"/>
          </ac:spMkLst>
        </pc:spChg>
        <pc:spChg chg="mod">
          <ac:chgData name="Jampa Dhondup" userId="d545e727c277e9af" providerId="LiveId" clId="{AEC58543-3F5A-4E48-B5B5-B17D6D429C2A}" dt="2022-06-22T04:23:58.977" v="3759" actId="20577"/>
          <ac:spMkLst>
            <pc:docMk/>
            <pc:sldMk cId="1480959948" sldId="365"/>
            <ac:spMk id="3" creationId="{29A576CF-BC46-D4A4-C0A8-0569154FB1A5}"/>
          </ac:spMkLst>
        </pc:spChg>
        <pc:picChg chg="add mod">
          <ac:chgData name="Jampa Dhondup" userId="d545e727c277e9af" providerId="LiveId" clId="{AEC58543-3F5A-4E48-B5B5-B17D6D429C2A}" dt="2022-06-22T05:23:06.818" v="3904" actId="1036"/>
          <ac:picMkLst>
            <pc:docMk/>
            <pc:sldMk cId="1480959948" sldId="365"/>
            <ac:picMk id="5" creationId="{AE63F3A3-0A8B-7DEC-800C-C77F13E36780}"/>
          </ac:picMkLst>
        </pc:picChg>
        <pc:picChg chg="add mod">
          <ac:chgData name="Jampa Dhondup" userId="d545e727c277e9af" providerId="LiveId" clId="{AEC58543-3F5A-4E48-B5B5-B17D6D429C2A}" dt="2022-06-22T05:23:06.818" v="3904" actId="1036"/>
          <ac:picMkLst>
            <pc:docMk/>
            <pc:sldMk cId="1480959948" sldId="365"/>
            <ac:picMk id="7" creationId="{E97CE85D-E3AD-35E2-A182-CEEF5C05510D}"/>
          </ac:picMkLst>
        </pc:picChg>
        <pc:picChg chg="add mod">
          <ac:chgData name="Jampa Dhondup" userId="d545e727c277e9af" providerId="LiveId" clId="{AEC58543-3F5A-4E48-B5B5-B17D6D429C2A}" dt="2022-06-22T05:23:06.818" v="3904" actId="1036"/>
          <ac:picMkLst>
            <pc:docMk/>
            <pc:sldMk cId="1480959948" sldId="365"/>
            <ac:picMk id="9" creationId="{8AAEF23A-132F-3006-8A49-8556524DBBDE}"/>
          </ac:picMkLst>
        </pc:picChg>
        <pc:picChg chg="add mod">
          <ac:chgData name="Jampa Dhondup" userId="d545e727c277e9af" providerId="LiveId" clId="{AEC58543-3F5A-4E48-B5B5-B17D6D429C2A}" dt="2022-06-22T05:23:10.899" v="3905" actId="1076"/>
          <ac:picMkLst>
            <pc:docMk/>
            <pc:sldMk cId="1480959948" sldId="365"/>
            <ac:picMk id="11" creationId="{862F43D0-137A-3A6B-35BA-209F275D0C1B}"/>
          </ac:picMkLst>
        </pc:picChg>
        <pc:picChg chg="add mod">
          <ac:chgData name="Jampa Dhondup" userId="d545e727c277e9af" providerId="LiveId" clId="{AEC58543-3F5A-4E48-B5B5-B17D6D429C2A}" dt="2022-06-22T05:23:27.523" v="3907" actId="1076"/>
          <ac:picMkLst>
            <pc:docMk/>
            <pc:sldMk cId="1480959948" sldId="365"/>
            <ac:picMk id="13" creationId="{D1F83F23-7767-3E76-A3BF-29499AB263F2}"/>
          </ac:picMkLst>
        </pc:picChg>
        <pc:picChg chg="add mod">
          <ac:chgData name="Jampa Dhondup" userId="d545e727c277e9af" providerId="LiveId" clId="{AEC58543-3F5A-4E48-B5B5-B17D6D429C2A}" dt="2022-06-22T05:23:42.034" v="3909" actId="1076"/>
          <ac:picMkLst>
            <pc:docMk/>
            <pc:sldMk cId="1480959948" sldId="365"/>
            <ac:picMk id="15" creationId="{6F7501BF-2B02-7298-154D-9AD027B36CC6}"/>
          </ac:picMkLst>
        </pc:picChg>
        <pc:picChg chg="add mod">
          <ac:chgData name="Jampa Dhondup" userId="d545e727c277e9af" providerId="LiveId" clId="{AEC58543-3F5A-4E48-B5B5-B17D6D429C2A}" dt="2022-06-22T05:23:53.739" v="3911" actId="1076"/>
          <ac:picMkLst>
            <pc:docMk/>
            <pc:sldMk cId="1480959948" sldId="365"/>
            <ac:picMk id="17" creationId="{CF481847-68D6-6979-D350-A7044A62DA50}"/>
          </ac:picMkLst>
        </pc:picChg>
      </pc:sldChg>
      <pc:sldChg chg="addSp delSp modSp new mod">
        <pc:chgData name="Jampa Dhondup" userId="d545e727c277e9af" providerId="LiveId" clId="{AEC58543-3F5A-4E48-B5B5-B17D6D429C2A}" dt="2022-06-22T05:39:04.690" v="4142" actId="1076"/>
        <pc:sldMkLst>
          <pc:docMk/>
          <pc:sldMk cId="915211060" sldId="366"/>
        </pc:sldMkLst>
        <pc:spChg chg="mod">
          <ac:chgData name="Jampa Dhondup" userId="d545e727c277e9af" providerId="LiveId" clId="{AEC58543-3F5A-4E48-B5B5-B17D6D429C2A}" dt="2022-06-22T04:24:30.855" v="3852" actId="20577"/>
          <ac:spMkLst>
            <pc:docMk/>
            <pc:sldMk cId="915211060" sldId="366"/>
            <ac:spMk id="2" creationId="{12D35951-0C8C-D282-2A73-22FB259114C9}"/>
          </ac:spMkLst>
        </pc:spChg>
        <pc:spChg chg="add del mod">
          <ac:chgData name="Jampa Dhondup" userId="d545e727c277e9af" providerId="LiveId" clId="{AEC58543-3F5A-4E48-B5B5-B17D6D429C2A}" dt="2022-06-22T05:38:18.063" v="4138" actId="478"/>
          <ac:spMkLst>
            <pc:docMk/>
            <pc:sldMk cId="915211060" sldId="366"/>
            <ac:spMk id="3" creationId="{F68DD909-EED0-41A5-ADD2-144CB0638C1A}"/>
          </ac:spMkLst>
        </pc:spChg>
        <pc:spChg chg="add del mod">
          <ac:chgData name="Jampa Dhondup" userId="d545e727c277e9af" providerId="LiveId" clId="{AEC58543-3F5A-4E48-B5B5-B17D6D429C2A}" dt="2022-06-22T05:38:18.063" v="4138" actId="478"/>
          <ac:spMkLst>
            <pc:docMk/>
            <pc:sldMk cId="915211060" sldId="366"/>
            <ac:spMk id="22" creationId="{78704C7A-BBEA-B50C-8131-367A2B272DB2}"/>
          </ac:spMkLst>
        </pc:spChg>
        <pc:picChg chg="add mod">
          <ac:chgData name="Jampa Dhondup" userId="d545e727c277e9af" providerId="LiveId" clId="{AEC58543-3F5A-4E48-B5B5-B17D6D429C2A}" dt="2022-06-22T05:35:23.643" v="4091" actId="1076"/>
          <ac:picMkLst>
            <pc:docMk/>
            <pc:sldMk cId="915211060" sldId="366"/>
            <ac:picMk id="6" creationId="{5E5922AD-BDF0-6AC1-45E3-12CD309B76C1}"/>
          </ac:picMkLst>
        </pc:picChg>
        <pc:picChg chg="add mod">
          <ac:chgData name="Jampa Dhondup" userId="d545e727c277e9af" providerId="LiveId" clId="{AEC58543-3F5A-4E48-B5B5-B17D6D429C2A}" dt="2022-06-22T05:35:34.091" v="4093" actId="1076"/>
          <ac:picMkLst>
            <pc:docMk/>
            <pc:sldMk cId="915211060" sldId="366"/>
            <ac:picMk id="8" creationId="{DF36BE37-03C3-5E31-BAD1-E9572646563C}"/>
          </ac:picMkLst>
        </pc:picChg>
        <pc:picChg chg="add mod">
          <ac:chgData name="Jampa Dhondup" userId="d545e727c277e9af" providerId="LiveId" clId="{AEC58543-3F5A-4E48-B5B5-B17D6D429C2A}" dt="2022-06-22T05:35:45.818" v="4095" actId="1076"/>
          <ac:picMkLst>
            <pc:docMk/>
            <pc:sldMk cId="915211060" sldId="366"/>
            <ac:picMk id="10" creationId="{49099539-0561-8A36-F12C-0C4A84C62DBC}"/>
          </ac:picMkLst>
        </pc:picChg>
        <pc:picChg chg="add mod">
          <ac:chgData name="Jampa Dhondup" userId="d545e727c277e9af" providerId="LiveId" clId="{AEC58543-3F5A-4E48-B5B5-B17D6D429C2A}" dt="2022-06-22T05:36:04.491" v="4098" actId="14100"/>
          <ac:picMkLst>
            <pc:docMk/>
            <pc:sldMk cId="915211060" sldId="366"/>
            <ac:picMk id="12" creationId="{B94EC039-2974-0107-33DE-E71D2728148C}"/>
          </ac:picMkLst>
        </pc:picChg>
        <pc:picChg chg="add mod">
          <ac:chgData name="Jampa Dhondup" userId="d545e727c277e9af" providerId="LiveId" clId="{AEC58543-3F5A-4E48-B5B5-B17D6D429C2A}" dt="2022-06-22T05:38:09.631" v="4129" actId="14100"/>
          <ac:picMkLst>
            <pc:docMk/>
            <pc:sldMk cId="915211060" sldId="366"/>
            <ac:picMk id="14" creationId="{A9C3C03B-415B-F2EB-C543-22998735E576}"/>
          </ac:picMkLst>
        </pc:picChg>
        <pc:picChg chg="add del mod">
          <ac:chgData name="Jampa Dhondup" userId="d545e727c277e9af" providerId="LiveId" clId="{AEC58543-3F5A-4E48-B5B5-B17D6D429C2A}" dt="2022-06-22T05:38:12.148" v="4131" actId="1076"/>
          <ac:picMkLst>
            <pc:docMk/>
            <pc:sldMk cId="915211060" sldId="366"/>
            <ac:picMk id="16" creationId="{6BC76377-9568-8F25-20A8-E977A1880EDF}"/>
          </ac:picMkLst>
        </pc:picChg>
        <pc:picChg chg="add del mod">
          <ac:chgData name="Jampa Dhondup" userId="d545e727c277e9af" providerId="LiveId" clId="{AEC58543-3F5A-4E48-B5B5-B17D6D429C2A}" dt="2022-06-22T05:38:13.464" v="4134" actId="1076"/>
          <ac:picMkLst>
            <pc:docMk/>
            <pc:sldMk cId="915211060" sldId="366"/>
            <ac:picMk id="18" creationId="{BF7956C7-5280-0835-7827-0E86CFEEB955}"/>
          </ac:picMkLst>
        </pc:picChg>
        <pc:picChg chg="add del mod">
          <ac:chgData name="Jampa Dhondup" userId="d545e727c277e9af" providerId="LiveId" clId="{AEC58543-3F5A-4E48-B5B5-B17D6D429C2A}" dt="2022-06-22T05:38:15.022" v="4136" actId="1076"/>
          <ac:picMkLst>
            <pc:docMk/>
            <pc:sldMk cId="915211060" sldId="366"/>
            <ac:picMk id="20" creationId="{1A717BC6-60BF-DCE9-E037-8DA5B29A28E6}"/>
          </ac:picMkLst>
        </pc:picChg>
        <pc:picChg chg="add del mod">
          <ac:chgData name="Jampa Dhondup" userId="d545e727c277e9af" providerId="LiveId" clId="{AEC58543-3F5A-4E48-B5B5-B17D6D429C2A}" dt="2022-06-22T05:38:04.538" v="4118" actId="22"/>
          <ac:picMkLst>
            <pc:docMk/>
            <pc:sldMk cId="915211060" sldId="366"/>
            <ac:picMk id="24" creationId="{C5C8AC70-2CD5-F22A-53CE-2280095C2705}"/>
          </ac:picMkLst>
        </pc:picChg>
        <pc:picChg chg="add del mod">
          <ac:chgData name="Jampa Dhondup" userId="d545e727c277e9af" providerId="LiveId" clId="{AEC58543-3F5A-4E48-B5B5-B17D6D429C2A}" dt="2022-06-22T05:37:59.841" v="4116" actId="22"/>
          <ac:picMkLst>
            <pc:docMk/>
            <pc:sldMk cId="915211060" sldId="366"/>
            <ac:picMk id="26" creationId="{832FE609-85A1-600C-6B86-441D77E4C923}"/>
          </ac:picMkLst>
        </pc:picChg>
        <pc:picChg chg="add mod">
          <ac:chgData name="Jampa Dhondup" userId="d545e727c277e9af" providerId="LiveId" clId="{AEC58543-3F5A-4E48-B5B5-B17D6D429C2A}" dt="2022-06-22T05:38:52.875" v="4140" actId="1076"/>
          <ac:picMkLst>
            <pc:docMk/>
            <pc:sldMk cId="915211060" sldId="366"/>
            <ac:picMk id="28" creationId="{129C865C-26F2-231A-E05C-1BF6589E162A}"/>
          </ac:picMkLst>
        </pc:picChg>
        <pc:picChg chg="add mod">
          <ac:chgData name="Jampa Dhondup" userId="d545e727c277e9af" providerId="LiveId" clId="{AEC58543-3F5A-4E48-B5B5-B17D6D429C2A}" dt="2022-06-22T05:39:04.690" v="4142" actId="1076"/>
          <ac:picMkLst>
            <pc:docMk/>
            <pc:sldMk cId="915211060" sldId="366"/>
            <ac:picMk id="30" creationId="{FFD132A7-35F7-3B37-3F5E-837D876A577D}"/>
          </ac:picMkLst>
        </pc:picChg>
      </pc:sldChg>
      <pc:sldChg chg="addSp delSp modSp new mod">
        <pc:chgData name="Jampa Dhondup" userId="d545e727c277e9af" providerId="LiveId" clId="{AEC58543-3F5A-4E48-B5B5-B17D6D429C2A}" dt="2022-06-22T05:41:49.475" v="4179" actId="1076"/>
        <pc:sldMkLst>
          <pc:docMk/>
          <pc:sldMk cId="3768718768" sldId="367"/>
        </pc:sldMkLst>
        <pc:spChg chg="mod">
          <ac:chgData name="Jampa Dhondup" userId="d545e727c277e9af" providerId="LiveId" clId="{AEC58543-3F5A-4E48-B5B5-B17D6D429C2A}" dt="2022-06-22T05:39:17.120" v="4156" actId="20577"/>
          <ac:spMkLst>
            <pc:docMk/>
            <pc:sldMk cId="3768718768" sldId="367"/>
            <ac:spMk id="2" creationId="{3E584ACA-3B22-6517-D593-2E37AA303B4C}"/>
          </ac:spMkLst>
        </pc:spChg>
        <pc:spChg chg="del">
          <ac:chgData name="Jampa Dhondup" userId="d545e727c277e9af" providerId="LiveId" clId="{AEC58543-3F5A-4E48-B5B5-B17D6D429C2A}" dt="2022-06-22T05:39:59.954" v="4157" actId="22"/>
          <ac:spMkLst>
            <pc:docMk/>
            <pc:sldMk cId="3768718768" sldId="367"/>
            <ac:spMk id="3" creationId="{F781871F-7BA2-A224-663C-EBA2D57481AA}"/>
          </ac:spMkLst>
        </pc:spChg>
        <pc:picChg chg="add mod ord">
          <ac:chgData name="Jampa Dhondup" userId="d545e727c277e9af" providerId="LiveId" clId="{AEC58543-3F5A-4E48-B5B5-B17D6D429C2A}" dt="2022-06-22T05:40:02.346" v="4158" actId="1076"/>
          <ac:picMkLst>
            <pc:docMk/>
            <pc:sldMk cId="3768718768" sldId="367"/>
            <ac:picMk id="6" creationId="{7B87C007-09F6-5138-6C99-7B71822A20D9}"/>
          </ac:picMkLst>
        </pc:picChg>
        <pc:picChg chg="add mod">
          <ac:chgData name="Jampa Dhondup" userId="d545e727c277e9af" providerId="LiveId" clId="{AEC58543-3F5A-4E48-B5B5-B17D6D429C2A}" dt="2022-06-22T05:40:18.323" v="4160" actId="1076"/>
          <ac:picMkLst>
            <pc:docMk/>
            <pc:sldMk cId="3768718768" sldId="367"/>
            <ac:picMk id="8" creationId="{87728E14-AABB-2153-0862-6E1ECE58D371}"/>
          </ac:picMkLst>
        </pc:picChg>
        <pc:picChg chg="add mod">
          <ac:chgData name="Jampa Dhondup" userId="d545e727c277e9af" providerId="LiveId" clId="{AEC58543-3F5A-4E48-B5B5-B17D6D429C2A}" dt="2022-06-22T05:40:29.787" v="4162" actId="1076"/>
          <ac:picMkLst>
            <pc:docMk/>
            <pc:sldMk cId="3768718768" sldId="367"/>
            <ac:picMk id="10" creationId="{84CF707B-F291-1C94-FB9A-1F3043F434AD}"/>
          </ac:picMkLst>
        </pc:picChg>
        <pc:picChg chg="add mod">
          <ac:chgData name="Jampa Dhondup" userId="d545e727c277e9af" providerId="LiveId" clId="{AEC58543-3F5A-4E48-B5B5-B17D6D429C2A}" dt="2022-06-22T05:40:44.986" v="4164" actId="1076"/>
          <ac:picMkLst>
            <pc:docMk/>
            <pc:sldMk cId="3768718768" sldId="367"/>
            <ac:picMk id="12" creationId="{AE65FB2C-2881-32EF-DBE1-9092797BE7A5}"/>
          </ac:picMkLst>
        </pc:picChg>
        <pc:picChg chg="add mod">
          <ac:chgData name="Jampa Dhondup" userId="d545e727c277e9af" providerId="LiveId" clId="{AEC58543-3F5A-4E48-B5B5-B17D6D429C2A}" dt="2022-06-22T05:40:59.698" v="4166" actId="1076"/>
          <ac:picMkLst>
            <pc:docMk/>
            <pc:sldMk cId="3768718768" sldId="367"/>
            <ac:picMk id="14" creationId="{8BA34450-5798-458F-CA88-61C2271DD0AC}"/>
          </ac:picMkLst>
        </pc:picChg>
        <pc:picChg chg="add mod">
          <ac:chgData name="Jampa Dhondup" userId="d545e727c277e9af" providerId="LiveId" clId="{AEC58543-3F5A-4E48-B5B5-B17D6D429C2A}" dt="2022-06-22T05:41:13.834" v="4168" actId="1076"/>
          <ac:picMkLst>
            <pc:docMk/>
            <pc:sldMk cId="3768718768" sldId="367"/>
            <ac:picMk id="16" creationId="{9E2711A3-8302-3CB7-4BD9-7E576621B72A}"/>
          </ac:picMkLst>
        </pc:picChg>
        <pc:picChg chg="add mod">
          <ac:chgData name="Jampa Dhondup" userId="d545e727c277e9af" providerId="LiveId" clId="{AEC58543-3F5A-4E48-B5B5-B17D6D429C2A}" dt="2022-06-22T05:41:35.579" v="4175" actId="14100"/>
          <ac:picMkLst>
            <pc:docMk/>
            <pc:sldMk cId="3768718768" sldId="367"/>
            <ac:picMk id="18" creationId="{41B35C2B-6DD0-7491-9E60-BF4D99B58B04}"/>
          </ac:picMkLst>
        </pc:picChg>
        <pc:picChg chg="add mod">
          <ac:chgData name="Jampa Dhondup" userId="d545e727c277e9af" providerId="LiveId" clId="{AEC58543-3F5A-4E48-B5B5-B17D6D429C2A}" dt="2022-06-22T05:41:49.475" v="4179" actId="1076"/>
          <ac:picMkLst>
            <pc:docMk/>
            <pc:sldMk cId="3768718768" sldId="367"/>
            <ac:picMk id="20" creationId="{21E743B8-67C8-69B1-44C7-D80B87339172}"/>
          </ac:picMkLst>
        </pc:picChg>
      </pc:sldChg>
      <pc:sldChg chg="addSp delSp modSp new mod">
        <pc:chgData name="Jampa Dhondup" userId="d545e727c277e9af" providerId="LiveId" clId="{AEC58543-3F5A-4E48-B5B5-B17D6D429C2A}" dt="2022-06-22T05:44:56.011" v="4252" actId="1036"/>
        <pc:sldMkLst>
          <pc:docMk/>
          <pc:sldMk cId="1324342065" sldId="368"/>
        </pc:sldMkLst>
        <pc:spChg chg="mod">
          <ac:chgData name="Jampa Dhondup" userId="d545e727c277e9af" providerId="LiveId" clId="{AEC58543-3F5A-4E48-B5B5-B17D6D429C2A}" dt="2022-06-22T05:42:09.764" v="4194" actId="20577"/>
          <ac:spMkLst>
            <pc:docMk/>
            <pc:sldMk cId="1324342065" sldId="368"/>
            <ac:spMk id="2" creationId="{20A6A796-6141-E619-3169-7C3B72C9FF05}"/>
          </ac:spMkLst>
        </pc:spChg>
        <pc:spChg chg="del">
          <ac:chgData name="Jampa Dhondup" userId="d545e727c277e9af" providerId="LiveId" clId="{AEC58543-3F5A-4E48-B5B5-B17D6D429C2A}" dt="2022-06-22T05:42:12.061" v="4195" actId="22"/>
          <ac:spMkLst>
            <pc:docMk/>
            <pc:sldMk cId="1324342065" sldId="368"/>
            <ac:spMk id="3" creationId="{130165AC-04F3-96E7-D8A2-E084E751BBE1}"/>
          </ac:spMkLst>
        </pc:spChg>
        <pc:picChg chg="add mod ord">
          <ac:chgData name="Jampa Dhondup" userId="d545e727c277e9af" providerId="LiveId" clId="{AEC58543-3F5A-4E48-B5B5-B17D6D429C2A}" dt="2022-06-22T05:42:17.019" v="4196" actId="1076"/>
          <ac:picMkLst>
            <pc:docMk/>
            <pc:sldMk cId="1324342065" sldId="368"/>
            <ac:picMk id="6" creationId="{4483D4E5-3A3B-02C2-2195-5A3B1AF160A6}"/>
          </ac:picMkLst>
        </pc:picChg>
        <pc:picChg chg="add mod">
          <ac:chgData name="Jampa Dhondup" userId="d545e727c277e9af" providerId="LiveId" clId="{AEC58543-3F5A-4E48-B5B5-B17D6D429C2A}" dt="2022-06-22T05:42:29.387" v="4198" actId="1076"/>
          <ac:picMkLst>
            <pc:docMk/>
            <pc:sldMk cId="1324342065" sldId="368"/>
            <ac:picMk id="8" creationId="{8B88CD52-F4A0-5767-1B58-54D838A684E2}"/>
          </ac:picMkLst>
        </pc:picChg>
        <pc:picChg chg="add mod">
          <ac:chgData name="Jampa Dhondup" userId="d545e727c277e9af" providerId="LiveId" clId="{AEC58543-3F5A-4E48-B5B5-B17D6D429C2A}" dt="2022-06-22T05:42:39.562" v="4200" actId="1076"/>
          <ac:picMkLst>
            <pc:docMk/>
            <pc:sldMk cId="1324342065" sldId="368"/>
            <ac:picMk id="10" creationId="{15F3DF27-B21C-645F-89D3-EB777349EED8}"/>
          </ac:picMkLst>
        </pc:picChg>
        <pc:picChg chg="add mod">
          <ac:chgData name="Jampa Dhondup" userId="d545e727c277e9af" providerId="LiveId" clId="{AEC58543-3F5A-4E48-B5B5-B17D6D429C2A}" dt="2022-06-22T05:42:49.946" v="4202" actId="1076"/>
          <ac:picMkLst>
            <pc:docMk/>
            <pc:sldMk cId="1324342065" sldId="368"/>
            <ac:picMk id="12" creationId="{E2C068D5-6F57-CD69-2DAA-7C3E83DA6FF8}"/>
          </ac:picMkLst>
        </pc:picChg>
        <pc:picChg chg="add mod">
          <ac:chgData name="Jampa Dhondup" userId="d545e727c277e9af" providerId="LiveId" clId="{AEC58543-3F5A-4E48-B5B5-B17D6D429C2A}" dt="2022-06-22T05:43:07.747" v="4204" actId="1076"/>
          <ac:picMkLst>
            <pc:docMk/>
            <pc:sldMk cId="1324342065" sldId="368"/>
            <ac:picMk id="14" creationId="{DB21B315-4A93-AF48-488A-97B418F206D0}"/>
          </ac:picMkLst>
        </pc:picChg>
        <pc:picChg chg="add mod">
          <ac:chgData name="Jampa Dhondup" userId="d545e727c277e9af" providerId="LiveId" clId="{AEC58543-3F5A-4E48-B5B5-B17D6D429C2A}" dt="2022-06-22T05:43:25.527" v="4212" actId="1036"/>
          <ac:picMkLst>
            <pc:docMk/>
            <pc:sldMk cId="1324342065" sldId="368"/>
            <ac:picMk id="16" creationId="{F100FC8A-F91A-BED2-B84C-300584EB3D89}"/>
          </ac:picMkLst>
        </pc:picChg>
        <pc:picChg chg="add mod">
          <ac:chgData name="Jampa Dhondup" userId="d545e727c277e9af" providerId="LiveId" clId="{AEC58543-3F5A-4E48-B5B5-B17D6D429C2A}" dt="2022-06-22T05:44:56.011" v="4252" actId="1036"/>
          <ac:picMkLst>
            <pc:docMk/>
            <pc:sldMk cId="1324342065" sldId="368"/>
            <ac:picMk id="18" creationId="{61EB3DFF-C57A-692C-20D7-16F4F08CBCE1}"/>
          </ac:picMkLst>
        </pc:picChg>
        <pc:picChg chg="add mod">
          <ac:chgData name="Jampa Dhondup" userId="d545e727c277e9af" providerId="LiveId" clId="{AEC58543-3F5A-4E48-B5B5-B17D6D429C2A}" dt="2022-06-22T05:44:56.011" v="4252" actId="1036"/>
          <ac:picMkLst>
            <pc:docMk/>
            <pc:sldMk cId="1324342065" sldId="368"/>
            <ac:picMk id="20" creationId="{908E8E42-366C-610C-69E5-B3441B674217}"/>
          </ac:picMkLst>
        </pc:picChg>
        <pc:picChg chg="add mod">
          <ac:chgData name="Jampa Dhondup" userId="d545e727c277e9af" providerId="LiveId" clId="{AEC58543-3F5A-4E48-B5B5-B17D6D429C2A}" dt="2022-06-22T05:44:56.011" v="4252" actId="1036"/>
          <ac:picMkLst>
            <pc:docMk/>
            <pc:sldMk cId="1324342065" sldId="368"/>
            <ac:picMk id="22" creationId="{FD0A8F95-BF0E-BFE7-1558-0C0024884BA1}"/>
          </ac:picMkLst>
        </pc:picChg>
        <pc:picChg chg="add mod">
          <ac:chgData name="Jampa Dhondup" userId="d545e727c277e9af" providerId="LiveId" clId="{AEC58543-3F5A-4E48-B5B5-B17D6D429C2A}" dt="2022-06-22T05:44:56.011" v="4252" actId="1036"/>
          <ac:picMkLst>
            <pc:docMk/>
            <pc:sldMk cId="1324342065" sldId="368"/>
            <ac:picMk id="24" creationId="{78574C04-C65D-3B41-8E5C-776A39F7C259}"/>
          </ac:picMkLst>
        </pc:picChg>
        <pc:picChg chg="add mod">
          <ac:chgData name="Jampa Dhondup" userId="d545e727c277e9af" providerId="LiveId" clId="{AEC58543-3F5A-4E48-B5B5-B17D6D429C2A}" dt="2022-06-22T05:44:56.011" v="4252" actId="1036"/>
          <ac:picMkLst>
            <pc:docMk/>
            <pc:sldMk cId="1324342065" sldId="368"/>
            <ac:picMk id="26" creationId="{14A0400E-B4F3-2784-90E1-AF18AC25DD0C}"/>
          </ac:picMkLst>
        </pc:picChg>
        <pc:picChg chg="add mod">
          <ac:chgData name="Jampa Dhondup" userId="d545e727c277e9af" providerId="LiveId" clId="{AEC58543-3F5A-4E48-B5B5-B17D6D429C2A}" dt="2022-06-22T05:44:56.011" v="4252" actId="1036"/>
          <ac:picMkLst>
            <pc:docMk/>
            <pc:sldMk cId="1324342065" sldId="368"/>
            <ac:picMk id="28" creationId="{9E769E39-B1E2-B522-4C65-C54CCCCE30F5}"/>
          </ac:picMkLst>
        </pc:picChg>
      </pc:sldChg>
      <pc:sldChg chg="addSp delSp modSp new mod">
        <pc:chgData name="Jampa Dhondup" userId="d545e727c277e9af" providerId="LiveId" clId="{AEC58543-3F5A-4E48-B5B5-B17D6D429C2A}" dt="2022-06-22T06:10:01.923" v="4350" actId="1076"/>
        <pc:sldMkLst>
          <pc:docMk/>
          <pc:sldMk cId="1502979656" sldId="369"/>
        </pc:sldMkLst>
        <pc:spChg chg="mod">
          <ac:chgData name="Jampa Dhondup" userId="d545e727c277e9af" providerId="LiveId" clId="{AEC58543-3F5A-4E48-B5B5-B17D6D429C2A}" dt="2022-06-22T05:45:22.423" v="4304" actId="20577"/>
          <ac:spMkLst>
            <pc:docMk/>
            <pc:sldMk cId="1502979656" sldId="369"/>
            <ac:spMk id="2" creationId="{1BFA4362-EF08-4E0D-B3EB-4857043E1FEB}"/>
          </ac:spMkLst>
        </pc:spChg>
        <pc:spChg chg="del">
          <ac:chgData name="Jampa Dhondup" userId="d545e727c277e9af" providerId="LiveId" clId="{AEC58543-3F5A-4E48-B5B5-B17D6D429C2A}" dt="2022-06-22T06:08:58.560" v="4305" actId="22"/>
          <ac:spMkLst>
            <pc:docMk/>
            <pc:sldMk cId="1502979656" sldId="369"/>
            <ac:spMk id="3" creationId="{61F35AAE-5E3D-37EA-366F-763F93C5A33B}"/>
          </ac:spMkLst>
        </pc:spChg>
        <pc:picChg chg="add mod ord">
          <ac:chgData name="Jampa Dhondup" userId="d545e727c277e9af" providerId="LiveId" clId="{AEC58543-3F5A-4E48-B5B5-B17D6D429C2A}" dt="2022-06-22T06:09:46.996" v="4344" actId="1036"/>
          <ac:picMkLst>
            <pc:docMk/>
            <pc:sldMk cId="1502979656" sldId="369"/>
            <ac:picMk id="6" creationId="{E4240130-7D99-074F-5ECC-6BCB742214DB}"/>
          </ac:picMkLst>
        </pc:picChg>
        <pc:picChg chg="add mod">
          <ac:chgData name="Jampa Dhondup" userId="d545e727c277e9af" providerId="LiveId" clId="{AEC58543-3F5A-4E48-B5B5-B17D6D429C2A}" dt="2022-06-22T06:10:00.194" v="4349" actId="1076"/>
          <ac:picMkLst>
            <pc:docMk/>
            <pc:sldMk cId="1502979656" sldId="369"/>
            <ac:picMk id="8" creationId="{56B7520A-D8C5-1146-2A6B-F827FBA436F0}"/>
          </ac:picMkLst>
        </pc:picChg>
        <pc:picChg chg="add mod">
          <ac:chgData name="Jampa Dhondup" userId="d545e727c277e9af" providerId="LiveId" clId="{AEC58543-3F5A-4E48-B5B5-B17D6D429C2A}" dt="2022-06-22T06:09:56.242" v="4348" actId="1076"/>
          <ac:picMkLst>
            <pc:docMk/>
            <pc:sldMk cId="1502979656" sldId="369"/>
            <ac:picMk id="10" creationId="{FCB507F5-F569-D604-69CA-9CB39A72D472}"/>
          </ac:picMkLst>
        </pc:picChg>
        <pc:picChg chg="add mod">
          <ac:chgData name="Jampa Dhondup" userId="d545e727c277e9af" providerId="LiveId" clId="{AEC58543-3F5A-4E48-B5B5-B17D6D429C2A}" dt="2022-06-22T06:10:01.923" v="4350" actId="1076"/>
          <ac:picMkLst>
            <pc:docMk/>
            <pc:sldMk cId="1502979656" sldId="369"/>
            <ac:picMk id="12" creationId="{F7B7B4EF-52E7-EA85-5E7B-02FED4E54B51}"/>
          </ac:picMkLst>
        </pc:picChg>
      </pc:sldChg>
      <pc:sldChg chg="addSp delSp modSp new mod">
        <pc:chgData name="Jampa Dhondup" userId="d545e727c277e9af" providerId="LiveId" clId="{AEC58543-3F5A-4E48-B5B5-B17D6D429C2A}" dt="2022-06-22T06:13:31.536" v="4439" actId="1036"/>
        <pc:sldMkLst>
          <pc:docMk/>
          <pc:sldMk cId="281922963" sldId="370"/>
        </pc:sldMkLst>
        <pc:spChg chg="mod">
          <ac:chgData name="Jampa Dhondup" userId="d545e727c277e9af" providerId="LiveId" clId="{AEC58543-3F5A-4E48-B5B5-B17D6D429C2A}" dt="2022-06-22T06:10:13.192" v="4379" actId="20577"/>
          <ac:spMkLst>
            <pc:docMk/>
            <pc:sldMk cId="281922963" sldId="370"/>
            <ac:spMk id="2" creationId="{17F83FEF-AC6A-E65F-ED5A-0A51D18F3207}"/>
          </ac:spMkLst>
        </pc:spChg>
        <pc:spChg chg="del">
          <ac:chgData name="Jampa Dhondup" userId="d545e727c277e9af" providerId="LiveId" clId="{AEC58543-3F5A-4E48-B5B5-B17D6D429C2A}" dt="2022-06-22T06:10:23.191" v="4380" actId="22"/>
          <ac:spMkLst>
            <pc:docMk/>
            <pc:sldMk cId="281922963" sldId="370"/>
            <ac:spMk id="3" creationId="{07C83E2B-D6E7-9DDA-DE56-F0E98EF06B62}"/>
          </ac:spMkLst>
        </pc:spChg>
        <pc:picChg chg="add mod ord">
          <ac:chgData name="Jampa Dhondup" userId="d545e727c277e9af" providerId="LiveId" clId="{AEC58543-3F5A-4E48-B5B5-B17D6D429C2A}" dt="2022-06-22T06:10:26.010" v="4381" actId="1076"/>
          <ac:picMkLst>
            <pc:docMk/>
            <pc:sldMk cId="281922963" sldId="370"/>
            <ac:picMk id="6" creationId="{F32A26FA-9269-BD4F-014F-FA6221FB209D}"/>
          </ac:picMkLst>
        </pc:picChg>
        <pc:picChg chg="add mod">
          <ac:chgData name="Jampa Dhondup" userId="d545e727c277e9af" providerId="LiveId" clId="{AEC58543-3F5A-4E48-B5B5-B17D6D429C2A}" dt="2022-06-22T06:10:52.339" v="4383" actId="1076"/>
          <ac:picMkLst>
            <pc:docMk/>
            <pc:sldMk cId="281922963" sldId="370"/>
            <ac:picMk id="8" creationId="{D3ADC292-B6D0-B360-A092-17DB2F067F50}"/>
          </ac:picMkLst>
        </pc:picChg>
        <pc:picChg chg="add mod">
          <ac:chgData name="Jampa Dhondup" userId="d545e727c277e9af" providerId="LiveId" clId="{AEC58543-3F5A-4E48-B5B5-B17D6D429C2A}" dt="2022-06-22T06:11:05.450" v="4385" actId="1076"/>
          <ac:picMkLst>
            <pc:docMk/>
            <pc:sldMk cId="281922963" sldId="370"/>
            <ac:picMk id="10" creationId="{4BF76C2E-37D2-90DC-5C6F-A6ED3AA2E6CF}"/>
          </ac:picMkLst>
        </pc:picChg>
        <pc:picChg chg="add mod">
          <ac:chgData name="Jampa Dhondup" userId="d545e727c277e9af" providerId="LiveId" clId="{AEC58543-3F5A-4E48-B5B5-B17D6D429C2A}" dt="2022-06-22T06:11:17.130" v="4387" actId="1076"/>
          <ac:picMkLst>
            <pc:docMk/>
            <pc:sldMk cId="281922963" sldId="370"/>
            <ac:picMk id="12" creationId="{B6C415F2-F7C8-FD92-52D8-395409E33F36}"/>
          </ac:picMkLst>
        </pc:picChg>
        <pc:picChg chg="add mod">
          <ac:chgData name="Jampa Dhondup" userId="d545e727c277e9af" providerId="LiveId" clId="{AEC58543-3F5A-4E48-B5B5-B17D6D429C2A}" dt="2022-06-22T06:11:39.723" v="4389" actId="1076"/>
          <ac:picMkLst>
            <pc:docMk/>
            <pc:sldMk cId="281922963" sldId="370"/>
            <ac:picMk id="14" creationId="{62FB79F3-12EF-6EE8-C76F-01B4C2AAE4F5}"/>
          </ac:picMkLst>
        </pc:picChg>
        <pc:picChg chg="add mod">
          <ac:chgData name="Jampa Dhondup" userId="d545e727c277e9af" providerId="LiveId" clId="{AEC58543-3F5A-4E48-B5B5-B17D6D429C2A}" dt="2022-06-22T06:13:31.536" v="4439" actId="1036"/>
          <ac:picMkLst>
            <pc:docMk/>
            <pc:sldMk cId="281922963" sldId="370"/>
            <ac:picMk id="16" creationId="{2EF6CC89-C9B4-6028-ADF6-4B6357EF5934}"/>
          </ac:picMkLst>
        </pc:picChg>
        <pc:picChg chg="add mod">
          <ac:chgData name="Jampa Dhondup" userId="d545e727c277e9af" providerId="LiveId" clId="{AEC58543-3F5A-4E48-B5B5-B17D6D429C2A}" dt="2022-06-22T06:13:31.536" v="4439" actId="1036"/>
          <ac:picMkLst>
            <pc:docMk/>
            <pc:sldMk cId="281922963" sldId="370"/>
            <ac:picMk id="18" creationId="{6CDFD4E9-F3A0-FED6-C504-3C4A1963574C}"/>
          </ac:picMkLst>
        </pc:picChg>
        <pc:picChg chg="add mod">
          <ac:chgData name="Jampa Dhondup" userId="d545e727c277e9af" providerId="LiveId" clId="{AEC58543-3F5A-4E48-B5B5-B17D6D429C2A}" dt="2022-06-22T06:13:31.536" v="4439" actId="1036"/>
          <ac:picMkLst>
            <pc:docMk/>
            <pc:sldMk cId="281922963" sldId="370"/>
            <ac:picMk id="20" creationId="{BC1C2C78-BF8E-7592-2391-815466DA1E07}"/>
          </ac:picMkLst>
        </pc:picChg>
        <pc:picChg chg="add mod">
          <ac:chgData name="Jampa Dhondup" userId="d545e727c277e9af" providerId="LiveId" clId="{AEC58543-3F5A-4E48-B5B5-B17D6D429C2A}" dt="2022-06-22T06:13:31.536" v="4439" actId="1036"/>
          <ac:picMkLst>
            <pc:docMk/>
            <pc:sldMk cId="281922963" sldId="370"/>
            <ac:picMk id="22" creationId="{F8F41F65-D815-C3D1-5BC2-1711A48F3DE1}"/>
          </ac:picMkLst>
        </pc:picChg>
        <pc:picChg chg="add mod">
          <ac:chgData name="Jampa Dhondup" userId="d545e727c277e9af" providerId="LiveId" clId="{AEC58543-3F5A-4E48-B5B5-B17D6D429C2A}" dt="2022-06-22T06:13:31.536" v="4439" actId="1036"/>
          <ac:picMkLst>
            <pc:docMk/>
            <pc:sldMk cId="281922963" sldId="370"/>
            <ac:picMk id="24" creationId="{EDB0767F-758E-E733-5D23-81B76D347949}"/>
          </ac:picMkLst>
        </pc:picChg>
      </pc:sldChg>
      <pc:sldChg chg="addSp delSp modSp new mod">
        <pc:chgData name="Jampa Dhondup" userId="d545e727c277e9af" providerId="LiveId" clId="{AEC58543-3F5A-4E48-B5B5-B17D6D429C2A}" dt="2022-06-22T06:15:37.902" v="4474" actId="1036"/>
        <pc:sldMkLst>
          <pc:docMk/>
          <pc:sldMk cId="2094925703" sldId="371"/>
        </pc:sldMkLst>
        <pc:spChg chg="mod">
          <ac:chgData name="Jampa Dhondup" userId="d545e727c277e9af" providerId="LiveId" clId="{AEC58543-3F5A-4E48-B5B5-B17D6D429C2A}" dt="2022-06-22T06:13:52.168" v="4450" actId="20577"/>
          <ac:spMkLst>
            <pc:docMk/>
            <pc:sldMk cId="2094925703" sldId="371"/>
            <ac:spMk id="2" creationId="{D6A8021D-F488-A4F1-23A7-C10DAC921842}"/>
          </ac:spMkLst>
        </pc:spChg>
        <pc:spChg chg="del">
          <ac:chgData name="Jampa Dhondup" userId="d545e727c277e9af" providerId="LiveId" clId="{AEC58543-3F5A-4E48-B5B5-B17D6D429C2A}" dt="2022-06-22T06:14:00.019" v="4451" actId="22"/>
          <ac:spMkLst>
            <pc:docMk/>
            <pc:sldMk cId="2094925703" sldId="371"/>
            <ac:spMk id="3" creationId="{E884356F-8311-D5A3-F889-A249A79C18BB}"/>
          </ac:spMkLst>
        </pc:spChg>
        <pc:picChg chg="add mod ord">
          <ac:chgData name="Jampa Dhondup" userId="d545e727c277e9af" providerId="LiveId" clId="{AEC58543-3F5A-4E48-B5B5-B17D6D429C2A}" dt="2022-06-22T06:14:03.394" v="4452" actId="1076"/>
          <ac:picMkLst>
            <pc:docMk/>
            <pc:sldMk cId="2094925703" sldId="371"/>
            <ac:picMk id="6" creationId="{277256F5-B70E-BD09-E730-45DFDDC7B6BF}"/>
          </ac:picMkLst>
        </pc:picChg>
        <pc:picChg chg="add mod">
          <ac:chgData name="Jampa Dhondup" userId="d545e727c277e9af" providerId="LiveId" clId="{AEC58543-3F5A-4E48-B5B5-B17D6D429C2A}" dt="2022-06-22T06:14:15.458" v="4454" actId="1076"/>
          <ac:picMkLst>
            <pc:docMk/>
            <pc:sldMk cId="2094925703" sldId="371"/>
            <ac:picMk id="8" creationId="{B69E76E9-8034-DB29-0780-B141041A1F2F}"/>
          </ac:picMkLst>
        </pc:picChg>
        <pc:picChg chg="add mod">
          <ac:chgData name="Jampa Dhondup" userId="d545e727c277e9af" providerId="LiveId" clId="{AEC58543-3F5A-4E48-B5B5-B17D6D429C2A}" dt="2022-06-22T06:14:26.594" v="4456" actId="1076"/>
          <ac:picMkLst>
            <pc:docMk/>
            <pc:sldMk cId="2094925703" sldId="371"/>
            <ac:picMk id="10" creationId="{3A85BD3F-F2C2-00CA-A30C-CD2E3CB2F11D}"/>
          </ac:picMkLst>
        </pc:picChg>
        <pc:picChg chg="add mod">
          <ac:chgData name="Jampa Dhondup" userId="d545e727c277e9af" providerId="LiveId" clId="{AEC58543-3F5A-4E48-B5B5-B17D6D429C2A}" dt="2022-06-22T06:14:42.786" v="4458" actId="1076"/>
          <ac:picMkLst>
            <pc:docMk/>
            <pc:sldMk cId="2094925703" sldId="371"/>
            <ac:picMk id="12" creationId="{70D55269-350A-5B8B-11E6-3165BF9E93C4}"/>
          </ac:picMkLst>
        </pc:picChg>
        <pc:picChg chg="add mod">
          <ac:chgData name="Jampa Dhondup" userId="d545e727c277e9af" providerId="LiveId" clId="{AEC58543-3F5A-4E48-B5B5-B17D6D429C2A}" dt="2022-06-22T06:15:15.730" v="4463" actId="1076"/>
          <ac:picMkLst>
            <pc:docMk/>
            <pc:sldMk cId="2094925703" sldId="371"/>
            <ac:picMk id="14" creationId="{74E3B06E-7EF9-7CC4-7E75-174485DC1405}"/>
          </ac:picMkLst>
        </pc:picChg>
        <pc:picChg chg="add mod">
          <ac:chgData name="Jampa Dhondup" userId="d545e727c277e9af" providerId="LiveId" clId="{AEC58543-3F5A-4E48-B5B5-B17D6D429C2A}" dt="2022-06-22T06:15:37.902" v="4474" actId="1036"/>
          <ac:picMkLst>
            <pc:docMk/>
            <pc:sldMk cId="2094925703" sldId="371"/>
            <ac:picMk id="16" creationId="{50DEB12F-A251-DB53-5706-494D2166191F}"/>
          </ac:picMkLst>
        </pc:picChg>
      </pc:sldChg>
      <pc:sldChg chg="addSp delSp modSp new mod">
        <pc:chgData name="Jampa Dhondup" userId="d545e727c277e9af" providerId="LiveId" clId="{AEC58543-3F5A-4E48-B5B5-B17D6D429C2A}" dt="2022-06-22T06:17:43.596" v="4530" actId="12789"/>
        <pc:sldMkLst>
          <pc:docMk/>
          <pc:sldMk cId="1022131169" sldId="372"/>
        </pc:sldMkLst>
        <pc:spChg chg="mod">
          <ac:chgData name="Jampa Dhondup" userId="d545e727c277e9af" providerId="LiveId" clId="{AEC58543-3F5A-4E48-B5B5-B17D6D429C2A}" dt="2022-06-22T06:15:50.375" v="4500" actId="20577"/>
          <ac:spMkLst>
            <pc:docMk/>
            <pc:sldMk cId="1022131169" sldId="372"/>
            <ac:spMk id="2" creationId="{2701B991-C36C-88B6-791E-BF7A3647E36E}"/>
          </ac:spMkLst>
        </pc:spChg>
        <pc:spChg chg="del">
          <ac:chgData name="Jampa Dhondup" userId="d545e727c277e9af" providerId="LiveId" clId="{AEC58543-3F5A-4E48-B5B5-B17D6D429C2A}" dt="2022-06-22T06:15:58.591" v="4501" actId="22"/>
          <ac:spMkLst>
            <pc:docMk/>
            <pc:sldMk cId="1022131169" sldId="372"/>
            <ac:spMk id="3" creationId="{7B860EDA-532A-51C0-AFE7-EEF30FA3B4F6}"/>
          </ac:spMkLst>
        </pc:spChg>
        <pc:picChg chg="add mod ord">
          <ac:chgData name="Jampa Dhondup" userId="d545e727c277e9af" providerId="LiveId" clId="{AEC58543-3F5A-4E48-B5B5-B17D6D429C2A}" dt="2022-06-22T06:17:43.596" v="4530" actId="12789"/>
          <ac:picMkLst>
            <pc:docMk/>
            <pc:sldMk cId="1022131169" sldId="372"/>
            <ac:picMk id="6" creationId="{ED2C334E-B07A-F4E4-9AF4-1ED755956D3C}"/>
          </ac:picMkLst>
        </pc:picChg>
        <pc:picChg chg="add mod">
          <ac:chgData name="Jampa Dhondup" userId="d545e727c277e9af" providerId="LiveId" clId="{AEC58543-3F5A-4E48-B5B5-B17D6D429C2A}" dt="2022-06-22T06:17:43.596" v="4530" actId="12789"/>
          <ac:picMkLst>
            <pc:docMk/>
            <pc:sldMk cId="1022131169" sldId="372"/>
            <ac:picMk id="8" creationId="{85F6DD9E-6A67-95E7-AD9F-5BBEFB5F94FF}"/>
          </ac:picMkLst>
        </pc:picChg>
        <pc:picChg chg="add mod">
          <ac:chgData name="Jampa Dhondup" userId="d545e727c277e9af" providerId="LiveId" clId="{AEC58543-3F5A-4E48-B5B5-B17D6D429C2A}" dt="2022-06-22T06:17:43.596" v="4530" actId="12789"/>
          <ac:picMkLst>
            <pc:docMk/>
            <pc:sldMk cId="1022131169" sldId="372"/>
            <ac:picMk id="10" creationId="{434A6A73-EBB2-3578-60C9-0F2EAAC325DB}"/>
          </ac:picMkLst>
        </pc:picChg>
        <pc:picChg chg="add mod">
          <ac:chgData name="Jampa Dhondup" userId="d545e727c277e9af" providerId="LiveId" clId="{AEC58543-3F5A-4E48-B5B5-B17D6D429C2A}" dt="2022-06-22T06:17:43.596" v="4530" actId="12789"/>
          <ac:picMkLst>
            <pc:docMk/>
            <pc:sldMk cId="1022131169" sldId="372"/>
            <ac:picMk id="12" creationId="{9A92B0D4-A033-A451-4651-9C037CB41488}"/>
          </ac:picMkLst>
        </pc:picChg>
      </pc:sldChg>
      <pc:sldChg chg="addSp delSp modSp new mod">
        <pc:chgData name="Jampa Dhondup" userId="d545e727c277e9af" providerId="LiveId" clId="{AEC58543-3F5A-4E48-B5B5-B17D6D429C2A}" dt="2022-06-22T05:25:41.915" v="3977" actId="1076"/>
        <pc:sldMkLst>
          <pc:docMk/>
          <pc:sldMk cId="1600520035" sldId="373"/>
        </pc:sldMkLst>
        <pc:spChg chg="mod">
          <ac:chgData name="Jampa Dhondup" userId="d545e727c277e9af" providerId="LiveId" clId="{AEC58543-3F5A-4E48-B5B5-B17D6D429C2A}" dt="2022-06-22T05:24:03.838" v="3923" actId="20577"/>
          <ac:spMkLst>
            <pc:docMk/>
            <pc:sldMk cId="1600520035" sldId="373"/>
            <ac:spMk id="2" creationId="{9357777E-CCF0-F78F-3D96-2FB488F1B871}"/>
          </ac:spMkLst>
        </pc:spChg>
        <pc:spChg chg="del">
          <ac:chgData name="Jampa Dhondup" userId="d545e727c277e9af" providerId="LiveId" clId="{AEC58543-3F5A-4E48-B5B5-B17D6D429C2A}" dt="2022-06-22T05:24:15.368" v="3924" actId="22"/>
          <ac:spMkLst>
            <pc:docMk/>
            <pc:sldMk cId="1600520035" sldId="373"/>
            <ac:spMk id="3" creationId="{AC70A873-4522-4B38-0256-D507504EA13E}"/>
          </ac:spMkLst>
        </pc:spChg>
        <pc:picChg chg="add mod ord">
          <ac:chgData name="Jampa Dhondup" userId="d545e727c277e9af" providerId="LiveId" clId="{AEC58543-3F5A-4E48-B5B5-B17D6D429C2A}" dt="2022-06-22T05:24:18.027" v="3925" actId="1076"/>
          <ac:picMkLst>
            <pc:docMk/>
            <pc:sldMk cId="1600520035" sldId="373"/>
            <ac:picMk id="5" creationId="{91C3C017-76B4-6800-2B74-D462F968D201}"/>
          </ac:picMkLst>
        </pc:picChg>
        <pc:picChg chg="add mod">
          <ac:chgData name="Jampa Dhondup" userId="d545e727c277e9af" providerId="LiveId" clId="{AEC58543-3F5A-4E48-B5B5-B17D6D429C2A}" dt="2022-06-22T05:24:46.218" v="3949" actId="1037"/>
          <ac:picMkLst>
            <pc:docMk/>
            <pc:sldMk cId="1600520035" sldId="373"/>
            <ac:picMk id="7" creationId="{1B6BC82D-3EC6-6F94-4D8F-5069069E9816}"/>
          </ac:picMkLst>
        </pc:picChg>
        <pc:picChg chg="add mod">
          <ac:chgData name="Jampa Dhondup" userId="d545e727c277e9af" providerId="LiveId" clId="{AEC58543-3F5A-4E48-B5B5-B17D6D429C2A}" dt="2022-06-22T05:24:50.882" v="3971" actId="1037"/>
          <ac:picMkLst>
            <pc:docMk/>
            <pc:sldMk cId="1600520035" sldId="373"/>
            <ac:picMk id="9" creationId="{19D31F00-19B8-6F68-7965-975CB409821C}"/>
          </ac:picMkLst>
        </pc:picChg>
        <pc:picChg chg="add mod">
          <ac:chgData name="Jampa Dhondup" userId="d545e727c277e9af" providerId="LiveId" clId="{AEC58543-3F5A-4E48-B5B5-B17D6D429C2A}" dt="2022-06-22T05:25:13.083" v="3973" actId="1076"/>
          <ac:picMkLst>
            <pc:docMk/>
            <pc:sldMk cId="1600520035" sldId="373"/>
            <ac:picMk id="11" creationId="{EB20799C-D9AC-07A1-6912-2063EF4ED362}"/>
          </ac:picMkLst>
        </pc:picChg>
        <pc:picChg chg="add mod">
          <ac:chgData name="Jampa Dhondup" userId="d545e727c277e9af" providerId="LiveId" clId="{AEC58543-3F5A-4E48-B5B5-B17D6D429C2A}" dt="2022-06-22T05:25:28.059" v="3975" actId="1076"/>
          <ac:picMkLst>
            <pc:docMk/>
            <pc:sldMk cId="1600520035" sldId="373"/>
            <ac:picMk id="13" creationId="{D8D94665-6F79-82DB-6D68-512A9200EEE8}"/>
          </ac:picMkLst>
        </pc:picChg>
        <pc:picChg chg="add mod">
          <ac:chgData name="Jampa Dhondup" userId="d545e727c277e9af" providerId="LiveId" clId="{AEC58543-3F5A-4E48-B5B5-B17D6D429C2A}" dt="2022-06-22T05:25:41.915" v="3977" actId="1076"/>
          <ac:picMkLst>
            <pc:docMk/>
            <pc:sldMk cId="1600520035" sldId="373"/>
            <ac:picMk id="15" creationId="{802E00A3-3FF4-09E5-3B6B-0BBAB7FE470E}"/>
          </ac:picMkLst>
        </pc:picChg>
      </pc:sldChg>
      <pc:sldChg chg="addSp delSp modSp new mod">
        <pc:chgData name="Jampa Dhondup" userId="d545e727c277e9af" providerId="LiveId" clId="{AEC58543-3F5A-4E48-B5B5-B17D6D429C2A}" dt="2022-06-22T05:27:44.933" v="4016" actId="1076"/>
        <pc:sldMkLst>
          <pc:docMk/>
          <pc:sldMk cId="3032211309" sldId="374"/>
        </pc:sldMkLst>
        <pc:spChg chg="mod">
          <ac:chgData name="Jampa Dhondup" userId="d545e727c277e9af" providerId="LiveId" clId="{AEC58543-3F5A-4E48-B5B5-B17D6D429C2A}" dt="2022-06-22T05:25:48.786" v="3989" actId="5793"/>
          <ac:spMkLst>
            <pc:docMk/>
            <pc:sldMk cId="3032211309" sldId="374"/>
            <ac:spMk id="2" creationId="{11E65D74-FAA1-2B62-A882-A653C13091AB}"/>
          </ac:spMkLst>
        </pc:spChg>
        <pc:spChg chg="del">
          <ac:chgData name="Jampa Dhondup" userId="d545e727c277e9af" providerId="LiveId" clId="{AEC58543-3F5A-4E48-B5B5-B17D6D429C2A}" dt="2022-06-22T05:26:08.802" v="3990" actId="22"/>
          <ac:spMkLst>
            <pc:docMk/>
            <pc:sldMk cId="3032211309" sldId="374"/>
            <ac:spMk id="3" creationId="{DCCD89F1-9DF7-B6F6-E0E5-6AA464BEBA29}"/>
          </ac:spMkLst>
        </pc:spChg>
        <pc:picChg chg="add mod ord">
          <ac:chgData name="Jampa Dhondup" userId="d545e727c277e9af" providerId="LiveId" clId="{AEC58543-3F5A-4E48-B5B5-B17D6D429C2A}" dt="2022-06-22T05:26:41.687" v="4008" actId="1037"/>
          <ac:picMkLst>
            <pc:docMk/>
            <pc:sldMk cId="3032211309" sldId="374"/>
            <ac:picMk id="5" creationId="{F3642BE6-69E4-3350-3449-0A6373044DC7}"/>
          </ac:picMkLst>
        </pc:picChg>
        <pc:picChg chg="add mod">
          <ac:chgData name="Jampa Dhondup" userId="d545e727c277e9af" providerId="LiveId" clId="{AEC58543-3F5A-4E48-B5B5-B17D6D429C2A}" dt="2022-06-22T05:26:41.687" v="4008" actId="1037"/>
          <ac:picMkLst>
            <pc:docMk/>
            <pc:sldMk cId="3032211309" sldId="374"/>
            <ac:picMk id="7" creationId="{31C44978-5B47-1079-957A-91B4E0EBE6F6}"/>
          </ac:picMkLst>
        </pc:picChg>
        <pc:picChg chg="add mod">
          <ac:chgData name="Jampa Dhondup" userId="d545e727c277e9af" providerId="LiveId" clId="{AEC58543-3F5A-4E48-B5B5-B17D6D429C2A}" dt="2022-06-22T05:26:41.687" v="4008" actId="1037"/>
          <ac:picMkLst>
            <pc:docMk/>
            <pc:sldMk cId="3032211309" sldId="374"/>
            <ac:picMk id="9" creationId="{FBD862EB-191B-96B7-4EB6-6C1FB814F3FF}"/>
          </ac:picMkLst>
        </pc:picChg>
        <pc:picChg chg="add mod">
          <ac:chgData name="Jampa Dhondup" userId="d545e727c277e9af" providerId="LiveId" clId="{AEC58543-3F5A-4E48-B5B5-B17D6D429C2A}" dt="2022-06-22T05:26:56.444" v="4010" actId="1076"/>
          <ac:picMkLst>
            <pc:docMk/>
            <pc:sldMk cId="3032211309" sldId="374"/>
            <ac:picMk id="11" creationId="{C7820CC2-8C42-6723-AFDC-E793015EA4DE}"/>
          </ac:picMkLst>
        </pc:picChg>
        <pc:picChg chg="add mod">
          <ac:chgData name="Jampa Dhondup" userId="d545e727c277e9af" providerId="LiveId" clId="{AEC58543-3F5A-4E48-B5B5-B17D6D429C2A}" dt="2022-06-22T05:27:15.708" v="4012" actId="1076"/>
          <ac:picMkLst>
            <pc:docMk/>
            <pc:sldMk cId="3032211309" sldId="374"/>
            <ac:picMk id="13" creationId="{A558CFA8-72A6-2A76-A89D-2FB7ADBAB4CF}"/>
          </ac:picMkLst>
        </pc:picChg>
        <pc:picChg chg="add mod">
          <ac:chgData name="Jampa Dhondup" userId="d545e727c277e9af" providerId="LiveId" clId="{AEC58543-3F5A-4E48-B5B5-B17D6D429C2A}" dt="2022-06-22T05:27:27.891" v="4014" actId="1076"/>
          <ac:picMkLst>
            <pc:docMk/>
            <pc:sldMk cId="3032211309" sldId="374"/>
            <ac:picMk id="15" creationId="{B19DB10A-E57D-182A-8B34-00C259AC4B75}"/>
          </ac:picMkLst>
        </pc:picChg>
        <pc:picChg chg="add mod">
          <ac:chgData name="Jampa Dhondup" userId="d545e727c277e9af" providerId="LiveId" clId="{AEC58543-3F5A-4E48-B5B5-B17D6D429C2A}" dt="2022-06-22T05:27:44.933" v="4016" actId="1076"/>
          <ac:picMkLst>
            <pc:docMk/>
            <pc:sldMk cId="3032211309" sldId="374"/>
            <ac:picMk id="17" creationId="{F5C975C5-C393-E066-0F55-3229153D7EA9}"/>
          </ac:picMkLst>
        </pc:picChg>
      </pc:sldChg>
      <pc:sldChg chg="addSp delSp modSp new mod">
        <pc:chgData name="Jampa Dhondup" userId="d545e727c277e9af" providerId="LiveId" clId="{AEC58543-3F5A-4E48-B5B5-B17D6D429C2A}" dt="2022-06-22T05:32:11.339" v="4089" actId="1076"/>
        <pc:sldMkLst>
          <pc:docMk/>
          <pc:sldMk cId="968347669" sldId="375"/>
        </pc:sldMkLst>
        <pc:spChg chg="mod">
          <ac:chgData name="Jampa Dhondup" userId="d545e727c277e9af" providerId="LiveId" clId="{AEC58543-3F5A-4E48-B5B5-B17D6D429C2A}" dt="2022-06-22T05:28:02.139" v="4044" actId="5793"/>
          <ac:spMkLst>
            <pc:docMk/>
            <pc:sldMk cId="968347669" sldId="375"/>
            <ac:spMk id="2" creationId="{11617FE6-DF80-DD6D-382F-01E60B086546}"/>
          </ac:spMkLst>
        </pc:spChg>
        <pc:spChg chg="del">
          <ac:chgData name="Jampa Dhondup" userId="d545e727c277e9af" providerId="LiveId" clId="{AEC58543-3F5A-4E48-B5B5-B17D6D429C2A}" dt="2022-06-22T05:28:11.446" v="4045" actId="22"/>
          <ac:spMkLst>
            <pc:docMk/>
            <pc:sldMk cId="968347669" sldId="375"/>
            <ac:spMk id="3" creationId="{6AB70B6E-2329-1752-16AF-8BF075F710F1}"/>
          </ac:spMkLst>
        </pc:spChg>
        <pc:picChg chg="add mod ord">
          <ac:chgData name="Jampa Dhondup" userId="d545e727c277e9af" providerId="LiveId" clId="{AEC58543-3F5A-4E48-B5B5-B17D6D429C2A}" dt="2022-06-22T05:28:14.876" v="4047" actId="14100"/>
          <ac:picMkLst>
            <pc:docMk/>
            <pc:sldMk cId="968347669" sldId="375"/>
            <ac:picMk id="5" creationId="{05ED944A-96B4-407A-4048-2EED2150CCDA}"/>
          </ac:picMkLst>
        </pc:picChg>
        <pc:picChg chg="add mod">
          <ac:chgData name="Jampa Dhondup" userId="d545e727c277e9af" providerId="LiveId" clId="{AEC58543-3F5A-4E48-B5B5-B17D6D429C2A}" dt="2022-06-22T05:28:35.859" v="4051" actId="1076"/>
          <ac:picMkLst>
            <pc:docMk/>
            <pc:sldMk cId="968347669" sldId="375"/>
            <ac:picMk id="7" creationId="{2B66D00B-E9FA-25B1-0B34-D9D4C477FE0C}"/>
          </ac:picMkLst>
        </pc:picChg>
        <pc:picChg chg="add mod">
          <ac:chgData name="Jampa Dhondup" userId="d545e727c277e9af" providerId="LiveId" clId="{AEC58543-3F5A-4E48-B5B5-B17D6D429C2A}" dt="2022-06-22T05:28:57.010" v="4055" actId="14100"/>
          <ac:picMkLst>
            <pc:docMk/>
            <pc:sldMk cId="968347669" sldId="375"/>
            <ac:picMk id="9" creationId="{304F3A4C-7C42-2948-EB6D-4140CFCA2077}"/>
          </ac:picMkLst>
        </pc:picChg>
        <pc:picChg chg="add mod">
          <ac:chgData name="Jampa Dhondup" userId="d545e727c277e9af" providerId="LiveId" clId="{AEC58543-3F5A-4E48-B5B5-B17D6D429C2A}" dt="2022-06-22T05:29:41.581" v="4060" actId="1076"/>
          <ac:picMkLst>
            <pc:docMk/>
            <pc:sldMk cId="968347669" sldId="375"/>
            <ac:picMk id="11" creationId="{7E657A2F-5719-9C89-82B1-20A3BAEE9A22}"/>
          </ac:picMkLst>
        </pc:picChg>
        <pc:picChg chg="add mod">
          <ac:chgData name="Jampa Dhondup" userId="d545e727c277e9af" providerId="LiveId" clId="{AEC58543-3F5A-4E48-B5B5-B17D6D429C2A}" dt="2022-06-22T05:29:55.994" v="4063" actId="1076"/>
          <ac:picMkLst>
            <pc:docMk/>
            <pc:sldMk cId="968347669" sldId="375"/>
            <ac:picMk id="13" creationId="{7D361B5D-DD37-D230-585E-416ECB5E6BB7}"/>
          </ac:picMkLst>
        </pc:picChg>
        <pc:picChg chg="add del mod">
          <ac:chgData name="Jampa Dhondup" userId="d545e727c277e9af" providerId="LiveId" clId="{AEC58543-3F5A-4E48-B5B5-B17D6D429C2A}" dt="2022-06-22T05:30:10.870" v="4067" actId="21"/>
          <ac:picMkLst>
            <pc:docMk/>
            <pc:sldMk cId="968347669" sldId="375"/>
            <ac:picMk id="15" creationId="{9BED46C5-825F-E606-87EA-897C3B7D1BE5}"/>
          </ac:picMkLst>
        </pc:picChg>
        <pc:picChg chg="add mod">
          <ac:chgData name="Jampa Dhondup" userId="d545e727c277e9af" providerId="LiveId" clId="{AEC58543-3F5A-4E48-B5B5-B17D6D429C2A}" dt="2022-06-22T05:30:51.410" v="4071" actId="1076"/>
          <ac:picMkLst>
            <pc:docMk/>
            <pc:sldMk cId="968347669" sldId="375"/>
            <ac:picMk id="16" creationId="{EAD3208E-83E4-0A56-D98E-2DB8AFFE698E}"/>
          </ac:picMkLst>
        </pc:picChg>
        <pc:picChg chg="add mod">
          <ac:chgData name="Jampa Dhondup" userId="d545e727c277e9af" providerId="LiveId" clId="{AEC58543-3F5A-4E48-B5B5-B17D6D429C2A}" dt="2022-06-22T05:31:17.181" v="4077" actId="1076"/>
          <ac:picMkLst>
            <pc:docMk/>
            <pc:sldMk cId="968347669" sldId="375"/>
            <ac:picMk id="18" creationId="{E6F8201A-2819-DEE5-E14F-96C755224183}"/>
          </ac:picMkLst>
        </pc:picChg>
        <pc:picChg chg="add mod">
          <ac:chgData name="Jampa Dhondup" userId="d545e727c277e9af" providerId="LiveId" clId="{AEC58543-3F5A-4E48-B5B5-B17D6D429C2A}" dt="2022-06-22T05:31:48.771" v="4084" actId="14100"/>
          <ac:picMkLst>
            <pc:docMk/>
            <pc:sldMk cId="968347669" sldId="375"/>
            <ac:picMk id="20" creationId="{40A12C76-96E3-EC64-4853-829EE969A607}"/>
          </ac:picMkLst>
        </pc:picChg>
        <pc:picChg chg="add mod">
          <ac:chgData name="Jampa Dhondup" userId="d545e727c277e9af" providerId="LiveId" clId="{AEC58543-3F5A-4E48-B5B5-B17D6D429C2A}" dt="2022-06-22T05:32:11.339" v="4089" actId="1076"/>
          <ac:picMkLst>
            <pc:docMk/>
            <pc:sldMk cId="968347669" sldId="375"/>
            <ac:picMk id="22" creationId="{E034BC3F-D443-CD68-35FE-C0FD03F7F1E9}"/>
          </ac:picMkLst>
        </pc:picChg>
      </pc:sldChg>
      <pc:sldChg chg="addSp delSp modSp new mod">
        <pc:chgData name="Jampa Dhondup" userId="d545e727c277e9af" providerId="LiveId" clId="{AEC58543-3F5A-4E48-B5B5-B17D6D429C2A}" dt="2022-06-22T06:18:16.180" v="4559" actId="1076"/>
        <pc:sldMkLst>
          <pc:docMk/>
          <pc:sldMk cId="2841968487" sldId="376"/>
        </pc:sldMkLst>
        <pc:spChg chg="mod">
          <ac:chgData name="Jampa Dhondup" userId="d545e727c277e9af" providerId="LiveId" clId="{AEC58543-3F5A-4E48-B5B5-B17D6D429C2A}" dt="2022-06-22T06:17:58.893" v="4554" actId="20577"/>
          <ac:spMkLst>
            <pc:docMk/>
            <pc:sldMk cId="2841968487" sldId="376"/>
            <ac:spMk id="2" creationId="{CAC444BB-7798-64FC-5E3A-97DB18A288BB}"/>
          </ac:spMkLst>
        </pc:spChg>
        <pc:spChg chg="del">
          <ac:chgData name="Jampa Dhondup" userId="d545e727c277e9af" providerId="LiveId" clId="{AEC58543-3F5A-4E48-B5B5-B17D6D429C2A}" dt="2022-06-22T06:18:08.097" v="4555" actId="22"/>
          <ac:spMkLst>
            <pc:docMk/>
            <pc:sldMk cId="2841968487" sldId="376"/>
            <ac:spMk id="3" creationId="{83D4AEF7-D254-6208-9D2A-82DF7946B4E1}"/>
          </ac:spMkLst>
        </pc:spChg>
        <pc:picChg chg="add mod ord">
          <ac:chgData name="Jampa Dhondup" userId="d545e727c277e9af" providerId="LiveId" clId="{AEC58543-3F5A-4E48-B5B5-B17D6D429C2A}" dt="2022-06-22T06:18:16.180" v="4559" actId="1076"/>
          <ac:picMkLst>
            <pc:docMk/>
            <pc:sldMk cId="2841968487" sldId="376"/>
            <ac:picMk id="5" creationId="{11CFE3B2-A655-00A3-7640-B84D0A3C3264}"/>
          </ac:picMkLst>
        </pc:picChg>
      </pc:sldChg>
      <pc:sldChg chg="addSp delSp modSp new mod modClrScheme chgLayout">
        <pc:chgData name="Jampa Dhondup" userId="d545e727c277e9af" providerId="LiveId" clId="{AEC58543-3F5A-4E48-B5B5-B17D6D429C2A}" dt="2022-06-22T06:18:48.513" v="4593" actId="700"/>
        <pc:sldMkLst>
          <pc:docMk/>
          <pc:sldMk cId="549240511" sldId="377"/>
        </pc:sldMkLst>
        <pc:spChg chg="mod ord">
          <ac:chgData name="Jampa Dhondup" userId="d545e727c277e9af" providerId="LiveId" clId="{AEC58543-3F5A-4E48-B5B5-B17D6D429C2A}" dt="2022-06-22T06:18:48.513" v="4593" actId="700"/>
          <ac:spMkLst>
            <pc:docMk/>
            <pc:sldMk cId="549240511" sldId="377"/>
            <ac:spMk id="2" creationId="{A29DCBA6-AE41-BE23-9DC0-355F8455D50C}"/>
          </ac:spMkLst>
        </pc:spChg>
        <pc:spChg chg="del mod ord">
          <ac:chgData name="Jampa Dhondup" userId="d545e727c277e9af" providerId="LiveId" clId="{AEC58543-3F5A-4E48-B5B5-B17D6D429C2A}" dt="2022-06-22T06:18:48.513" v="4593" actId="700"/>
          <ac:spMkLst>
            <pc:docMk/>
            <pc:sldMk cId="549240511" sldId="377"/>
            <ac:spMk id="3" creationId="{12BFE5B9-C5A2-227D-88EE-56E614C0F0C4}"/>
          </ac:spMkLst>
        </pc:spChg>
        <pc:spChg chg="add mod ord">
          <ac:chgData name="Jampa Dhondup" userId="d545e727c277e9af" providerId="LiveId" clId="{AEC58543-3F5A-4E48-B5B5-B17D6D429C2A}" dt="2022-06-22T06:18:48.513" v="4593" actId="700"/>
          <ac:spMkLst>
            <pc:docMk/>
            <pc:sldMk cId="549240511" sldId="377"/>
            <ac:spMk id="4" creationId="{EBBAAC65-EF74-3166-BB00-AB6413EDA125}"/>
          </ac:spMkLst>
        </pc:spChg>
      </pc:sldChg>
      <pc:sldChg chg="modSp new mod">
        <pc:chgData name="Jampa Dhondup" userId="d545e727c277e9af" providerId="LiveId" clId="{AEC58543-3F5A-4E48-B5B5-B17D6D429C2A}" dt="2022-06-22T06:19:58.015" v="4662" actId="20577"/>
        <pc:sldMkLst>
          <pc:docMk/>
          <pc:sldMk cId="2345332683" sldId="378"/>
        </pc:sldMkLst>
        <pc:spChg chg="mod">
          <ac:chgData name="Jampa Dhondup" userId="d545e727c277e9af" providerId="LiveId" clId="{AEC58543-3F5A-4E48-B5B5-B17D6D429C2A}" dt="2022-06-22T06:19:40.240" v="4600" actId="20577"/>
          <ac:spMkLst>
            <pc:docMk/>
            <pc:sldMk cId="2345332683" sldId="378"/>
            <ac:spMk id="2" creationId="{077609CB-A5D0-9630-5D27-0E2408D58BAE}"/>
          </ac:spMkLst>
        </pc:spChg>
        <pc:spChg chg="mod">
          <ac:chgData name="Jampa Dhondup" userId="d545e727c277e9af" providerId="LiveId" clId="{AEC58543-3F5A-4E48-B5B5-B17D6D429C2A}" dt="2022-06-22T06:19:58.015" v="4662" actId="20577"/>
          <ac:spMkLst>
            <pc:docMk/>
            <pc:sldMk cId="2345332683" sldId="378"/>
            <ac:spMk id="3" creationId="{F351B67B-C09F-EA71-DFF6-1189252DAE6B}"/>
          </ac:spMkLst>
        </pc:spChg>
      </pc:sldChg>
      <pc:sldChg chg="modSp new mod">
        <pc:chgData name="Jampa Dhondup" userId="d545e727c277e9af" providerId="LiveId" clId="{AEC58543-3F5A-4E48-B5B5-B17D6D429C2A}" dt="2022-06-22T06:20:30.056" v="4770" actId="20577"/>
        <pc:sldMkLst>
          <pc:docMk/>
          <pc:sldMk cId="44067200" sldId="379"/>
        </pc:sldMkLst>
        <pc:spChg chg="mod">
          <ac:chgData name="Jampa Dhondup" userId="d545e727c277e9af" providerId="LiveId" clId="{AEC58543-3F5A-4E48-B5B5-B17D6D429C2A}" dt="2022-06-22T06:20:06.898" v="4676" actId="20577"/>
          <ac:spMkLst>
            <pc:docMk/>
            <pc:sldMk cId="44067200" sldId="379"/>
            <ac:spMk id="2" creationId="{0A705A4A-97CB-BEA4-EBF4-F90FCCBF2ECB}"/>
          </ac:spMkLst>
        </pc:spChg>
        <pc:spChg chg="mod">
          <ac:chgData name="Jampa Dhondup" userId="d545e727c277e9af" providerId="LiveId" clId="{AEC58543-3F5A-4E48-B5B5-B17D6D429C2A}" dt="2022-06-22T06:20:30.056" v="4770" actId="20577"/>
          <ac:spMkLst>
            <pc:docMk/>
            <pc:sldMk cId="44067200" sldId="379"/>
            <ac:spMk id="3" creationId="{9A2D5352-3BEC-FB06-9745-F5A01FF99BA1}"/>
          </ac:spMkLst>
        </pc:spChg>
      </pc:sldChg>
      <pc:sldChg chg="modSp new mod">
        <pc:chgData name="Jampa Dhondup" userId="d545e727c277e9af" providerId="LiveId" clId="{AEC58543-3F5A-4E48-B5B5-B17D6D429C2A}" dt="2022-06-22T06:21:00.205" v="4864" actId="20577"/>
        <pc:sldMkLst>
          <pc:docMk/>
          <pc:sldMk cId="3542384477" sldId="380"/>
        </pc:sldMkLst>
        <pc:spChg chg="mod">
          <ac:chgData name="Jampa Dhondup" userId="d545e727c277e9af" providerId="LiveId" clId="{AEC58543-3F5A-4E48-B5B5-B17D6D429C2A}" dt="2022-06-22T06:20:36.287" v="4776" actId="20577"/>
          <ac:spMkLst>
            <pc:docMk/>
            <pc:sldMk cId="3542384477" sldId="380"/>
            <ac:spMk id="2" creationId="{3DA2549C-6C8B-9367-392B-432461EF3332}"/>
          </ac:spMkLst>
        </pc:spChg>
        <pc:spChg chg="mod">
          <ac:chgData name="Jampa Dhondup" userId="d545e727c277e9af" providerId="LiveId" clId="{AEC58543-3F5A-4E48-B5B5-B17D6D429C2A}" dt="2022-06-22T06:21:00.205" v="4864" actId="20577"/>
          <ac:spMkLst>
            <pc:docMk/>
            <pc:sldMk cId="3542384477" sldId="380"/>
            <ac:spMk id="3" creationId="{3401E81B-E7FA-D5BC-43CD-9A331009AA6B}"/>
          </ac:spMkLst>
        </pc:spChg>
      </pc:sldChg>
      <pc:sldChg chg="modSp new mod">
        <pc:chgData name="Jampa Dhondup" userId="d545e727c277e9af" providerId="LiveId" clId="{AEC58543-3F5A-4E48-B5B5-B17D6D429C2A}" dt="2022-06-22T06:34:56.070" v="4973" actId="20577"/>
        <pc:sldMkLst>
          <pc:docMk/>
          <pc:sldMk cId="621830001" sldId="381"/>
        </pc:sldMkLst>
        <pc:spChg chg="mod">
          <ac:chgData name="Jampa Dhondup" userId="d545e727c277e9af" providerId="LiveId" clId="{AEC58543-3F5A-4E48-B5B5-B17D6D429C2A}" dt="2022-06-22T06:34:28.097" v="4870" actId="20577"/>
          <ac:spMkLst>
            <pc:docMk/>
            <pc:sldMk cId="621830001" sldId="381"/>
            <ac:spMk id="2" creationId="{3631D127-0C75-529E-255D-B728C7E14C7D}"/>
          </ac:spMkLst>
        </pc:spChg>
        <pc:spChg chg="mod">
          <ac:chgData name="Jampa Dhondup" userId="d545e727c277e9af" providerId="LiveId" clId="{AEC58543-3F5A-4E48-B5B5-B17D6D429C2A}" dt="2022-06-22T06:34:56.070" v="4973" actId="20577"/>
          <ac:spMkLst>
            <pc:docMk/>
            <pc:sldMk cId="621830001" sldId="381"/>
            <ac:spMk id="3" creationId="{5EE00A97-C032-1801-052A-ECFB6186C1DF}"/>
          </ac:spMkLst>
        </pc:spChg>
      </pc:sldChg>
      <pc:sldChg chg="modSp new mod">
        <pc:chgData name="Jampa Dhondup" userId="d545e727c277e9af" providerId="LiveId" clId="{AEC58543-3F5A-4E48-B5B5-B17D6D429C2A}" dt="2022-06-22T06:35:26.773" v="5088" actId="5793"/>
        <pc:sldMkLst>
          <pc:docMk/>
          <pc:sldMk cId="953185351" sldId="382"/>
        </pc:sldMkLst>
        <pc:spChg chg="mod">
          <ac:chgData name="Jampa Dhondup" userId="d545e727c277e9af" providerId="LiveId" clId="{AEC58543-3F5A-4E48-B5B5-B17D6D429C2A}" dt="2022-06-22T06:35:00.701" v="4980" actId="20577"/>
          <ac:spMkLst>
            <pc:docMk/>
            <pc:sldMk cId="953185351" sldId="382"/>
            <ac:spMk id="2" creationId="{FABBDF11-E435-5328-1F00-B0AB1816F566}"/>
          </ac:spMkLst>
        </pc:spChg>
        <pc:spChg chg="mod">
          <ac:chgData name="Jampa Dhondup" userId="d545e727c277e9af" providerId="LiveId" clId="{AEC58543-3F5A-4E48-B5B5-B17D6D429C2A}" dt="2022-06-22T06:35:26.773" v="5088" actId="5793"/>
          <ac:spMkLst>
            <pc:docMk/>
            <pc:sldMk cId="953185351" sldId="382"/>
            <ac:spMk id="3" creationId="{157407C5-B4BF-C7D6-5DA3-FC294798215B}"/>
          </ac:spMkLst>
        </pc:spChg>
      </pc:sldChg>
      <pc:sldChg chg="modSp new mod">
        <pc:chgData name="Jampa Dhondup" userId="d545e727c277e9af" providerId="LiveId" clId="{AEC58543-3F5A-4E48-B5B5-B17D6D429C2A}" dt="2022-06-22T06:35:56.631" v="5199" actId="20577"/>
        <pc:sldMkLst>
          <pc:docMk/>
          <pc:sldMk cId="3065177807" sldId="383"/>
        </pc:sldMkLst>
        <pc:spChg chg="mod">
          <ac:chgData name="Jampa Dhondup" userId="d545e727c277e9af" providerId="LiveId" clId="{AEC58543-3F5A-4E48-B5B5-B17D6D429C2A}" dt="2022-06-22T06:35:31.974" v="5095" actId="20577"/>
          <ac:spMkLst>
            <pc:docMk/>
            <pc:sldMk cId="3065177807" sldId="383"/>
            <ac:spMk id="2" creationId="{49BEBC19-E7A8-3E50-4DD9-1B0CACF00EE2}"/>
          </ac:spMkLst>
        </pc:spChg>
        <pc:spChg chg="mod">
          <ac:chgData name="Jampa Dhondup" userId="d545e727c277e9af" providerId="LiveId" clId="{AEC58543-3F5A-4E48-B5B5-B17D6D429C2A}" dt="2022-06-22T06:35:56.631" v="5199" actId="20577"/>
          <ac:spMkLst>
            <pc:docMk/>
            <pc:sldMk cId="3065177807" sldId="383"/>
            <ac:spMk id="3" creationId="{ADFDB97E-05F1-2736-F021-16898861EC45}"/>
          </ac:spMkLst>
        </pc:spChg>
      </pc:sldChg>
      <pc:sldChg chg="modSp new mod">
        <pc:chgData name="Jampa Dhondup" userId="d545e727c277e9af" providerId="LiveId" clId="{AEC58543-3F5A-4E48-B5B5-B17D6D429C2A}" dt="2022-06-22T06:36:26.751" v="5301" actId="20577"/>
        <pc:sldMkLst>
          <pc:docMk/>
          <pc:sldMk cId="931632585" sldId="384"/>
        </pc:sldMkLst>
        <pc:spChg chg="mod">
          <ac:chgData name="Jampa Dhondup" userId="d545e727c277e9af" providerId="LiveId" clId="{AEC58543-3F5A-4E48-B5B5-B17D6D429C2A}" dt="2022-06-22T06:36:02.903" v="5208" actId="20577"/>
          <ac:spMkLst>
            <pc:docMk/>
            <pc:sldMk cId="931632585" sldId="384"/>
            <ac:spMk id="2" creationId="{FE59FD32-CC58-4CFE-801A-89AFE98B073F}"/>
          </ac:spMkLst>
        </pc:spChg>
        <pc:spChg chg="mod">
          <ac:chgData name="Jampa Dhondup" userId="d545e727c277e9af" providerId="LiveId" clId="{AEC58543-3F5A-4E48-B5B5-B17D6D429C2A}" dt="2022-06-22T06:36:26.751" v="5301" actId="20577"/>
          <ac:spMkLst>
            <pc:docMk/>
            <pc:sldMk cId="931632585" sldId="384"/>
            <ac:spMk id="3" creationId="{7D28C8C2-D967-97D4-94C7-AC1F89C255E5}"/>
          </ac:spMkLst>
        </pc:spChg>
      </pc:sldChg>
      <pc:sldChg chg="modSp new mod">
        <pc:chgData name="Jampa Dhondup" userId="d545e727c277e9af" providerId="LiveId" clId="{AEC58543-3F5A-4E48-B5B5-B17D6D429C2A}" dt="2022-06-22T06:36:59.646" v="5423" actId="20577"/>
        <pc:sldMkLst>
          <pc:docMk/>
          <pc:sldMk cId="1854655609" sldId="385"/>
        </pc:sldMkLst>
        <pc:spChg chg="mod">
          <ac:chgData name="Jampa Dhondup" userId="d545e727c277e9af" providerId="LiveId" clId="{AEC58543-3F5A-4E48-B5B5-B17D6D429C2A}" dt="2022-06-22T06:36:35.188" v="5315" actId="20577"/>
          <ac:spMkLst>
            <pc:docMk/>
            <pc:sldMk cId="1854655609" sldId="385"/>
            <ac:spMk id="2" creationId="{8F8FBC91-60B5-A345-B1C6-EC17F3A96C44}"/>
          </ac:spMkLst>
        </pc:spChg>
        <pc:spChg chg="mod">
          <ac:chgData name="Jampa Dhondup" userId="d545e727c277e9af" providerId="LiveId" clId="{AEC58543-3F5A-4E48-B5B5-B17D6D429C2A}" dt="2022-06-22T06:36:59.646" v="5423" actId="20577"/>
          <ac:spMkLst>
            <pc:docMk/>
            <pc:sldMk cId="1854655609" sldId="385"/>
            <ac:spMk id="3" creationId="{35C5AF14-12DD-FDAE-25F8-9D2B2BE1A876}"/>
          </ac:spMkLst>
        </pc:spChg>
      </pc:sldChg>
      <pc:sldChg chg="modSp new mod">
        <pc:chgData name="Jampa Dhondup" userId="d545e727c277e9af" providerId="LiveId" clId="{AEC58543-3F5A-4E48-B5B5-B17D6D429C2A}" dt="2022-06-22T06:37:29.371" v="5534" actId="5793"/>
        <pc:sldMkLst>
          <pc:docMk/>
          <pc:sldMk cId="3731172076" sldId="386"/>
        </pc:sldMkLst>
        <pc:spChg chg="mod">
          <ac:chgData name="Jampa Dhondup" userId="d545e727c277e9af" providerId="LiveId" clId="{AEC58543-3F5A-4E48-B5B5-B17D6D429C2A}" dt="2022-06-22T06:37:06.550" v="5437" actId="20577"/>
          <ac:spMkLst>
            <pc:docMk/>
            <pc:sldMk cId="3731172076" sldId="386"/>
            <ac:spMk id="2" creationId="{27C3AF40-6583-8136-9A2D-2C2E3EDC7C7F}"/>
          </ac:spMkLst>
        </pc:spChg>
        <pc:spChg chg="mod">
          <ac:chgData name="Jampa Dhondup" userId="d545e727c277e9af" providerId="LiveId" clId="{AEC58543-3F5A-4E48-B5B5-B17D6D429C2A}" dt="2022-06-22T06:37:29.371" v="5534" actId="5793"/>
          <ac:spMkLst>
            <pc:docMk/>
            <pc:sldMk cId="3731172076" sldId="386"/>
            <ac:spMk id="3" creationId="{2425CE02-2AA5-4EB4-5D32-5610C242EA9C}"/>
          </ac:spMkLst>
        </pc:spChg>
      </pc:sldChg>
      <pc:sldChg chg="modSp new mod">
        <pc:chgData name="Jampa Dhondup" userId="d545e727c277e9af" providerId="LiveId" clId="{AEC58543-3F5A-4E48-B5B5-B17D6D429C2A}" dt="2022-06-22T06:38:04.800" v="5607" actId="5793"/>
        <pc:sldMkLst>
          <pc:docMk/>
          <pc:sldMk cId="1042927539" sldId="387"/>
        </pc:sldMkLst>
        <pc:spChg chg="mod">
          <ac:chgData name="Jampa Dhondup" userId="d545e727c277e9af" providerId="LiveId" clId="{AEC58543-3F5A-4E48-B5B5-B17D6D429C2A}" dt="2022-06-22T06:37:34.544" v="5542" actId="20577"/>
          <ac:spMkLst>
            <pc:docMk/>
            <pc:sldMk cId="1042927539" sldId="387"/>
            <ac:spMk id="2" creationId="{254976C0-4D93-864F-BA4E-BA5804BFE8AC}"/>
          </ac:spMkLst>
        </pc:spChg>
        <pc:spChg chg="mod">
          <ac:chgData name="Jampa Dhondup" userId="d545e727c277e9af" providerId="LiveId" clId="{AEC58543-3F5A-4E48-B5B5-B17D6D429C2A}" dt="2022-06-22T06:38:04.800" v="5607" actId="5793"/>
          <ac:spMkLst>
            <pc:docMk/>
            <pc:sldMk cId="1042927539" sldId="387"/>
            <ac:spMk id="3" creationId="{D8872AF8-C280-EC9A-B977-3E77D4B438E0}"/>
          </ac:spMkLst>
        </pc:spChg>
      </pc:sldChg>
      <pc:sldChg chg="modSp new mod">
        <pc:chgData name="Jampa Dhondup" userId="d545e727c277e9af" providerId="LiveId" clId="{AEC58543-3F5A-4E48-B5B5-B17D6D429C2A}" dt="2022-06-22T06:38:26.175" v="5692" actId="20577"/>
        <pc:sldMkLst>
          <pc:docMk/>
          <pc:sldMk cId="2246603048" sldId="388"/>
        </pc:sldMkLst>
        <pc:spChg chg="mod">
          <ac:chgData name="Jampa Dhondup" userId="d545e727c277e9af" providerId="LiveId" clId="{AEC58543-3F5A-4E48-B5B5-B17D6D429C2A}" dt="2022-06-22T06:38:09.470" v="5615" actId="20577"/>
          <ac:spMkLst>
            <pc:docMk/>
            <pc:sldMk cId="2246603048" sldId="388"/>
            <ac:spMk id="2" creationId="{0EA25AC8-134D-1EC1-1B5D-C44B0A2C5FE9}"/>
          </ac:spMkLst>
        </pc:spChg>
        <pc:spChg chg="mod">
          <ac:chgData name="Jampa Dhondup" userId="d545e727c277e9af" providerId="LiveId" clId="{AEC58543-3F5A-4E48-B5B5-B17D6D429C2A}" dt="2022-06-22T06:38:26.175" v="5692" actId="20577"/>
          <ac:spMkLst>
            <pc:docMk/>
            <pc:sldMk cId="2246603048" sldId="388"/>
            <ac:spMk id="3" creationId="{E6864885-A37D-2267-FC0E-AB3EFF499B0E}"/>
          </ac:spMkLst>
        </pc:spChg>
      </pc:sldChg>
      <pc:sldChg chg="modSp new mod">
        <pc:chgData name="Jampa Dhondup" userId="d545e727c277e9af" providerId="LiveId" clId="{AEC58543-3F5A-4E48-B5B5-B17D6D429C2A}" dt="2022-06-22T06:39:02.982" v="5811" actId="20577"/>
        <pc:sldMkLst>
          <pc:docMk/>
          <pc:sldMk cId="2705287719" sldId="389"/>
        </pc:sldMkLst>
        <pc:spChg chg="mod">
          <ac:chgData name="Jampa Dhondup" userId="d545e727c277e9af" providerId="LiveId" clId="{AEC58543-3F5A-4E48-B5B5-B17D6D429C2A}" dt="2022-06-22T06:38:30.730" v="5701" actId="20577"/>
          <ac:spMkLst>
            <pc:docMk/>
            <pc:sldMk cId="2705287719" sldId="389"/>
            <ac:spMk id="2" creationId="{7B6829D1-1469-7F5E-D839-C885E507367F}"/>
          </ac:spMkLst>
        </pc:spChg>
        <pc:spChg chg="mod">
          <ac:chgData name="Jampa Dhondup" userId="d545e727c277e9af" providerId="LiveId" clId="{AEC58543-3F5A-4E48-B5B5-B17D6D429C2A}" dt="2022-06-22T06:39:02.982" v="5811" actId="20577"/>
          <ac:spMkLst>
            <pc:docMk/>
            <pc:sldMk cId="2705287719" sldId="389"/>
            <ac:spMk id="3" creationId="{C06D8B20-D2E8-EABB-DED0-8DE0FFDF851F}"/>
          </ac:spMkLst>
        </pc:spChg>
      </pc:sldChg>
      <pc:sldChg chg="modSp new mod">
        <pc:chgData name="Jampa Dhondup" userId="d545e727c277e9af" providerId="LiveId" clId="{AEC58543-3F5A-4E48-B5B5-B17D6D429C2A}" dt="2022-06-22T06:39:43.365" v="5934" actId="20577"/>
        <pc:sldMkLst>
          <pc:docMk/>
          <pc:sldMk cId="397551573" sldId="390"/>
        </pc:sldMkLst>
        <pc:spChg chg="mod">
          <ac:chgData name="Jampa Dhondup" userId="d545e727c277e9af" providerId="LiveId" clId="{AEC58543-3F5A-4E48-B5B5-B17D6D429C2A}" dt="2022-06-22T06:39:18.200" v="5832" actId="20577"/>
          <ac:spMkLst>
            <pc:docMk/>
            <pc:sldMk cId="397551573" sldId="390"/>
            <ac:spMk id="2" creationId="{EBBE1476-20AD-77B4-74E0-6D0A64397C52}"/>
          </ac:spMkLst>
        </pc:spChg>
        <pc:spChg chg="mod">
          <ac:chgData name="Jampa Dhondup" userId="d545e727c277e9af" providerId="LiveId" clId="{AEC58543-3F5A-4E48-B5B5-B17D6D429C2A}" dt="2022-06-22T06:39:43.365" v="5934" actId="20577"/>
          <ac:spMkLst>
            <pc:docMk/>
            <pc:sldMk cId="397551573" sldId="390"/>
            <ac:spMk id="3" creationId="{D6680035-E75F-BED4-51B3-1C47A3A13633}"/>
          </ac:spMkLst>
        </pc:spChg>
      </pc:sldChg>
      <pc:sldChg chg="modSp new mod">
        <pc:chgData name="Jampa Dhondup" userId="d545e727c277e9af" providerId="LiveId" clId="{AEC58543-3F5A-4E48-B5B5-B17D6D429C2A}" dt="2022-06-22T06:40:13.215" v="6038" actId="20577"/>
        <pc:sldMkLst>
          <pc:docMk/>
          <pc:sldMk cId="3325389909" sldId="391"/>
        </pc:sldMkLst>
        <pc:spChg chg="mod">
          <ac:chgData name="Jampa Dhondup" userId="d545e727c277e9af" providerId="LiveId" clId="{AEC58543-3F5A-4E48-B5B5-B17D6D429C2A}" dt="2022-06-22T06:39:47.985" v="5941" actId="20577"/>
          <ac:spMkLst>
            <pc:docMk/>
            <pc:sldMk cId="3325389909" sldId="391"/>
            <ac:spMk id="2" creationId="{E2172C30-BCA1-9048-2B56-4CAF59AE90A9}"/>
          </ac:spMkLst>
        </pc:spChg>
        <pc:spChg chg="mod">
          <ac:chgData name="Jampa Dhondup" userId="d545e727c277e9af" providerId="LiveId" clId="{AEC58543-3F5A-4E48-B5B5-B17D6D429C2A}" dt="2022-06-22T06:40:13.215" v="6038" actId="20577"/>
          <ac:spMkLst>
            <pc:docMk/>
            <pc:sldMk cId="3325389909" sldId="391"/>
            <ac:spMk id="3" creationId="{A3941C52-1D96-8AA2-4B24-A7ADF1AC187F}"/>
          </ac:spMkLst>
        </pc:spChg>
      </pc:sldChg>
      <pc:sldChg chg="modSp new mod">
        <pc:chgData name="Jampa Dhondup" userId="d545e727c277e9af" providerId="LiveId" clId="{AEC58543-3F5A-4E48-B5B5-B17D6D429C2A}" dt="2022-06-22T06:40:36.560" v="6109" actId="20577"/>
        <pc:sldMkLst>
          <pc:docMk/>
          <pc:sldMk cId="1224253230" sldId="392"/>
        </pc:sldMkLst>
        <pc:spChg chg="mod">
          <ac:chgData name="Jampa Dhondup" userId="d545e727c277e9af" providerId="LiveId" clId="{AEC58543-3F5A-4E48-B5B5-B17D6D429C2A}" dt="2022-06-22T06:40:17.526" v="6046" actId="20577"/>
          <ac:spMkLst>
            <pc:docMk/>
            <pc:sldMk cId="1224253230" sldId="392"/>
            <ac:spMk id="2" creationId="{91BDF52D-6989-4714-7EEC-F31CFF191A12}"/>
          </ac:spMkLst>
        </pc:spChg>
        <pc:spChg chg="mod">
          <ac:chgData name="Jampa Dhondup" userId="d545e727c277e9af" providerId="LiveId" clId="{AEC58543-3F5A-4E48-B5B5-B17D6D429C2A}" dt="2022-06-22T06:40:36.560" v="6109" actId="20577"/>
          <ac:spMkLst>
            <pc:docMk/>
            <pc:sldMk cId="1224253230" sldId="392"/>
            <ac:spMk id="3" creationId="{13915D4E-9E3C-9D12-B080-5E441C438229}"/>
          </ac:spMkLst>
        </pc:spChg>
      </pc:sldChg>
      <pc:sldChg chg="modSp new mod">
        <pc:chgData name="Jampa Dhondup" userId="d545e727c277e9af" providerId="LiveId" clId="{AEC58543-3F5A-4E48-B5B5-B17D6D429C2A}" dt="2022-06-22T06:41:08.755" v="6207" actId="20577"/>
        <pc:sldMkLst>
          <pc:docMk/>
          <pc:sldMk cId="3267513813" sldId="393"/>
        </pc:sldMkLst>
        <pc:spChg chg="mod">
          <ac:chgData name="Jampa Dhondup" userId="d545e727c277e9af" providerId="LiveId" clId="{AEC58543-3F5A-4E48-B5B5-B17D6D429C2A}" dt="2022-06-22T06:40:46.225" v="6119" actId="20577"/>
          <ac:spMkLst>
            <pc:docMk/>
            <pc:sldMk cId="3267513813" sldId="393"/>
            <ac:spMk id="2" creationId="{9F78D198-F7ED-2DA4-2A9D-B2C7D24A6E32}"/>
          </ac:spMkLst>
        </pc:spChg>
        <pc:spChg chg="mod">
          <ac:chgData name="Jampa Dhondup" userId="d545e727c277e9af" providerId="LiveId" clId="{AEC58543-3F5A-4E48-B5B5-B17D6D429C2A}" dt="2022-06-22T06:41:08.755" v="6207" actId="20577"/>
          <ac:spMkLst>
            <pc:docMk/>
            <pc:sldMk cId="3267513813" sldId="393"/>
            <ac:spMk id="3" creationId="{1A6FCF96-2DF4-4B3E-8871-326DA0D5158C}"/>
          </ac:spMkLst>
        </pc:spChg>
      </pc:sldChg>
      <pc:sldChg chg="modSp new mod">
        <pc:chgData name="Jampa Dhondup" userId="d545e727c277e9af" providerId="LiveId" clId="{AEC58543-3F5A-4E48-B5B5-B17D6D429C2A}" dt="2022-06-22T06:41:29.685" v="6288" actId="20577"/>
        <pc:sldMkLst>
          <pc:docMk/>
          <pc:sldMk cId="3162974481" sldId="394"/>
        </pc:sldMkLst>
        <pc:spChg chg="mod">
          <ac:chgData name="Jampa Dhondup" userId="d545e727c277e9af" providerId="LiveId" clId="{AEC58543-3F5A-4E48-B5B5-B17D6D429C2A}" dt="2022-06-22T06:41:13.603" v="6215" actId="20577"/>
          <ac:spMkLst>
            <pc:docMk/>
            <pc:sldMk cId="3162974481" sldId="394"/>
            <ac:spMk id="2" creationId="{F9B1DA5C-F58E-B1D9-C67F-3F325EC46685}"/>
          </ac:spMkLst>
        </pc:spChg>
        <pc:spChg chg="mod">
          <ac:chgData name="Jampa Dhondup" userId="d545e727c277e9af" providerId="LiveId" clId="{AEC58543-3F5A-4E48-B5B5-B17D6D429C2A}" dt="2022-06-22T06:41:29.685" v="6288" actId="20577"/>
          <ac:spMkLst>
            <pc:docMk/>
            <pc:sldMk cId="3162974481" sldId="394"/>
            <ac:spMk id="3" creationId="{202E8F35-961F-2CF2-26A8-4AFB2A6AEB32}"/>
          </ac:spMkLst>
        </pc:spChg>
      </pc:sldChg>
      <pc:sldChg chg="modSp new mod">
        <pc:chgData name="Jampa Dhondup" userId="d545e727c277e9af" providerId="LiveId" clId="{AEC58543-3F5A-4E48-B5B5-B17D6D429C2A}" dt="2022-06-22T06:41:57.220" v="6366" actId="20577"/>
        <pc:sldMkLst>
          <pc:docMk/>
          <pc:sldMk cId="1893110624" sldId="395"/>
        </pc:sldMkLst>
        <pc:spChg chg="mod">
          <ac:chgData name="Jampa Dhondup" userId="d545e727c277e9af" providerId="LiveId" clId="{AEC58543-3F5A-4E48-B5B5-B17D6D429C2A}" dt="2022-06-22T06:41:34.485" v="6296" actId="20577"/>
          <ac:spMkLst>
            <pc:docMk/>
            <pc:sldMk cId="1893110624" sldId="395"/>
            <ac:spMk id="2" creationId="{8C31A764-0449-4205-5AF0-9B2FE4EA41DF}"/>
          </ac:spMkLst>
        </pc:spChg>
        <pc:spChg chg="mod">
          <ac:chgData name="Jampa Dhondup" userId="d545e727c277e9af" providerId="LiveId" clId="{AEC58543-3F5A-4E48-B5B5-B17D6D429C2A}" dt="2022-06-22T06:41:57.220" v="6366" actId="20577"/>
          <ac:spMkLst>
            <pc:docMk/>
            <pc:sldMk cId="1893110624" sldId="395"/>
            <ac:spMk id="3" creationId="{65B94950-D555-AA9D-23D4-7C3186D29699}"/>
          </ac:spMkLst>
        </pc:spChg>
      </pc:sldChg>
      <pc:sldChg chg="modSp new mod">
        <pc:chgData name="Jampa Dhondup" userId="d545e727c277e9af" providerId="LiveId" clId="{AEC58543-3F5A-4E48-B5B5-B17D6D429C2A}" dt="2022-06-22T06:42:41.005" v="6458" actId="20577"/>
        <pc:sldMkLst>
          <pc:docMk/>
          <pc:sldMk cId="2695088050" sldId="396"/>
        </pc:sldMkLst>
        <pc:spChg chg="mod">
          <ac:chgData name="Jampa Dhondup" userId="d545e727c277e9af" providerId="LiveId" clId="{AEC58543-3F5A-4E48-B5B5-B17D6D429C2A}" dt="2022-06-22T06:42:16.825" v="6386" actId="20577"/>
          <ac:spMkLst>
            <pc:docMk/>
            <pc:sldMk cId="2695088050" sldId="396"/>
            <ac:spMk id="2" creationId="{EE9AB36C-3FCD-0A22-72FA-1960BAE3DB5B}"/>
          </ac:spMkLst>
        </pc:spChg>
        <pc:spChg chg="mod">
          <ac:chgData name="Jampa Dhondup" userId="d545e727c277e9af" providerId="LiveId" clId="{AEC58543-3F5A-4E48-B5B5-B17D6D429C2A}" dt="2022-06-22T06:42:41.005" v="6458" actId="20577"/>
          <ac:spMkLst>
            <pc:docMk/>
            <pc:sldMk cId="2695088050" sldId="396"/>
            <ac:spMk id="3" creationId="{6E54040A-EA35-7F30-9E22-08764A17C721}"/>
          </ac:spMkLst>
        </pc:spChg>
      </pc:sldChg>
      <pc:sldChg chg="modSp new mod">
        <pc:chgData name="Jampa Dhondup" userId="d545e727c277e9af" providerId="LiveId" clId="{AEC58543-3F5A-4E48-B5B5-B17D6D429C2A}" dt="2022-06-22T06:43:13.285" v="6541" actId="20577"/>
        <pc:sldMkLst>
          <pc:docMk/>
          <pc:sldMk cId="3520818563" sldId="397"/>
        </pc:sldMkLst>
        <pc:spChg chg="mod">
          <ac:chgData name="Jampa Dhondup" userId="d545e727c277e9af" providerId="LiveId" clId="{AEC58543-3F5A-4E48-B5B5-B17D6D429C2A}" dt="2022-06-22T06:42:47.695" v="6465" actId="20577"/>
          <ac:spMkLst>
            <pc:docMk/>
            <pc:sldMk cId="3520818563" sldId="397"/>
            <ac:spMk id="2" creationId="{7A055A3A-C7E2-879E-78FA-486CCE0E9A8E}"/>
          </ac:spMkLst>
        </pc:spChg>
        <pc:spChg chg="mod">
          <ac:chgData name="Jampa Dhondup" userId="d545e727c277e9af" providerId="LiveId" clId="{AEC58543-3F5A-4E48-B5B5-B17D6D429C2A}" dt="2022-06-22T06:43:13.285" v="6541" actId="20577"/>
          <ac:spMkLst>
            <pc:docMk/>
            <pc:sldMk cId="3520818563" sldId="397"/>
            <ac:spMk id="3" creationId="{C641178E-A478-86D3-C461-E4542DE3FFEF}"/>
          </ac:spMkLst>
        </pc:spChg>
      </pc:sldChg>
      <pc:sldChg chg="modSp new mod">
        <pc:chgData name="Jampa Dhondup" userId="d545e727c277e9af" providerId="LiveId" clId="{AEC58543-3F5A-4E48-B5B5-B17D6D429C2A}" dt="2022-06-22T06:43:34.585" v="6613" actId="20577"/>
        <pc:sldMkLst>
          <pc:docMk/>
          <pc:sldMk cId="639802064" sldId="398"/>
        </pc:sldMkLst>
        <pc:spChg chg="mod">
          <ac:chgData name="Jampa Dhondup" userId="d545e727c277e9af" providerId="LiveId" clId="{AEC58543-3F5A-4E48-B5B5-B17D6D429C2A}" dt="2022-06-22T06:43:18.650" v="6548" actId="20577"/>
          <ac:spMkLst>
            <pc:docMk/>
            <pc:sldMk cId="639802064" sldId="398"/>
            <ac:spMk id="2" creationId="{96667A6B-DF22-D547-8EF8-E6C856EA7950}"/>
          </ac:spMkLst>
        </pc:spChg>
        <pc:spChg chg="mod">
          <ac:chgData name="Jampa Dhondup" userId="d545e727c277e9af" providerId="LiveId" clId="{AEC58543-3F5A-4E48-B5B5-B17D6D429C2A}" dt="2022-06-22T06:43:34.585" v="6613" actId="20577"/>
          <ac:spMkLst>
            <pc:docMk/>
            <pc:sldMk cId="639802064" sldId="398"/>
            <ac:spMk id="3" creationId="{8208DDD2-A6C5-E1BC-1B02-8BBA2F6DD794}"/>
          </ac:spMkLst>
        </pc:spChg>
      </pc:sldChg>
      <pc:sldChg chg="modSp new mod">
        <pc:chgData name="Jampa Dhondup" userId="d545e727c277e9af" providerId="LiveId" clId="{AEC58543-3F5A-4E48-B5B5-B17D6D429C2A}" dt="2022-06-22T06:44:09.355" v="6702" actId="20577"/>
        <pc:sldMkLst>
          <pc:docMk/>
          <pc:sldMk cId="928517172" sldId="399"/>
        </pc:sldMkLst>
        <pc:spChg chg="mod">
          <ac:chgData name="Jampa Dhondup" userId="d545e727c277e9af" providerId="LiveId" clId="{AEC58543-3F5A-4E48-B5B5-B17D6D429C2A}" dt="2022-06-22T06:43:43.170" v="6621" actId="20577"/>
          <ac:spMkLst>
            <pc:docMk/>
            <pc:sldMk cId="928517172" sldId="399"/>
            <ac:spMk id="2" creationId="{78C9AD67-2088-A99E-854D-F016085D26FC}"/>
          </ac:spMkLst>
        </pc:spChg>
        <pc:spChg chg="mod">
          <ac:chgData name="Jampa Dhondup" userId="d545e727c277e9af" providerId="LiveId" clId="{AEC58543-3F5A-4E48-B5B5-B17D6D429C2A}" dt="2022-06-22T06:44:09.355" v="6702" actId="20577"/>
          <ac:spMkLst>
            <pc:docMk/>
            <pc:sldMk cId="928517172" sldId="399"/>
            <ac:spMk id="3" creationId="{85189E07-560F-EEF0-9245-872E595B1F13}"/>
          </ac:spMkLst>
        </pc:spChg>
      </pc:sldChg>
      <pc:sldChg chg="modSp new mod">
        <pc:chgData name="Jampa Dhondup" userId="d545e727c277e9af" providerId="LiveId" clId="{AEC58543-3F5A-4E48-B5B5-B17D6D429C2A}" dt="2022-06-22T06:44:35.475" v="6782" actId="20577"/>
        <pc:sldMkLst>
          <pc:docMk/>
          <pc:sldMk cId="620862402" sldId="400"/>
        </pc:sldMkLst>
        <pc:spChg chg="mod">
          <ac:chgData name="Jampa Dhondup" userId="d545e727c277e9af" providerId="LiveId" clId="{AEC58543-3F5A-4E48-B5B5-B17D6D429C2A}" dt="2022-06-22T06:44:17.335" v="6714" actId="20577"/>
          <ac:spMkLst>
            <pc:docMk/>
            <pc:sldMk cId="620862402" sldId="400"/>
            <ac:spMk id="2" creationId="{1813A9A2-D00E-4216-7665-54E412CDB229}"/>
          </ac:spMkLst>
        </pc:spChg>
        <pc:spChg chg="mod">
          <ac:chgData name="Jampa Dhondup" userId="d545e727c277e9af" providerId="LiveId" clId="{AEC58543-3F5A-4E48-B5B5-B17D6D429C2A}" dt="2022-06-22T06:44:35.475" v="6782" actId="20577"/>
          <ac:spMkLst>
            <pc:docMk/>
            <pc:sldMk cId="620862402" sldId="400"/>
            <ac:spMk id="3" creationId="{73A88BAA-0BE1-E3FC-2B25-1BC829F3D1F9}"/>
          </ac:spMkLst>
        </pc:spChg>
      </pc:sldChg>
      <pc:sldChg chg="modSp new mod">
        <pc:chgData name="Jampa Dhondup" userId="d545e727c277e9af" providerId="LiveId" clId="{AEC58543-3F5A-4E48-B5B5-B17D6D429C2A}" dt="2022-06-22T06:45:00.205" v="6869" actId="20577"/>
        <pc:sldMkLst>
          <pc:docMk/>
          <pc:sldMk cId="2432724941" sldId="401"/>
        </pc:sldMkLst>
        <pc:spChg chg="mod">
          <ac:chgData name="Jampa Dhondup" userId="d545e727c277e9af" providerId="LiveId" clId="{AEC58543-3F5A-4E48-B5B5-B17D6D429C2A}" dt="2022-06-22T06:44:41.265" v="6789" actId="20577"/>
          <ac:spMkLst>
            <pc:docMk/>
            <pc:sldMk cId="2432724941" sldId="401"/>
            <ac:spMk id="2" creationId="{D9B3E08C-08E6-6C44-7EF8-6E3885F20789}"/>
          </ac:spMkLst>
        </pc:spChg>
        <pc:spChg chg="mod">
          <ac:chgData name="Jampa Dhondup" userId="d545e727c277e9af" providerId="LiveId" clId="{AEC58543-3F5A-4E48-B5B5-B17D6D429C2A}" dt="2022-06-22T06:45:00.205" v="6869" actId="20577"/>
          <ac:spMkLst>
            <pc:docMk/>
            <pc:sldMk cId="2432724941" sldId="401"/>
            <ac:spMk id="3" creationId="{0A39F907-2453-3C16-6C51-32656F3A6779}"/>
          </ac:spMkLst>
        </pc:spChg>
      </pc:sldChg>
      <pc:sldChg chg="addSp delSp modSp new mod setBg modClrScheme addAnim chgLayout">
        <pc:chgData name="Jampa Dhondup" userId="d545e727c277e9af" providerId="LiveId" clId="{AEC58543-3F5A-4E48-B5B5-B17D6D429C2A}" dt="2022-06-22T06:46:12.779" v="6916"/>
        <pc:sldMkLst>
          <pc:docMk/>
          <pc:sldMk cId="1406056123" sldId="402"/>
        </pc:sldMkLst>
        <pc:spChg chg="del mod ord">
          <ac:chgData name="Jampa Dhondup" userId="d545e727c277e9af" providerId="LiveId" clId="{AEC58543-3F5A-4E48-B5B5-B17D6D429C2A}" dt="2022-06-22T06:45:38.555" v="6870" actId="700"/>
          <ac:spMkLst>
            <pc:docMk/>
            <pc:sldMk cId="1406056123" sldId="402"/>
            <ac:spMk id="2" creationId="{525498BA-A549-3ADE-0672-978C9137BC32}"/>
          </ac:spMkLst>
        </pc:spChg>
        <pc:spChg chg="del mod ord">
          <ac:chgData name="Jampa Dhondup" userId="d545e727c277e9af" providerId="LiveId" clId="{AEC58543-3F5A-4E48-B5B5-B17D6D429C2A}" dt="2022-06-22T06:45:38.555" v="6870" actId="700"/>
          <ac:spMkLst>
            <pc:docMk/>
            <pc:sldMk cId="1406056123" sldId="402"/>
            <ac:spMk id="3" creationId="{75C42408-E7D8-B039-F895-B79B5B24646B}"/>
          </ac:spMkLst>
        </pc:spChg>
        <pc:spChg chg="add mod ord">
          <ac:chgData name="Jampa Dhondup" userId="d545e727c277e9af" providerId="LiveId" clId="{AEC58543-3F5A-4E48-B5B5-B17D6D429C2A}" dt="2022-06-22T06:46:12.779" v="6915" actId="26606"/>
          <ac:spMkLst>
            <pc:docMk/>
            <pc:sldMk cId="1406056123" sldId="402"/>
            <ac:spMk id="4" creationId="{F5B4D269-2C93-2ACD-8043-52FADB242FEF}"/>
          </ac:spMkLst>
        </pc:spChg>
        <pc:spChg chg="add del mod ord">
          <ac:chgData name="Jampa Dhondup" userId="d545e727c277e9af" providerId="LiveId" clId="{AEC58543-3F5A-4E48-B5B5-B17D6D429C2A}" dt="2022-06-22T06:46:06.695" v="6912" actId="478"/>
          <ac:spMkLst>
            <pc:docMk/>
            <pc:sldMk cId="1406056123" sldId="402"/>
            <ac:spMk id="5" creationId="{59BC853F-BA4B-2E6A-AD31-F5BF3D45A250}"/>
          </ac:spMkLst>
        </pc:spChg>
        <pc:spChg chg="add">
          <ac:chgData name="Jampa Dhondup" userId="d545e727c277e9af" providerId="LiveId" clId="{AEC58543-3F5A-4E48-B5B5-B17D6D429C2A}" dt="2022-06-22T06:46:12.779" v="6915" actId="26606"/>
          <ac:spMkLst>
            <pc:docMk/>
            <pc:sldMk cId="1406056123" sldId="402"/>
            <ac:spMk id="9" creationId="{FFD48BC7-DC40-47DE-87EE-9F4B6ECB9ABB}"/>
          </ac:spMkLst>
        </pc:spChg>
        <pc:spChg chg="add del">
          <ac:chgData name="Jampa Dhondup" userId="d545e727c277e9af" providerId="LiveId" clId="{AEC58543-3F5A-4E48-B5B5-B17D6D429C2A}" dt="2022-06-22T06:46:12.765" v="6914" actId="26606"/>
          <ac:spMkLst>
            <pc:docMk/>
            <pc:sldMk cId="1406056123" sldId="402"/>
            <ac:spMk id="10" creationId="{C1DD1A8A-57D5-4A81-AD04-532B043C5611}"/>
          </ac:spMkLst>
        </pc:spChg>
        <pc:spChg chg="add">
          <ac:chgData name="Jampa Dhondup" userId="d545e727c277e9af" providerId="LiveId" clId="{AEC58543-3F5A-4E48-B5B5-B17D6D429C2A}" dt="2022-06-22T06:46:12.779" v="6915" actId="26606"/>
          <ac:spMkLst>
            <pc:docMk/>
            <pc:sldMk cId="1406056123" sldId="402"/>
            <ac:spMk id="11" creationId="{E502BBC7-2C76-46F3-BC24-5985BC13DB88}"/>
          </ac:spMkLst>
        </pc:spChg>
        <pc:spChg chg="add del">
          <ac:chgData name="Jampa Dhondup" userId="d545e727c277e9af" providerId="LiveId" clId="{AEC58543-3F5A-4E48-B5B5-B17D6D429C2A}" dt="2022-06-22T06:46:12.765" v="6914" actId="26606"/>
          <ac:spMkLst>
            <pc:docMk/>
            <pc:sldMk cId="1406056123" sldId="402"/>
            <ac:spMk id="12" creationId="{007891EC-4501-44ED-A8C8-B11B6DB767AB}"/>
          </ac:spMkLst>
        </pc:spChg>
        <pc:spChg chg="add">
          <ac:chgData name="Jampa Dhondup" userId="d545e727c277e9af" providerId="LiveId" clId="{AEC58543-3F5A-4E48-B5B5-B17D6D429C2A}" dt="2022-06-22T06:46:12.779" v="6915" actId="26606"/>
          <ac:spMkLst>
            <pc:docMk/>
            <pc:sldMk cId="1406056123" sldId="402"/>
            <ac:spMk id="13" creationId="{C7F28D52-2A5F-4D23-81AE-7CB8B591C7AF}"/>
          </ac:spMkLst>
        </pc:spChg>
        <pc:spChg chg="add">
          <ac:chgData name="Jampa Dhondup" userId="d545e727c277e9af" providerId="LiveId" clId="{AEC58543-3F5A-4E48-B5B5-B17D6D429C2A}" dt="2022-06-22T06:46:12.779" v="6915" actId="26606"/>
          <ac:spMkLst>
            <pc:docMk/>
            <pc:sldMk cId="1406056123" sldId="402"/>
            <ac:spMk id="15" creationId="{3629484E-3792-4B3D-89AD-7C8A1ED0E0D4}"/>
          </ac:spMkLst>
        </pc:spChg>
        <pc:picChg chg="add del">
          <ac:chgData name="Jampa Dhondup" userId="d545e727c277e9af" providerId="LiveId" clId="{AEC58543-3F5A-4E48-B5B5-B17D6D429C2A}" dt="2022-06-22T06:46:12.765" v="6914" actId="26606"/>
          <ac:picMkLst>
            <pc:docMk/>
            <pc:sldMk cId="1406056123" sldId="402"/>
            <ac:picMk id="6" creationId="{CE395ADE-716E-769B-8986-0D0D5569E878}"/>
          </ac:picMkLst>
        </pc:picChg>
      </pc:sldChg>
      <pc:sldChg chg="modSp new mod">
        <pc:chgData name="Jampa Dhondup" userId="d545e727c277e9af" providerId="LiveId" clId="{AEC58543-3F5A-4E48-B5B5-B17D6D429C2A}" dt="2022-06-22T06:46:33.995" v="6992" actId="20577"/>
        <pc:sldMkLst>
          <pc:docMk/>
          <pc:sldMk cId="1647538080" sldId="403"/>
        </pc:sldMkLst>
        <pc:spChg chg="mod">
          <ac:chgData name="Jampa Dhondup" userId="d545e727c277e9af" providerId="LiveId" clId="{AEC58543-3F5A-4E48-B5B5-B17D6D429C2A}" dt="2022-06-22T06:46:17.985" v="6922" actId="20577"/>
          <ac:spMkLst>
            <pc:docMk/>
            <pc:sldMk cId="1647538080" sldId="403"/>
            <ac:spMk id="2" creationId="{E0B63EAA-7951-471D-B70D-6CB7D6A1B255}"/>
          </ac:spMkLst>
        </pc:spChg>
        <pc:spChg chg="mod">
          <ac:chgData name="Jampa Dhondup" userId="d545e727c277e9af" providerId="LiveId" clId="{AEC58543-3F5A-4E48-B5B5-B17D6D429C2A}" dt="2022-06-22T06:46:33.995" v="6992" actId="20577"/>
          <ac:spMkLst>
            <pc:docMk/>
            <pc:sldMk cId="1647538080" sldId="403"/>
            <ac:spMk id="3" creationId="{ABE55081-2B28-9C1D-DB7A-0330FEA694F0}"/>
          </ac:spMkLst>
        </pc:spChg>
      </pc:sldChg>
      <pc:sldChg chg="modSp new mod">
        <pc:chgData name="Jampa Dhondup" userId="d545e727c277e9af" providerId="LiveId" clId="{AEC58543-3F5A-4E48-B5B5-B17D6D429C2A}" dt="2022-06-22T06:47:08.215" v="7065" actId="20577"/>
        <pc:sldMkLst>
          <pc:docMk/>
          <pc:sldMk cId="303894765" sldId="404"/>
        </pc:sldMkLst>
        <pc:spChg chg="mod">
          <ac:chgData name="Jampa Dhondup" userId="d545e727c277e9af" providerId="LiveId" clId="{AEC58543-3F5A-4E48-B5B5-B17D6D429C2A}" dt="2022-06-22T06:46:54.672" v="7005" actId="20577"/>
          <ac:spMkLst>
            <pc:docMk/>
            <pc:sldMk cId="303894765" sldId="404"/>
            <ac:spMk id="2" creationId="{6523DEE9-3096-829C-64C7-9356BAD74ABE}"/>
          </ac:spMkLst>
        </pc:spChg>
        <pc:spChg chg="mod">
          <ac:chgData name="Jampa Dhondup" userId="d545e727c277e9af" providerId="LiveId" clId="{AEC58543-3F5A-4E48-B5B5-B17D6D429C2A}" dt="2022-06-22T06:47:08.215" v="7065" actId="20577"/>
          <ac:spMkLst>
            <pc:docMk/>
            <pc:sldMk cId="303894765" sldId="404"/>
            <ac:spMk id="3" creationId="{65D1F027-E4E7-AB6F-20C5-0A06AC4A53D6}"/>
          </ac:spMkLst>
        </pc:spChg>
      </pc:sldChg>
      <pc:sldChg chg="modSp new mod">
        <pc:chgData name="Jampa Dhondup" userId="d545e727c277e9af" providerId="LiveId" clId="{AEC58543-3F5A-4E48-B5B5-B17D6D429C2A}" dt="2022-06-22T06:47:34.714" v="7141" actId="20577"/>
        <pc:sldMkLst>
          <pc:docMk/>
          <pc:sldMk cId="2981256900" sldId="405"/>
        </pc:sldMkLst>
        <pc:spChg chg="mod">
          <ac:chgData name="Jampa Dhondup" userId="d545e727c277e9af" providerId="LiveId" clId="{AEC58543-3F5A-4E48-B5B5-B17D6D429C2A}" dt="2022-06-22T06:47:12.955" v="7073" actId="20577"/>
          <ac:spMkLst>
            <pc:docMk/>
            <pc:sldMk cId="2981256900" sldId="405"/>
            <ac:spMk id="2" creationId="{7DB13E68-AF6E-0AB9-4B78-8BFFB47690C8}"/>
          </ac:spMkLst>
        </pc:spChg>
        <pc:spChg chg="mod">
          <ac:chgData name="Jampa Dhondup" userId="d545e727c277e9af" providerId="LiveId" clId="{AEC58543-3F5A-4E48-B5B5-B17D6D429C2A}" dt="2022-06-22T06:47:34.714" v="7141" actId="20577"/>
          <ac:spMkLst>
            <pc:docMk/>
            <pc:sldMk cId="2981256900" sldId="405"/>
            <ac:spMk id="3" creationId="{8037ED0E-264D-43B9-F313-D514DC3201CF}"/>
          </ac:spMkLst>
        </pc:spChg>
      </pc:sldChg>
      <pc:sldChg chg="modSp new mod">
        <pc:chgData name="Jampa Dhondup" userId="d545e727c277e9af" providerId="LiveId" clId="{AEC58543-3F5A-4E48-B5B5-B17D6D429C2A}" dt="2022-06-22T06:48:15.496" v="7249" actId="20577"/>
        <pc:sldMkLst>
          <pc:docMk/>
          <pc:sldMk cId="538946966" sldId="406"/>
        </pc:sldMkLst>
        <pc:spChg chg="mod">
          <ac:chgData name="Jampa Dhondup" userId="d545e727c277e9af" providerId="LiveId" clId="{AEC58543-3F5A-4E48-B5B5-B17D6D429C2A}" dt="2022-06-22T06:47:41.361" v="7147" actId="20577"/>
          <ac:spMkLst>
            <pc:docMk/>
            <pc:sldMk cId="538946966" sldId="406"/>
            <ac:spMk id="2" creationId="{153C8192-1382-1293-E7F7-FB4E43F60A83}"/>
          </ac:spMkLst>
        </pc:spChg>
        <pc:spChg chg="mod">
          <ac:chgData name="Jampa Dhondup" userId="d545e727c277e9af" providerId="LiveId" clId="{AEC58543-3F5A-4E48-B5B5-B17D6D429C2A}" dt="2022-06-22T06:48:15.496" v="7249" actId="20577"/>
          <ac:spMkLst>
            <pc:docMk/>
            <pc:sldMk cId="538946966" sldId="406"/>
            <ac:spMk id="3" creationId="{62373DD9-9955-C17C-FCBA-3B66F25B843C}"/>
          </ac:spMkLst>
        </pc:spChg>
      </pc:sldChg>
      <pc:sldChg chg="modSp new mod">
        <pc:chgData name="Jampa Dhondup" userId="d545e727c277e9af" providerId="LiveId" clId="{AEC58543-3F5A-4E48-B5B5-B17D6D429C2A}" dt="2022-06-22T06:48:49.448" v="7351" actId="20577"/>
        <pc:sldMkLst>
          <pc:docMk/>
          <pc:sldMk cId="2645242609" sldId="407"/>
        </pc:sldMkLst>
        <pc:spChg chg="mod">
          <ac:chgData name="Jampa Dhondup" userId="d545e727c277e9af" providerId="LiveId" clId="{AEC58543-3F5A-4E48-B5B5-B17D6D429C2A}" dt="2022-06-22T06:48:23.412" v="7261" actId="20577"/>
          <ac:spMkLst>
            <pc:docMk/>
            <pc:sldMk cId="2645242609" sldId="407"/>
            <ac:spMk id="2" creationId="{19E8F4AC-2CDE-40E7-7ED6-DA6F22AD2EBD}"/>
          </ac:spMkLst>
        </pc:spChg>
        <pc:spChg chg="mod">
          <ac:chgData name="Jampa Dhondup" userId="d545e727c277e9af" providerId="LiveId" clId="{AEC58543-3F5A-4E48-B5B5-B17D6D429C2A}" dt="2022-06-22T06:48:49.448" v="7351" actId="20577"/>
          <ac:spMkLst>
            <pc:docMk/>
            <pc:sldMk cId="2645242609" sldId="407"/>
            <ac:spMk id="3" creationId="{61236C38-D703-FE10-34C7-B394FB23C1F0}"/>
          </ac:spMkLst>
        </pc:spChg>
      </pc:sldChg>
      <pc:sldChg chg="modSp new mod">
        <pc:chgData name="Jampa Dhondup" userId="d545e727c277e9af" providerId="LiveId" clId="{AEC58543-3F5A-4E48-B5B5-B17D6D429C2A}" dt="2022-06-22T06:49:22.620" v="7446" actId="20577"/>
        <pc:sldMkLst>
          <pc:docMk/>
          <pc:sldMk cId="3972845565" sldId="408"/>
        </pc:sldMkLst>
        <pc:spChg chg="mod">
          <ac:chgData name="Jampa Dhondup" userId="d545e727c277e9af" providerId="LiveId" clId="{AEC58543-3F5A-4E48-B5B5-B17D6D429C2A}" dt="2022-06-22T06:49:00.115" v="7357" actId="20577"/>
          <ac:spMkLst>
            <pc:docMk/>
            <pc:sldMk cId="3972845565" sldId="408"/>
            <ac:spMk id="2" creationId="{0EA0D712-58E1-E7BD-1404-BF97F7625F80}"/>
          </ac:spMkLst>
        </pc:spChg>
        <pc:spChg chg="mod">
          <ac:chgData name="Jampa Dhondup" userId="d545e727c277e9af" providerId="LiveId" clId="{AEC58543-3F5A-4E48-B5B5-B17D6D429C2A}" dt="2022-06-22T06:49:22.620" v="7446" actId="20577"/>
          <ac:spMkLst>
            <pc:docMk/>
            <pc:sldMk cId="3972845565" sldId="408"/>
            <ac:spMk id="3" creationId="{800EBF45-D9AE-D21D-13C4-E4C5F3F8226E}"/>
          </ac:spMkLst>
        </pc:spChg>
      </pc:sldChg>
      <pc:sldChg chg="modSp new mod">
        <pc:chgData name="Jampa Dhondup" userId="d545e727c277e9af" providerId="LiveId" clId="{AEC58543-3F5A-4E48-B5B5-B17D6D429C2A}" dt="2022-06-22T06:50:27.240" v="7602" actId="20577"/>
        <pc:sldMkLst>
          <pc:docMk/>
          <pc:sldMk cId="3953670170" sldId="409"/>
        </pc:sldMkLst>
        <pc:spChg chg="mod">
          <ac:chgData name="Jampa Dhondup" userId="d545e727c277e9af" providerId="LiveId" clId="{AEC58543-3F5A-4E48-B5B5-B17D6D429C2A}" dt="2022-06-22T06:49:30.696" v="7453" actId="20577"/>
          <ac:spMkLst>
            <pc:docMk/>
            <pc:sldMk cId="3953670170" sldId="409"/>
            <ac:spMk id="2" creationId="{4F9C22AC-4A40-306A-88DE-980B5D7C0085}"/>
          </ac:spMkLst>
        </pc:spChg>
        <pc:spChg chg="mod">
          <ac:chgData name="Jampa Dhondup" userId="d545e727c277e9af" providerId="LiveId" clId="{AEC58543-3F5A-4E48-B5B5-B17D6D429C2A}" dt="2022-06-22T06:50:27.240" v="7602" actId="20577"/>
          <ac:spMkLst>
            <pc:docMk/>
            <pc:sldMk cId="3953670170" sldId="409"/>
            <ac:spMk id="3" creationId="{190FB6F5-E52E-2087-B319-C2F176A8BB6A}"/>
          </ac:spMkLst>
        </pc:spChg>
      </pc:sldChg>
      <pc:sldChg chg="modSp new mod">
        <pc:chgData name="Jampa Dhondup" userId="d545e727c277e9af" providerId="LiveId" clId="{AEC58543-3F5A-4E48-B5B5-B17D6D429C2A}" dt="2022-06-22T06:50:47.029" v="7653" actId="20577"/>
        <pc:sldMkLst>
          <pc:docMk/>
          <pc:sldMk cId="1888907787" sldId="410"/>
        </pc:sldMkLst>
        <pc:spChg chg="mod">
          <ac:chgData name="Jampa Dhondup" userId="d545e727c277e9af" providerId="LiveId" clId="{AEC58543-3F5A-4E48-B5B5-B17D6D429C2A}" dt="2022-06-22T06:49:56.565" v="7530" actId="20577"/>
          <ac:spMkLst>
            <pc:docMk/>
            <pc:sldMk cId="1888907787" sldId="410"/>
            <ac:spMk id="2" creationId="{7B348E84-B06A-7D3A-0410-2AB036B014C3}"/>
          </ac:spMkLst>
        </pc:spChg>
        <pc:spChg chg="mod">
          <ac:chgData name="Jampa Dhondup" userId="d545e727c277e9af" providerId="LiveId" clId="{AEC58543-3F5A-4E48-B5B5-B17D6D429C2A}" dt="2022-06-22T06:50:47.029" v="7653" actId="20577"/>
          <ac:spMkLst>
            <pc:docMk/>
            <pc:sldMk cId="1888907787" sldId="410"/>
            <ac:spMk id="3" creationId="{CB677BF4-B414-78D2-404B-77BC5476E9ED}"/>
          </ac:spMkLst>
        </pc:spChg>
      </pc:sldChg>
      <pc:sldChg chg="modSp new mod">
        <pc:chgData name="Jampa Dhondup" userId="d545e727c277e9af" providerId="LiveId" clId="{AEC58543-3F5A-4E48-B5B5-B17D6D429C2A}" dt="2022-06-22T06:51:14.545" v="7725" actId="20577"/>
        <pc:sldMkLst>
          <pc:docMk/>
          <pc:sldMk cId="2229646442" sldId="411"/>
        </pc:sldMkLst>
        <pc:spChg chg="mod">
          <ac:chgData name="Jampa Dhondup" userId="d545e727c277e9af" providerId="LiveId" clId="{AEC58543-3F5A-4E48-B5B5-B17D6D429C2A}" dt="2022-06-22T06:50:59.678" v="7669" actId="20577"/>
          <ac:spMkLst>
            <pc:docMk/>
            <pc:sldMk cId="2229646442" sldId="411"/>
            <ac:spMk id="2" creationId="{87D92CA2-1057-B58D-C8D9-9EB08D61A56E}"/>
          </ac:spMkLst>
        </pc:spChg>
        <pc:spChg chg="mod">
          <ac:chgData name="Jampa Dhondup" userId="d545e727c277e9af" providerId="LiveId" clId="{AEC58543-3F5A-4E48-B5B5-B17D6D429C2A}" dt="2022-06-22T06:51:14.545" v="7725" actId="20577"/>
          <ac:spMkLst>
            <pc:docMk/>
            <pc:sldMk cId="2229646442" sldId="411"/>
            <ac:spMk id="3" creationId="{1454D237-99EC-F94C-A85F-6B410FFA2382}"/>
          </ac:spMkLst>
        </pc:spChg>
      </pc:sldChg>
      <pc:sldChg chg="modSp new mod">
        <pc:chgData name="Jampa Dhondup" userId="d545e727c277e9af" providerId="LiveId" clId="{AEC58543-3F5A-4E48-B5B5-B17D6D429C2A}" dt="2022-06-22T06:51:47.242" v="7817" actId="20577"/>
        <pc:sldMkLst>
          <pc:docMk/>
          <pc:sldMk cId="3088285538" sldId="412"/>
        </pc:sldMkLst>
        <pc:spChg chg="mod">
          <ac:chgData name="Jampa Dhondup" userId="d545e727c277e9af" providerId="LiveId" clId="{AEC58543-3F5A-4E48-B5B5-B17D6D429C2A}" dt="2022-06-22T06:51:20.175" v="7738" actId="20577"/>
          <ac:spMkLst>
            <pc:docMk/>
            <pc:sldMk cId="3088285538" sldId="412"/>
            <ac:spMk id="2" creationId="{707DB31D-A0F3-AD7C-8E58-0767D465BC8C}"/>
          </ac:spMkLst>
        </pc:spChg>
        <pc:spChg chg="mod">
          <ac:chgData name="Jampa Dhondup" userId="d545e727c277e9af" providerId="LiveId" clId="{AEC58543-3F5A-4E48-B5B5-B17D6D429C2A}" dt="2022-06-22T06:51:47.242" v="7817" actId="20577"/>
          <ac:spMkLst>
            <pc:docMk/>
            <pc:sldMk cId="3088285538" sldId="412"/>
            <ac:spMk id="3" creationId="{704FD682-5835-E7A5-1101-523D0EF275B5}"/>
          </ac:spMkLst>
        </pc:spChg>
      </pc:sldChg>
      <pc:sldChg chg="modSp new mod">
        <pc:chgData name="Jampa Dhondup" userId="d545e727c277e9af" providerId="LiveId" clId="{AEC58543-3F5A-4E48-B5B5-B17D6D429C2A}" dt="2022-06-22T06:52:22.045" v="7897" actId="20577"/>
        <pc:sldMkLst>
          <pc:docMk/>
          <pc:sldMk cId="2721982489" sldId="413"/>
        </pc:sldMkLst>
        <pc:spChg chg="mod">
          <ac:chgData name="Jampa Dhondup" userId="d545e727c277e9af" providerId="LiveId" clId="{AEC58543-3F5A-4E48-B5B5-B17D6D429C2A}" dt="2022-06-22T06:51:51.810" v="7825" actId="20577"/>
          <ac:spMkLst>
            <pc:docMk/>
            <pc:sldMk cId="2721982489" sldId="413"/>
            <ac:spMk id="2" creationId="{3D14357C-D00C-BC33-2107-C98EDB79AB54}"/>
          </ac:spMkLst>
        </pc:spChg>
        <pc:spChg chg="mod">
          <ac:chgData name="Jampa Dhondup" userId="d545e727c277e9af" providerId="LiveId" clId="{AEC58543-3F5A-4E48-B5B5-B17D6D429C2A}" dt="2022-06-22T06:52:22.045" v="7897" actId="20577"/>
          <ac:spMkLst>
            <pc:docMk/>
            <pc:sldMk cId="2721982489" sldId="413"/>
            <ac:spMk id="3" creationId="{D8715623-D363-753E-8AD8-C863A170989A}"/>
          </ac:spMkLst>
        </pc:spChg>
      </pc:sldChg>
      <pc:sldChg chg="modSp new mod">
        <pc:chgData name="Jampa Dhondup" userId="d545e727c277e9af" providerId="LiveId" clId="{AEC58543-3F5A-4E48-B5B5-B17D6D429C2A}" dt="2022-06-22T06:52:48.055" v="7968" actId="20577"/>
        <pc:sldMkLst>
          <pc:docMk/>
          <pc:sldMk cId="4280901510" sldId="414"/>
        </pc:sldMkLst>
        <pc:spChg chg="mod">
          <ac:chgData name="Jampa Dhondup" userId="d545e727c277e9af" providerId="LiveId" clId="{AEC58543-3F5A-4E48-B5B5-B17D6D429C2A}" dt="2022-06-22T06:52:27.390" v="7904" actId="20577"/>
          <ac:spMkLst>
            <pc:docMk/>
            <pc:sldMk cId="4280901510" sldId="414"/>
            <ac:spMk id="2" creationId="{08129578-1DAA-246F-1610-EEF34F364849}"/>
          </ac:spMkLst>
        </pc:spChg>
        <pc:spChg chg="mod">
          <ac:chgData name="Jampa Dhondup" userId="d545e727c277e9af" providerId="LiveId" clId="{AEC58543-3F5A-4E48-B5B5-B17D6D429C2A}" dt="2022-06-22T06:52:48.055" v="7968" actId="20577"/>
          <ac:spMkLst>
            <pc:docMk/>
            <pc:sldMk cId="4280901510" sldId="414"/>
            <ac:spMk id="3" creationId="{ECBB00B7-6228-3754-C65C-9E9FDFB733E2}"/>
          </ac:spMkLst>
        </pc:spChg>
      </pc:sldChg>
      <pc:sldChg chg="modSp new mod">
        <pc:chgData name="Jampa Dhondup" userId="d545e727c277e9af" providerId="LiveId" clId="{AEC58543-3F5A-4E48-B5B5-B17D6D429C2A}" dt="2022-06-22T06:53:16.976" v="8058" actId="20577"/>
        <pc:sldMkLst>
          <pc:docMk/>
          <pc:sldMk cId="3648572880" sldId="415"/>
        </pc:sldMkLst>
        <pc:spChg chg="mod">
          <ac:chgData name="Jampa Dhondup" userId="d545e727c277e9af" providerId="LiveId" clId="{AEC58543-3F5A-4E48-B5B5-B17D6D429C2A}" dt="2022-06-22T06:52:57.680" v="7979" actId="20577"/>
          <ac:spMkLst>
            <pc:docMk/>
            <pc:sldMk cId="3648572880" sldId="415"/>
            <ac:spMk id="2" creationId="{DCD78F9F-2453-7AA0-DB99-E536BFC01068}"/>
          </ac:spMkLst>
        </pc:spChg>
        <pc:spChg chg="mod">
          <ac:chgData name="Jampa Dhondup" userId="d545e727c277e9af" providerId="LiveId" clId="{AEC58543-3F5A-4E48-B5B5-B17D6D429C2A}" dt="2022-06-22T06:53:16.976" v="8058" actId="20577"/>
          <ac:spMkLst>
            <pc:docMk/>
            <pc:sldMk cId="3648572880" sldId="415"/>
            <ac:spMk id="3" creationId="{B58369E2-7DE9-D484-B6B8-146DEA41BB78}"/>
          </ac:spMkLst>
        </pc:spChg>
      </pc:sldChg>
      <pc:sldChg chg="modSp new mod">
        <pc:chgData name="Jampa Dhondup" userId="d545e727c277e9af" providerId="LiveId" clId="{AEC58543-3F5A-4E48-B5B5-B17D6D429C2A}" dt="2022-06-22T06:53:45.090" v="8136" actId="20577"/>
        <pc:sldMkLst>
          <pc:docMk/>
          <pc:sldMk cId="620728835" sldId="416"/>
        </pc:sldMkLst>
        <pc:spChg chg="mod">
          <ac:chgData name="Jampa Dhondup" userId="d545e727c277e9af" providerId="LiveId" clId="{AEC58543-3F5A-4E48-B5B5-B17D6D429C2A}" dt="2022-06-22T06:53:23.130" v="8065" actId="20577"/>
          <ac:spMkLst>
            <pc:docMk/>
            <pc:sldMk cId="620728835" sldId="416"/>
            <ac:spMk id="2" creationId="{9B983D8B-A808-D2BB-6755-41A16A698914}"/>
          </ac:spMkLst>
        </pc:spChg>
        <pc:spChg chg="mod">
          <ac:chgData name="Jampa Dhondup" userId="d545e727c277e9af" providerId="LiveId" clId="{AEC58543-3F5A-4E48-B5B5-B17D6D429C2A}" dt="2022-06-22T06:53:45.090" v="8136" actId="20577"/>
          <ac:spMkLst>
            <pc:docMk/>
            <pc:sldMk cId="620728835" sldId="416"/>
            <ac:spMk id="3" creationId="{6E303EB2-C9FE-9FBD-E47F-B2E7A236A700}"/>
          </ac:spMkLst>
        </pc:spChg>
      </pc:sldChg>
      <pc:sldChg chg="modSp new mod">
        <pc:chgData name="Jampa Dhondup" userId="d545e727c277e9af" providerId="LiveId" clId="{AEC58543-3F5A-4E48-B5B5-B17D6D429C2A}" dt="2022-06-22T06:54:21.950" v="8205" actId="20577"/>
        <pc:sldMkLst>
          <pc:docMk/>
          <pc:sldMk cId="3859825599" sldId="417"/>
        </pc:sldMkLst>
        <pc:spChg chg="mod">
          <ac:chgData name="Jampa Dhondup" userId="d545e727c277e9af" providerId="LiveId" clId="{AEC58543-3F5A-4E48-B5B5-B17D6D429C2A}" dt="2022-06-22T06:53:56.115" v="8151" actId="20577"/>
          <ac:spMkLst>
            <pc:docMk/>
            <pc:sldMk cId="3859825599" sldId="417"/>
            <ac:spMk id="2" creationId="{6C4AC3FF-785D-7FBB-1770-8CC1B25C2DAC}"/>
          </ac:spMkLst>
        </pc:spChg>
        <pc:spChg chg="mod">
          <ac:chgData name="Jampa Dhondup" userId="d545e727c277e9af" providerId="LiveId" clId="{AEC58543-3F5A-4E48-B5B5-B17D6D429C2A}" dt="2022-06-22T06:54:21.950" v="8205" actId="20577"/>
          <ac:spMkLst>
            <pc:docMk/>
            <pc:sldMk cId="3859825599" sldId="417"/>
            <ac:spMk id="3" creationId="{678824D0-EB74-6D84-5E22-E4D186F23A29}"/>
          </ac:spMkLst>
        </pc:spChg>
      </pc:sldChg>
      <pc:sldChg chg="modSp new mod">
        <pc:chgData name="Jampa Dhondup" userId="d545e727c277e9af" providerId="LiveId" clId="{AEC58543-3F5A-4E48-B5B5-B17D6D429C2A}" dt="2022-06-22T06:54:41.779" v="8269" actId="20577"/>
        <pc:sldMkLst>
          <pc:docMk/>
          <pc:sldMk cId="165398789" sldId="418"/>
        </pc:sldMkLst>
        <pc:spChg chg="mod">
          <ac:chgData name="Jampa Dhondup" userId="d545e727c277e9af" providerId="LiveId" clId="{AEC58543-3F5A-4E48-B5B5-B17D6D429C2A}" dt="2022-06-22T06:54:26.975" v="8214" actId="20577"/>
          <ac:spMkLst>
            <pc:docMk/>
            <pc:sldMk cId="165398789" sldId="418"/>
            <ac:spMk id="2" creationId="{14C74026-9E08-4803-D1B9-A9228FB692BE}"/>
          </ac:spMkLst>
        </pc:spChg>
        <pc:spChg chg="mod">
          <ac:chgData name="Jampa Dhondup" userId="d545e727c277e9af" providerId="LiveId" clId="{AEC58543-3F5A-4E48-B5B5-B17D6D429C2A}" dt="2022-06-22T06:54:41.779" v="8269" actId="20577"/>
          <ac:spMkLst>
            <pc:docMk/>
            <pc:sldMk cId="165398789" sldId="418"/>
            <ac:spMk id="3" creationId="{DEB75A59-0A34-567C-8902-5DD4C0F6D5B6}"/>
          </ac:spMkLst>
        </pc:spChg>
      </pc:sldChg>
      <pc:sldChg chg="modSp new mod">
        <pc:chgData name="Jampa Dhondup" userId="d545e727c277e9af" providerId="LiveId" clId="{AEC58543-3F5A-4E48-B5B5-B17D6D429C2A}" dt="2022-06-22T06:55:31.580" v="8372" actId="20577"/>
        <pc:sldMkLst>
          <pc:docMk/>
          <pc:sldMk cId="199824205" sldId="419"/>
        </pc:sldMkLst>
        <pc:spChg chg="mod">
          <ac:chgData name="Jampa Dhondup" userId="d545e727c277e9af" providerId="LiveId" clId="{AEC58543-3F5A-4E48-B5B5-B17D6D429C2A}" dt="2022-06-22T06:54:47.125" v="8277" actId="20577"/>
          <ac:spMkLst>
            <pc:docMk/>
            <pc:sldMk cId="199824205" sldId="419"/>
            <ac:spMk id="2" creationId="{11AF9884-843D-38FA-EEBD-AF4A5EB2DC88}"/>
          </ac:spMkLst>
        </pc:spChg>
        <pc:spChg chg="mod">
          <ac:chgData name="Jampa Dhondup" userId="d545e727c277e9af" providerId="LiveId" clId="{AEC58543-3F5A-4E48-B5B5-B17D6D429C2A}" dt="2022-06-22T06:55:31.580" v="8372" actId="20577"/>
          <ac:spMkLst>
            <pc:docMk/>
            <pc:sldMk cId="199824205" sldId="419"/>
            <ac:spMk id="3" creationId="{95488CA3-62D9-E577-5219-B88EA6D7CB39}"/>
          </ac:spMkLst>
        </pc:spChg>
      </pc:sldChg>
      <pc:sldChg chg="modSp new mod">
        <pc:chgData name="Jampa Dhondup" userId="d545e727c277e9af" providerId="LiveId" clId="{AEC58543-3F5A-4E48-B5B5-B17D6D429C2A}" dt="2022-06-22T06:55:55.740" v="8432" actId="5793"/>
        <pc:sldMkLst>
          <pc:docMk/>
          <pc:sldMk cId="832977161" sldId="420"/>
        </pc:sldMkLst>
        <pc:spChg chg="mod">
          <ac:chgData name="Jampa Dhondup" userId="d545e727c277e9af" providerId="LiveId" clId="{AEC58543-3F5A-4E48-B5B5-B17D6D429C2A}" dt="2022-06-22T06:55:37.925" v="8380" actId="20577"/>
          <ac:spMkLst>
            <pc:docMk/>
            <pc:sldMk cId="832977161" sldId="420"/>
            <ac:spMk id="2" creationId="{A317D911-BE93-A2DE-2D2A-134BA7FFDB48}"/>
          </ac:spMkLst>
        </pc:spChg>
        <pc:spChg chg="mod">
          <ac:chgData name="Jampa Dhondup" userId="d545e727c277e9af" providerId="LiveId" clId="{AEC58543-3F5A-4E48-B5B5-B17D6D429C2A}" dt="2022-06-22T06:55:55.740" v="8432" actId="5793"/>
          <ac:spMkLst>
            <pc:docMk/>
            <pc:sldMk cId="832977161" sldId="420"/>
            <ac:spMk id="3" creationId="{B8B7EB7C-1232-BAF1-B398-B2AD893E933A}"/>
          </ac:spMkLst>
        </pc:spChg>
      </pc:sldChg>
      <pc:sldChg chg="modSp new mod">
        <pc:chgData name="Jampa Dhondup" userId="d545e727c277e9af" providerId="LiveId" clId="{AEC58543-3F5A-4E48-B5B5-B17D6D429C2A}" dt="2022-06-22T06:56:36.540" v="8547" actId="20577"/>
        <pc:sldMkLst>
          <pc:docMk/>
          <pc:sldMk cId="1223753580" sldId="421"/>
        </pc:sldMkLst>
        <pc:spChg chg="mod">
          <ac:chgData name="Jampa Dhondup" userId="d545e727c277e9af" providerId="LiveId" clId="{AEC58543-3F5A-4E48-B5B5-B17D6D429C2A}" dt="2022-06-22T06:56:03.455" v="8440" actId="20577"/>
          <ac:spMkLst>
            <pc:docMk/>
            <pc:sldMk cId="1223753580" sldId="421"/>
            <ac:spMk id="2" creationId="{1AE14EA8-7979-ED06-51D4-17A7A1A9F01F}"/>
          </ac:spMkLst>
        </pc:spChg>
        <pc:spChg chg="mod">
          <ac:chgData name="Jampa Dhondup" userId="d545e727c277e9af" providerId="LiveId" clId="{AEC58543-3F5A-4E48-B5B5-B17D6D429C2A}" dt="2022-06-22T06:56:36.540" v="8547" actId="20577"/>
          <ac:spMkLst>
            <pc:docMk/>
            <pc:sldMk cId="1223753580" sldId="421"/>
            <ac:spMk id="3" creationId="{8079585A-91B5-9AD7-2082-EA87849530D3}"/>
          </ac:spMkLst>
        </pc:spChg>
      </pc:sldChg>
      <pc:sldChg chg="modSp new mod">
        <pc:chgData name="Jampa Dhondup" userId="d545e727c277e9af" providerId="LiveId" clId="{AEC58543-3F5A-4E48-B5B5-B17D6D429C2A}" dt="2022-06-22T06:57:05.780" v="8632" actId="20577"/>
        <pc:sldMkLst>
          <pc:docMk/>
          <pc:sldMk cId="1782736541" sldId="422"/>
        </pc:sldMkLst>
        <pc:spChg chg="mod">
          <ac:chgData name="Jampa Dhondup" userId="d545e727c277e9af" providerId="LiveId" clId="{AEC58543-3F5A-4E48-B5B5-B17D6D429C2A}" dt="2022-06-22T06:56:41.425" v="8554" actId="20577"/>
          <ac:spMkLst>
            <pc:docMk/>
            <pc:sldMk cId="1782736541" sldId="422"/>
            <ac:spMk id="2" creationId="{FADDEB0B-F4DE-CFC9-FA16-ABC79DE340AD}"/>
          </ac:spMkLst>
        </pc:spChg>
        <pc:spChg chg="mod">
          <ac:chgData name="Jampa Dhondup" userId="d545e727c277e9af" providerId="LiveId" clId="{AEC58543-3F5A-4E48-B5B5-B17D6D429C2A}" dt="2022-06-22T06:57:05.780" v="8632" actId="20577"/>
          <ac:spMkLst>
            <pc:docMk/>
            <pc:sldMk cId="1782736541" sldId="422"/>
            <ac:spMk id="3" creationId="{FA6DDEAC-0682-7334-DF84-A6930CF498E9}"/>
          </ac:spMkLst>
        </pc:spChg>
      </pc:sldChg>
      <pc:sldChg chg="modSp new mod">
        <pc:chgData name="Jampa Dhondup" userId="d545e727c277e9af" providerId="LiveId" clId="{AEC58543-3F5A-4E48-B5B5-B17D6D429C2A}" dt="2022-06-22T06:57:24.598" v="8680" actId="20577"/>
        <pc:sldMkLst>
          <pc:docMk/>
          <pc:sldMk cId="1076512420" sldId="423"/>
        </pc:sldMkLst>
        <pc:spChg chg="mod">
          <ac:chgData name="Jampa Dhondup" userId="d545e727c277e9af" providerId="LiveId" clId="{AEC58543-3F5A-4E48-B5B5-B17D6D429C2A}" dt="2022-06-22T06:57:10.236" v="8639" actId="20577"/>
          <ac:spMkLst>
            <pc:docMk/>
            <pc:sldMk cId="1076512420" sldId="423"/>
            <ac:spMk id="2" creationId="{90D0DAAC-613D-496A-3B37-042723CAAA62}"/>
          </ac:spMkLst>
        </pc:spChg>
        <pc:spChg chg="mod">
          <ac:chgData name="Jampa Dhondup" userId="d545e727c277e9af" providerId="LiveId" clId="{AEC58543-3F5A-4E48-B5B5-B17D6D429C2A}" dt="2022-06-22T06:57:24.598" v="8680" actId="20577"/>
          <ac:spMkLst>
            <pc:docMk/>
            <pc:sldMk cId="1076512420" sldId="423"/>
            <ac:spMk id="3" creationId="{D8058529-847B-DAE1-B351-CF9BE08D67FB}"/>
          </ac:spMkLst>
        </pc:spChg>
      </pc:sldChg>
      <pc:sldChg chg="modSp new mod">
        <pc:chgData name="Jampa Dhondup" userId="d545e727c277e9af" providerId="LiveId" clId="{AEC58543-3F5A-4E48-B5B5-B17D6D429C2A}" dt="2022-06-22T06:57:40.505" v="8729" actId="20577"/>
        <pc:sldMkLst>
          <pc:docMk/>
          <pc:sldMk cId="3900350946" sldId="424"/>
        </pc:sldMkLst>
        <pc:spChg chg="mod">
          <ac:chgData name="Jampa Dhondup" userId="d545e727c277e9af" providerId="LiveId" clId="{AEC58543-3F5A-4E48-B5B5-B17D6D429C2A}" dt="2022-06-22T06:57:31.440" v="8688" actId="20577"/>
          <ac:spMkLst>
            <pc:docMk/>
            <pc:sldMk cId="3900350946" sldId="424"/>
            <ac:spMk id="2" creationId="{9538DAD1-3BC2-6895-64DB-4F975040E6C6}"/>
          </ac:spMkLst>
        </pc:spChg>
        <pc:spChg chg="mod">
          <ac:chgData name="Jampa Dhondup" userId="d545e727c277e9af" providerId="LiveId" clId="{AEC58543-3F5A-4E48-B5B5-B17D6D429C2A}" dt="2022-06-22T06:57:40.505" v="8729" actId="20577"/>
          <ac:spMkLst>
            <pc:docMk/>
            <pc:sldMk cId="3900350946" sldId="424"/>
            <ac:spMk id="3" creationId="{042D30E1-27C5-6213-F0B7-A7A053998831}"/>
          </ac:spMkLst>
        </pc:spChg>
      </pc:sldChg>
      <pc:sldChg chg="addSp delSp modSp new mod modClrScheme chgLayout">
        <pc:chgData name="Jampa Dhondup" userId="d545e727c277e9af" providerId="LiveId" clId="{AEC58543-3F5A-4E48-B5B5-B17D6D429C2A}" dt="2022-06-22T06:58:04.325" v="8770" actId="20577"/>
        <pc:sldMkLst>
          <pc:docMk/>
          <pc:sldMk cId="2084141490" sldId="425"/>
        </pc:sldMkLst>
        <pc:spChg chg="del mod ord">
          <ac:chgData name="Jampa Dhondup" userId="d545e727c277e9af" providerId="LiveId" clId="{AEC58543-3F5A-4E48-B5B5-B17D6D429C2A}" dt="2022-06-22T06:57:49.299" v="8735" actId="700"/>
          <ac:spMkLst>
            <pc:docMk/>
            <pc:sldMk cId="2084141490" sldId="425"/>
            <ac:spMk id="2" creationId="{D76276E4-FB17-C8DF-0042-608E83D3E88C}"/>
          </ac:spMkLst>
        </pc:spChg>
        <pc:spChg chg="del mod ord">
          <ac:chgData name="Jampa Dhondup" userId="d545e727c277e9af" providerId="LiveId" clId="{AEC58543-3F5A-4E48-B5B5-B17D6D429C2A}" dt="2022-06-22T06:57:49.299" v="8735" actId="700"/>
          <ac:spMkLst>
            <pc:docMk/>
            <pc:sldMk cId="2084141490" sldId="425"/>
            <ac:spMk id="3" creationId="{E16652B9-2D81-8CB1-761C-38A59C1647EF}"/>
          </ac:spMkLst>
        </pc:spChg>
        <pc:spChg chg="add mod ord">
          <ac:chgData name="Jampa Dhondup" userId="d545e727c277e9af" providerId="LiveId" clId="{AEC58543-3F5A-4E48-B5B5-B17D6D429C2A}" dt="2022-06-22T06:58:04.325" v="8770" actId="20577"/>
          <ac:spMkLst>
            <pc:docMk/>
            <pc:sldMk cId="2084141490" sldId="425"/>
            <ac:spMk id="4" creationId="{C2707EDB-D1FF-2AE7-D759-77E74696DE53}"/>
          </ac:spMkLst>
        </pc:spChg>
        <pc:spChg chg="add del mod ord">
          <ac:chgData name="Jampa Dhondup" userId="d545e727c277e9af" providerId="LiveId" clId="{AEC58543-3F5A-4E48-B5B5-B17D6D429C2A}" dt="2022-06-22T06:57:52.265" v="8736" actId="478"/>
          <ac:spMkLst>
            <pc:docMk/>
            <pc:sldMk cId="2084141490" sldId="425"/>
            <ac:spMk id="5" creationId="{0A3EC27F-4BD8-2E7A-2C4E-AAA423FFA30C}"/>
          </ac:spMkLst>
        </pc:spChg>
      </pc:sldChg>
      <pc:sldChg chg="modSp new mod">
        <pc:chgData name="Jampa Dhondup" userId="d545e727c277e9af" providerId="LiveId" clId="{AEC58543-3F5A-4E48-B5B5-B17D6D429C2A}" dt="2022-06-22T06:58:57.485" v="8832" actId="20577"/>
        <pc:sldMkLst>
          <pc:docMk/>
          <pc:sldMk cId="1982260146" sldId="426"/>
        </pc:sldMkLst>
        <pc:spChg chg="mod">
          <ac:chgData name="Jampa Dhondup" userId="d545e727c277e9af" providerId="LiveId" clId="{AEC58543-3F5A-4E48-B5B5-B17D6D429C2A}" dt="2022-06-22T06:58:34.610" v="8777" actId="20577"/>
          <ac:spMkLst>
            <pc:docMk/>
            <pc:sldMk cId="1982260146" sldId="426"/>
            <ac:spMk id="2" creationId="{A4DA5677-1087-ED20-A23B-BB356816BBDA}"/>
          </ac:spMkLst>
        </pc:spChg>
        <pc:spChg chg="mod">
          <ac:chgData name="Jampa Dhondup" userId="d545e727c277e9af" providerId="LiveId" clId="{AEC58543-3F5A-4E48-B5B5-B17D6D429C2A}" dt="2022-06-22T06:58:57.485" v="8832" actId="20577"/>
          <ac:spMkLst>
            <pc:docMk/>
            <pc:sldMk cId="1982260146" sldId="426"/>
            <ac:spMk id="3" creationId="{F0D9A0B1-2840-BBAB-8B02-A77739CB92FD}"/>
          </ac:spMkLst>
        </pc:spChg>
      </pc:sldChg>
      <pc:sldChg chg="modSp new mod">
        <pc:chgData name="Jampa Dhondup" userId="d545e727c277e9af" providerId="LiveId" clId="{AEC58543-3F5A-4E48-B5B5-B17D6D429C2A}" dt="2022-06-22T06:59:15.400" v="8898" actId="20577"/>
        <pc:sldMkLst>
          <pc:docMk/>
          <pc:sldMk cId="4293522151" sldId="427"/>
        </pc:sldMkLst>
        <pc:spChg chg="mod">
          <ac:chgData name="Jampa Dhondup" userId="d545e727c277e9af" providerId="LiveId" clId="{AEC58543-3F5A-4E48-B5B5-B17D6D429C2A}" dt="2022-06-22T06:58:49.485" v="8828" actId="20577"/>
          <ac:spMkLst>
            <pc:docMk/>
            <pc:sldMk cId="4293522151" sldId="427"/>
            <ac:spMk id="2" creationId="{41A07A0B-40A3-7545-2140-1D7D5E068FC3}"/>
          </ac:spMkLst>
        </pc:spChg>
        <pc:spChg chg="mod">
          <ac:chgData name="Jampa Dhondup" userId="d545e727c277e9af" providerId="LiveId" clId="{AEC58543-3F5A-4E48-B5B5-B17D6D429C2A}" dt="2022-06-22T06:59:15.400" v="8898" actId="20577"/>
          <ac:spMkLst>
            <pc:docMk/>
            <pc:sldMk cId="4293522151" sldId="427"/>
            <ac:spMk id="3" creationId="{F5C6FF14-56C0-67B2-DBC0-02D7643E6115}"/>
          </ac:spMkLst>
        </pc:spChg>
      </pc:sldChg>
      <pc:sldChg chg="modSp new mod">
        <pc:chgData name="Jampa Dhondup" userId="d545e727c277e9af" providerId="LiveId" clId="{AEC58543-3F5A-4E48-B5B5-B17D6D429C2A}" dt="2022-06-22T06:59:49.772" v="8974" actId="20577"/>
        <pc:sldMkLst>
          <pc:docMk/>
          <pc:sldMk cId="831709209" sldId="428"/>
        </pc:sldMkLst>
        <pc:spChg chg="mod">
          <ac:chgData name="Jampa Dhondup" userId="d545e727c277e9af" providerId="LiveId" clId="{AEC58543-3F5A-4E48-B5B5-B17D6D429C2A}" dt="2022-06-22T06:59:29.093" v="8907" actId="20577"/>
          <ac:spMkLst>
            <pc:docMk/>
            <pc:sldMk cId="831709209" sldId="428"/>
            <ac:spMk id="2" creationId="{BFD2FC96-147D-2F6A-2CD7-5C5EEE8F0524}"/>
          </ac:spMkLst>
        </pc:spChg>
        <pc:spChg chg="mod">
          <ac:chgData name="Jampa Dhondup" userId="d545e727c277e9af" providerId="LiveId" clId="{AEC58543-3F5A-4E48-B5B5-B17D6D429C2A}" dt="2022-06-22T06:59:49.772" v="8974" actId="20577"/>
          <ac:spMkLst>
            <pc:docMk/>
            <pc:sldMk cId="831709209" sldId="428"/>
            <ac:spMk id="3" creationId="{1A8D2A46-F76F-CD2C-4052-6D226BAE7BAF}"/>
          </ac:spMkLst>
        </pc:spChg>
      </pc:sldChg>
      <pc:sldChg chg="modSp new mod">
        <pc:chgData name="Jampa Dhondup" userId="d545e727c277e9af" providerId="LiveId" clId="{AEC58543-3F5A-4E48-B5B5-B17D6D429C2A}" dt="2022-06-22T07:00:11.439" v="9034" actId="5793"/>
        <pc:sldMkLst>
          <pc:docMk/>
          <pc:sldMk cId="2963160047" sldId="429"/>
        </pc:sldMkLst>
        <pc:spChg chg="mod">
          <ac:chgData name="Jampa Dhondup" userId="d545e727c277e9af" providerId="LiveId" clId="{AEC58543-3F5A-4E48-B5B5-B17D6D429C2A}" dt="2022-06-22T06:59:57.610" v="8982" actId="20577"/>
          <ac:spMkLst>
            <pc:docMk/>
            <pc:sldMk cId="2963160047" sldId="429"/>
            <ac:spMk id="2" creationId="{9A73C1A3-50CF-EA25-9759-29991C08FCD3}"/>
          </ac:spMkLst>
        </pc:spChg>
        <pc:spChg chg="mod">
          <ac:chgData name="Jampa Dhondup" userId="d545e727c277e9af" providerId="LiveId" clId="{AEC58543-3F5A-4E48-B5B5-B17D6D429C2A}" dt="2022-06-22T07:00:11.439" v="9034" actId="5793"/>
          <ac:spMkLst>
            <pc:docMk/>
            <pc:sldMk cId="2963160047" sldId="429"/>
            <ac:spMk id="3" creationId="{17731F99-978B-12F7-7DC0-82AF0276406A}"/>
          </ac:spMkLst>
        </pc:spChg>
      </pc:sldChg>
      <pc:sldChg chg="modSp new mod">
        <pc:chgData name="Jampa Dhondup" userId="d545e727c277e9af" providerId="LiveId" clId="{AEC58543-3F5A-4E48-B5B5-B17D6D429C2A}" dt="2022-06-22T07:00:47.662" v="9156" actId="20577"/>
        <pc:sldMkLst>
          <pc:docMk/>
          <pc:sldMk cId="2312772168" sldId="430"/>
        </pc:sldMkLst>
        <pc:spChg chg="mod">
          <ac:chgData name="Jampa Dhondup" userId="d545e727c277e9af" providerId="LiveId" clId="{AEC58543-3F5A-4E48-B5B5-B17D6D429C2A}" dt="2022-06-22T07:00:20.145" v="9048" actId="20577"/>
          <ac:spMkLst>
            <pc:docMk/>
            <pc:sldMk cId="2312772168" sldId="430"/>
            <ac:spMk id="2" creationId="{38761875-00D4-ECCD-E149-64D30B7C58EC}"/>
          </ac:spMkLst>
        </pc:spChg>
        <pc:spChg chg="mod">
          <ac:chgData name="Jampa Dhondup" userId="d545e727c277e9af" providerId="LiveId" clId="{AEC58543-3F5A-4E48-B5B5-B17D6D429C2A}" dt="2022-06-22T07:00:47.662" v="9156" actId="20577"/>
          <ac:spMkLst>
            <pc:docMk/>
            <pc:sldMk cId="2312772168" sldId="430"/>
            <ac:spMk id="3" creationId="{F86884ED-C68D-91A6-F23B-D77F9DD2FFB2}"/>
          </ac:spMkLst>
        </pc:spChg>
      </pc:sldChg>
      <pc:sldChg chg="new">
        <pc:chgData name="Jampa Dhondup" userId="d545e727c277e9af" providerId="LiveId" clId="{AEC58543-3F5A-4E48-B5B5-B17D6D429C2A}" dt="2022-06-22T07:00:14.547" v="9036" actId="680"/>
        <pc:sldMkLst>
          <pc:docMk/>
          <pc:sldMk cId="3814462683" sldId="431"/>
        </pc:sldMkLst>
      </pc:sldChg>
      <pc:sldChg chg="new">
        <pc:chgData name="Jampa Dhondup" userId="d545e727c277e9af" providerId="LiveId" clId="{AEC58543-3F5A-4E48-B5B5-B17D6D429C2A}" dt="2022-06-22T07:00:14.709" v="9037" actId="680"/>
        <pc:sldMkLst>
          <pc:docMk/>
          <pc:sldMk cId="277711178" sldId="432"/>
        </pc:sldMkLst>
      </pc:sldChg>
      <pc:sldChg chg="new">
        <pc:chgData name="Jampa Dhondup" userId="d545e727c277e9af" providerId="LiveId" clId="{AEC58543-3F5A-4E48-B5B5-B17D6D429C2A}" dt="2022-06-22T07:00:14.876" v="9038" actId="680"/>
        <pc:sldMkLst>
          <pc:docMk/>
          <pc:sldMk cId="371428558" sldId="433"/>
        </pc:sldMkLst>
      </pc:sldChg>
      <pc:sldChg chg="new">
        <pc:chgData name="Jampa Dhondup" userId="d545e727c277e9af" providerId="LiveId" clId="{AEC58543-3F5A-4E48-B5B5-B17D6D429C2A}" dt="2022-06-22T07:00:15.035" v="9039" actId="680"/>
        <pc:sldMkLst>
          <pc:docMk/>
          <pc:sldMk cId="3774083405" sldId="434"/>
        </pc:sldMkLst>
      </pc:sldChg>
      <pc:sldChg chg="new">
        <pc:chgData name="Jampa Dhondup" userId="d545e727c277e9af" providerId="LiveId" clId="{AEC58543-3F5A-4E48-B5B5-B17D6D429C2A}" dt="2022-06-22T07:00:15.143" v="9040" actId="680"/>
        <pc:sldMkLst>
          <pc:docMk/>
          <pc:sldMk cId="3623745902" sldId="435"/>
        </pc:sldMkLst>
      </pc:sldChg>
      <pc:sldChg chg="new">
        <pc:chgData name="Jampa Dhondup" userId="d545e727c277e9af" providerId="LiveId" clId="{AEC58543-3F5A-4E48-B5B5-B17D6D429C2A}" dt="2022-07-04T06:23:22.471" v="9176" actId="680"/>
        <pc:sldMkLst>
          <pc:docMk/>
          <pc:sldMk cId="1676648070" sldId="436"/>
        </pc:sldMkLst>
      </pc:sldChg>
      <pc:sldChg chg="addSp delSp modSp new mod modClrScheme chgLayout">
        <pc:chgData name="Jampa Dhondup" userId="d545e727c277e9af" providerId="LiveId" clId="{AEC58543-3F5A-4E48-B5B5-B17D6D429C2A}" dt="2022-07-04T06:23:57.053" v="9212" actId="20577"/>
        <pc:sldMkLst>
          <pc:docMk/>
          <pc:sldMk cId="348695697" sldId="437"/>
        </pc:sldMkLst>
        <pc:spChg chg="del mod ord">
          <ac:chgData name="Jampa Dhondup" userId="d545e727c277e9af" providerId="LiveId" clId="{AEC58543-3F5A-4E48-B5B5-B17D6D429C2A}" dt="2022-07-04T06:23:45.403" v="9183" actId="700"/>
          <ac:spMkLst>
            <pc:docMk/>
            <pc:sldMk cId="348695697" sldId="437"/>
            <ac:spMk id="2" creationId="{9282BA72-9193-A1B9-6771-FAC6D13EAAC2}"/>
          </ac:spMkLst>
        </pc:spChg>
        <pc:spChg chg="del mod ord">
          <ac:chgData name="Jampa Dhondup" userId="d545e727c277e9af" providerId="LiveId" clId="{AEC58543-3F5A-4E48-B5B5-B17D6D429C2A}" dt="2022-07-04T06:23:45.403" v="9183" actId="700"/>
          <ac:spMkLst>
            <pc:docMk/>
            <pc:sldMk cId="348695697" sldId="437"/>
            <ac:spMk id="3" creationId="{33146F98-8332-E9DD-BC21-E5E3DD98C05D}"/>
          </ac:spMkLst>
        </pc:spChg>
        <pc:spChg chg="add mod ord">
          <ac:chgData name="Jampa Dhondup" userId="d545e727c277e9af" providerId="LiveId" clId="{AEC58543-3F5A-4E48-B5B5-B17D6D429C2A}" dt="2022-07-04T06:23:57.053" v="9212" actId="20577"/>
          <ac:spMkLst>
            <pc:docMk/>
            <pc:sldMk cId="348695697" sldId="437"/>
            <ac:spMk id="4" creationId="{73A70030-B377-2671-3239-1DE0B9CD95C2}"/>
          </ac:spMkLst>
        </pc:spChg>
        <pc:spChg chg="add mod ord">
          <ac:chgData name="Jampa Dhondup" userId="d545e727c277e9af" providerId="LiveId" clId="{AEC58543-3F5A-4E48-B5B5-B17D6D429C2A}" dt="2022-07-04T06:23:45.403" v="9183" actId="700"/>
          <ac:spMkLst>
            <pc:docMk/>
            <pc:sldMk cId="348695697" sldId="437"/>
            <ac:spMk id="5" creationId="{3A2779F4-C6F0-A6EC-57DA-2D22C49E0050}"/>
          </ac:spMkLst>
        </pc:spChg>
      </pc:sldChg>
      <pc:sldChg chg="modSp new mod">
        <pc:chgData name="Jampa Dhondup" userId="d545e727c277e9af" providerId="LiveId" clId="{AEC58543-3F5A-4E48-B5B5-B17D6D429C2A}" dt="2022-07-04T06:30:39.445" v="9263" actId="20577"/>
        <pc:sldMkLst>
          <pc:docMk/>
          <pc:sldMk cId="2598838257" sldId="438"/>
        </pc:sldMkLst>
        <pc:spChg chg="mod">
          <ac:chgData name="Jampa Dhondup" userId="d545e727c277e9af" providerId="LiveId" clId="{AEC58543-3F5A-4E48-B5B5-B17D6D429C2A}" dt="2022-07-04T06:30:29.909" v="9219" actId="20577"/>
          <ac:spMkLst>
            <pc:docMk/>
            <pc:sldMk cId="2598838257" sldId="438"/>
            <ac:spMk id="2" creationId="{58389F23-1389-519E-AF13-342B9D3D809C}"/>
          </ac:spMkLst>
        </pc:spChg>
        <pc:spChg chg="mod">
          <ac:chgData name="Jampa Dhondup" userId="d545e727c277e9af" providerId="LiveId" clId="{AEC58543-3F5A-4E48-B5B5-B17D6D429C2A}" dt="2022-07-04T06:30:39.445" v="9263" actId="20577"/>
          <ac:spMkLst>
            <pc:docMk/>
            <pc:sldMk cId="2598838257" sldId="438"/>
            <ac:spMk id="3" creationId="{C92B9691-F17F-7E4E-B602-A7CBEFC69159}"/>
          </ac:spMkLst>
        </pc:spChg>
      </pc:sldChg>
      <pc:sldChg chg="modSp new mod">
        <pc:chgData name="Jampa Dhondup" userId="d545e727c277e9af" providerId="LiveId" clId="{AEC58543-3F5A-4E48-B5B5-B17D6D429C2A}" dt="2022-07-04T06:31:05.923" v="9350" actId="20577"/>
        <pc:sldMkLst>
          <pc:docMk/>
          <pc:sldMk cId="1218885245" sldId="439"/>
        </pc:sldMkLst>
        <pc:spChg chg="mod">
          <ac:chgData name="Jampa Dhondup" userId="d545e727c277e9af" providerId="LiveId" clId="{AEC58543-3F5A-4E48-B5B5-B17D6D429C2A}" dt="2022-07-04T06:30:46.270" v="9270" actId="20577"/>
          <ac:spMkLst>
            <pc:docMk/>
            <pc:sldMk cId="1218885245" sldId="439"/>
            <ac:spMk id="2" creationId="{648D37E1-BF11-9B0B-EF8C-A33837F73BFD}"/>
          </ac:spMkLst>
        </pc:spChg>
        <pc:spChg chg="mod">
          <ac:chgData name="Jampa Dhondup" userId="d545e727c277e9af" providerId="LiveId" clId="{AEC58543-3F5A-4E48-B5B5-B17D6D429C2A}" dt="2022-07-04T06:31:05.923" v="9350" actId="20577"/>
          <ac:spMkLst>
            <pc:docMk/>
            <pc:sldMk cId="1218885245" sldId="439"/>
            <ac:spMk id="3" creationId="{51420FE3-CF8A-0E4B-2BFD-4A45A750DB03}"/>
          </ac:spMkLst>
        </pc:spChg>
      </pc:sldChg>
      <pc:sldChg chg="modSp new mod">
        <pc:chgData name="Jampa Dhondup" userId="d545e727c277e9af" providerId="LiveId" clId="{AEC58543-3F5A-4E48-B5B5-B17D6D429C2A}" dt="2022-07-04T06:31:27.972" v="9410" actId="20577"/>
        <pc:sldMkLst>
          <pc:docMk/>
          <pc:sldMk cId="1313954943" sldId="440"/>
        </pc:sldMkLst>
        <pc:spChg chg="mod">
          <ac:chgData name="Jampa Dhondup" userId="d545e727c277e9af" providerId="LiveId" clId="{AEC58543-3F5A-4E48-B5B5-B17D6D429C2A}" dt="2022-07-04T06:31:15.505" v="9361" actId="20577"/>
          <ac:spMkLst>
            <pc:docMk/>
            <pc:sldMk cId="1313954943" sldId="440"/>
            <ac:spMk id="2" creationId="{A36AA6F4-CD32-7AE4-2356-417AC8935A3D}"/>
          </ac:spMkLst>
        </pc:spChg>
        <pc:spChg chg="mod">
          <ac:chgData name="Jampa Dhondup" userId="d545e727c277e9af" providerId="LiveId" clId="{AEC58543-3F5A-4E48-B5B5-B17D6D429C2A}" dt="2022-07-04T06:31:27.972" v="9410" actId="20577"/>
          <ac:spMkLst>
            <pc:docMk/>
            <pc:sldMk cId="1313954943" sldId="440"/>
            <ac:spMk id="3" creationId="{826EC728-2341-A94B-E696-9BADAC8C5422}"/>
          </ac:spMkLst>
        </pc:spChg>
      </pc:sldChg>
      <pc:sldChg chg="modSp new mod">
        <pc:chgData name="Jampa Dhondup" userId="d545e727c277e9af" providerId="LiveId" clId="{AEC58543-3F5A-4E48-B5B5-B17D6D429C2A}" dt="2022-07-04T06:31:42.029" v="9456" actId="20577"/>
        <pc:sldMkLst>
          <pc:docMk/>
          <pc:sldMk cId="3069494065" sldId="441"/>
        </pc:sldMkLst>
        <pc:spChg chg="mod">
          <ac:chgData name="Jampa Dhondup" userId="d545e727c277e9af" providerId="LiveId" clId="{AEC58543-3F5A-4E48-B5B5-B17D6D429C2A}" dt="2022-07-04T06:31:32.264" v="9417" actId="20577"/>
          <ac:spMkLst>
            <pc:docMk/>
            <pc:sldMk cId="3069494065" sldId="441"/>
            <ac:spMk id="2" creationId="{DDE92D12-A652-E6CF-8886-262BCAFDED4F}"/>
          </ac:spMkLst>
        </pc:spChg>
        <pc:spChg chg="mod">
          <ac:chgData name="Jampa Dhondup" userId="d545e727c277e9af" providerId="LiveId" clId="{AEC58543-3F5A-4E48-B5B5-B17D6D429C2A}" dt="2022-07-04T06:31:42.029" v="9456" actId="20577"/>
          <ac:spMkLst>
            <pc:docMk/>
            <pc:sldMk cId="3069494065" sldId="441"/>
            <ac:spMk id="3" creationId="{7095750E-F698-D322-18CB-7FF2CA6E2205}"/>
          </ac:spMkLst>
        </pc:spChg>
      </pc:sldChg>
      <pc:sldChg chg="modSp new mod">
        <pc:chgData name="Jampa Dhondup" userId="d545e727c277e9af" providerId="LiveId" clId="{AEC58543-3F5A-4E48-B5B5-B17D6D429C2A}" dt="2022-07-04T06:32:12.387" v="9562" actId="20577"/>
        <pc:sldMkLst>
          <pc:docMk/>
          <pc:sldMk cId="3158433950" sldId="442"/>
        </pc:sldMkLst>
        <pc:spChg chg="mod">
          <ac:chgData name="Jampa Dhondup" userId="d545e727c277e9af" providerId="LiveId" clId="{AEC58543-3F5A-4E48-B5B5-B17D6D429C2A}" dt="2022-07-04T06:31:47.047" v="9465" actId="20577"/>
          <ac:spMkLst>
            <pc:docMk/>
            <pc:sldMk cId="3158433950" sldId="442"/>
            <ac:spMk id="2" creationId="{FFD8F0E4-2A5F-031E-4B3D-548CCE5430F0}"/>
          </ac:spMkLst>
        </pc:spChg>
        <pc:spChg chg="mod">
          <ac:chgData name="Jampa Dhondup" userId="d545e727c277e9af" providerId="LiveId" clId="{AEC58543-3F5A-4E48-B5B5-B17D6D429C2A}" dt="2022-07-04T06:32:12.387" v="9562" actId="20577"/>
          <ac:spMkLst>
            <pc:docMk/>
            <pc:sldMk cId="3158433950" sldId="442"/>
            <ac:spMk id="3" creationId="{782156E6-B9AA-FB5B-B14F-28B288A7654D}"/>
          </ac:spMkLst>
        </pc:spChg>
      </pc:sldChg>
      <pc:sldChg chg="modSp new mod">
        <pc:chgData name="Jampa Dhondup" userId="d545e727c277e9af" providerId="LiveId" clId="{AEC58543-3F5A-4E48-B5B5-B17D6D429C2A}" dt="2022-07-04T06:32:50.476" v="9662" actId="20577"/>
        <pc:sldMkLst>
          <pc:docMk/>
          <pc:sldMk cId="1585451033" sldId="443"/>
        </pc:sldMkLst>
        <pc:spChg chg="mod">
          <ac:chgData name="Jampa Dhondup" userId="d545e727c277e9af" providerId="LiveId" clId="{AEC58543-3F5A-4E48-B5B5-B17D6D429C2A}" dt="2022-07-04T06:32:20.061" v="9576" actId="20577"/>
          <ac:spMkLst>
            <pc:docMk/>
            <pc:sldMk cId="1585451033" sldId="443"/>
            <ac:spMk id="2" creationId="{11D456D2-1E3A-D2C5-1DAC-76D51981E184}"/>
          </ac:spMkLst>
        </pc:spChg>
        <pc:spChg chg="mod">
          <ac:chgData name="Jampa Dhondup" userId="d545e727c277e9af" providerId="LiveId" clId="{AEC58543-3F5A-4E48-B5B5-B17D6D429C2A}" dt="2022-07-04T06:32:50.476" v="9662" actId="20577"/>
          <ac:spMkLst>
            <pc:docMk/>
            <pc:sldMk cId="1585451033" sldId="443"/>
            <ac:spMk id="3" creationId="{B62208B1-EC9F-8E07-2C9E-41919D7335D8}"/>
          </ac:spMkLst>
        </pc:spChg>
      </pc:sldChg>
      <pc:sldChg chg="modSp new mod">
        <pc:chgData name="Jampa Dhondup" userId="d545e727c277e9af" providerId="LiveId" clId="{AEC58543-3F5A-4E48-B5B5-B17D6D429C2A}" dt="2022-07-04T06:33:22.438" v="9747" actId="20577"/>
        <pc:sldMkLst>
          <pc:docMk/>
          <pc:sldMk cId="2424040753" sldId="444"/>
        </pc:sldMkLst>
        <pc:spChg chg="mod">
          <ac:chgData name="Jampa Dhondup" userId="d545e727c277e9af" providerId="LiveId" clId="{AEC58543-3F5A-4E48-B5B5-B17D6D429C2A}" dt="2022-07-04T06:32:59.169" v="9669" actId="20577"/>
          <ac:spMkLst>
            <pc:docMk/>
            <pc:sldMk cId="2424040753" sldId="444"/>
            <ac:spMk id="2" creationId="{E54CC437-CAF8-F600-D00B-2AB7695AF9C7}"/>
          </ac:spMkLst>
        </pc:spChg>
        <pc:spChg chg="mod">
          <ac:chgData name="Jampa Dhondup" userId="d545e727c277e9af" providerId="LiveId" clId="{AEC58543-3F5A-4E48-B5B5-B17D6D429C2A}" dt="2022-07-04T06:33:22.438" v="9747" actId="20577"/>
          <ac:spMkLst>
            <pc:docMk/>
            <pc:sldMk cId="2424040753" sldId="444"/>
            <ac:spMk id="3" creationId="{23F9BDD1-FD19-7B30-ADD4-F3CF95969873}"/>
          </ac:spMkLst>
        </pc:spChg>
      </pc:sldChg>
      <pc:sldChg chg="modSp new mod">
        <pc:chgData name="Jampa Dhondup" userId="d545e727c277e9af" providerId="LiveId" clId="{AEC58543-3F5A-4E48-B5B5-B17D6D429C2A}" dt="2022-07-04T06:33:59.146" v="9871" actId="20577"/>
        <pc:sldMkLst>
          <pc:docMk/>
          <pc:sldMk cId="11432910" sldId="445"/>
        </pc:sldMkLst>
        <pc:spChg chg="mod">
          <ac:chgData name="Jampa Dhondup" userId="d545e727c277e9af" providerId="LiveId" clId="{AEC58543-3F5A-4E48-B5B5-B17D6D429C2A}" dt="2022-07-04T06:33:32.742" v="9763" actId="20577"/>
          <ac:spMkLst>
            <pc:docMk/>
            <pc:sldMk cId="11432910" sldId="445"/>
            <ac:spMk id="2" creationId="{64BB1A7E-1E67-591D-176A-A37BFE054CDA}"/>
          </ac:spMkLst>
        </pc:spChg>
        <pc:spChg chg="mod">
          <ac:chgData name="Jampa Dhondup" userId="d545e727c277e9af" providerId="LiveId" clId="{AEC58543-3F5A-4E48-B5B5-B17D6D429C2A}" dt="2022-07-04T06:33:59.146" v="9871" actId="20577"/>
          <ac:spMkLst>
            <pc:docMk/>
            <pc:sldMk cId="11432910" sldId="445"/>
            <ac:spMk id="3" creationId="{17651818-B243-E7A2-7181-BA0B9F062565}"/>
          </ac:spMkLst>
        </pc:spChg>
      </pc:sldChg>
      <pc:sldChg chg="modSp new mod">
        <pc:chgData name="Jampa Dhondup" userId="d545e727c277e9af" providerId="LiveId" clId="{AEC58543-3F5A-4E48-B5B5-B17D6D429C2A}" dt="2022-07-04T06:38:08.988" v="9958" actId="20577"/>
        <pc:sldMkLst>
          <pc:docMk/>
          <pc:sldMk cId="1167394599" sldId="446"/>
        </pc:sldMkLst>
        <pc:spChg chg="mod">
          <ac:chgData name="Jampa Dhondup" userId="d545e727c277e9af" providerId="LiveId" clId="{AEC58543-3F5A-4E48-B5B5-B17D6D429C2A}" dt="2022-07-04T06:37:51.231" v="9879" actId="20577"/>
          <ac:spMkLst>
            <pc:docMk/>
            <pc:sldMk cId="1167394599" sldId="446"/>
            <ac:spMk id="2" creationId="{8F341D4A-D6F7-8B91-A118-348A276AC58B}"/>
          </ac:spMkLst>
        </pc:spChg>
        <pc:spChg chg="mod">
          <ac:chgData name="Jampa Dhondup" userId="d545e727c277e9af" providerId="LiveId" clId="{AEC58543-3F5A-4E48-B5B5-B17D6D429C2A}" dt="2022-07-04T06:38:08.988" v="9958" actId="20577"/>
          <ac:spMkLst>
            <pc:docMk/>
            <pc:sldMk cId="1167394599" sldId="446"/>
            <ac:spMk id="3" creationId="{4A6D701F-1665-4C5B-1AF3-618DF2F35BBA}"/>
          </ac:spMkLst>
        </pc:spChg>
      </pc:sldChg>
      <pc:sldChg chg="modSp new mod">
        <pc:chgData name="Jampa Dhondup" userId="d545e727c277e9af" providerId="LiveId" clId="{AEC58543-3F5A-4E48-B5B5-B17D6D429C2A}" dt="2022-07-04T06:38:27.417" v="10028" actId="20577"/>
        <pc:sldMkLst>
          <pc:docMk/>
          <pc:sldMk cId="2289846137" sldId="447"/>
        </pc:sldMkLst>
        <pc:spChg chg="mod">
          <ac:chgData name="Jampa Dhondup" userId="d545e727c277e9af" providerId="LiveId" clId="{AEC58543-3F5A-4E48-B5B5-B17D6D429C2A}" dt="2022-07-04T06:38:13.407" v="9966" actId="20577"/>
          <ac:spMkLst>
            <pc:docMk/>
            <pc:sldMk cId="2289846137" sldId="447"/>
            <ac:spMk id="2" creationId="{09A34006-B532-E941-F864-0FF8D7219523}"/>
          </ac:spMkLst>
        </pc:spChg>
        <pc:spChg chg="mod">
          <ac:chgData name="Jampa Dhondup" userId="d545e727c277e9af" providerId="LiveId" clId="{AEC58543-3F5A-4E48-B5B5-B17D6D429C2A}" dt="2022-07-04T06:38:27.417" v="10028" actId="20577"/>
          <ac:spMkLst>
            <pc:docMk/>
            <pc:sldMk cId="2289846137" sldId="447"/>
            <ac:spMk id="3" creationId="{54B0F778-BB4E-9D2C-1EC1-029F20C47541}"/>
          </ac:spMkLst>
        </pc:spChg>
      </pc:sldChg>
      <pc:sldChg chg="modSp new mod">
        <pc:chgData name="Jampa Dhondup" userId="d545e727c277e9af" providerId="LiveId" clId="{AEC58543-3F5A-4E48-B5B5-B17D6D429C2A}" dt="2022-07-04T06:38:47.196" v="10098" actId="20577"/>
        <pc:sldMkLst>
          <pc:docMk/>
          <pc:sldMk cId="1084301596" sldId="448"/>
        </pc:sldMkLst>
        <pc:spChg chg="mod">
          <ac:chgData name="Jampa Dhondup" userId="d545e727c277e9af" providerId="LiveId" clId="{AEC58543-3F5A-4E48-B5B5-B17D6D429C2A}" dt="2022-07-04T06:38:31.462" v="10036" actId="20577"/>
          <ac:spMkLst>
            <pc:docMk/>
            <pc:sldMk cId="1084301596" sldId="448"/>
            <ac:spMk id="2" creationId="{CBA99175-2045-5AB8-B550-B1D2ED0C3B82}"/>
          </ac:spMkLst>
        </pc:spChg>
        <pc:spChg chg="mod">
          <ac:chgData name="Jampa Dhondup" userId="d545e727c277e9af" providerId="LiveId" clId="{AEC58543-3F5A-4E48-B5B5-B17D6D429C2A}" dt="2022-07-04T06:38:47.196" v="10098" actId="20577"/>
          <ac:spMkLst>
            <pc:docMk/>
            <pc:sldMk cId="1084301596" sldId="448"/>
            <ac:spMk id="3" creationId="{EE4AF246-A255-7B71-D1D4-8B9A6A0A9DFE}"/>
          </ac:spMkLst>
        </pc:spChg>
      </pc:sldChg>
      <pc:sldChg chg="modSp new mod">
        <pc:chgData name="Jampa Dhondup" userId="d545e727c277e9af" providerId="LiveId" clId="{AEC58543-3F5A-4E48-B5B5-B17D6D429C2A}" dt="2022-07-04T06:39:11.090" v="10173" actId="20577"/>
        <pc:sldMkLst>
          <pc:docMk/>
          <pc:sldMk cId="1472271683" sldId="449"/>
        </pc:sldMkLst>
        <pc:spChg chg="mod">
          <ac:chgData name="Jampa Dhondup" userId="d545e727c277e9af" providerId="LiveId" clId="{AEC58543-3F5A-4E48-B5B5-B17D6D429C2A}" dt="2022-07-04T06:38:51.879" v="10106" actId="20577"/>
          <ac:spMkLst>
            <pc:docMk/>
            <pc:sldMk cId="1472271683" sldId="449"/>
            <ac:spMk id="2" creationId="{F51F86F1-4FC0-0624-CC94-ED8F10540551}"/>
          </ac:spMkLst>
        </pc:spChg>
        <pc:spChg chg="mod">
          <ac:chgData name="Jampa Dhondup" userId="d545e727c277e9af" providerId="LiveId" clId="{AEC58543-3F5A-4E48-B5B5-B17D6D429C2A}" dt="2022-07-04T06:39:11.090" v="10173" actId="20577"/>
          <ac:spMkLst>
            <pc:docMk/>
            <pc:sldMk cId="1472271683" sldId="449"/>
            <ac:spMk id="3" creationId="{C56CF117-BEF9-B101-5737-2A5FCCCFBA70}"/>
          </ac:spMkLst>
        </pc:spChg>
      </pc:sldChg>
      <pc:sldChg chg="modSp new mod">
        <pc:chgData name="Jampa Dhondup" userId="d545e727c277e9af" providerId="LiveId" clId="{AEC58543-3F5A-4E48-B5B5-B17D6D429C2A}" dt="2022-07-04T06:39:41.289" v="10257" actId="20577"/>
        <pc:sldMkLst>
          <pc:docMk/>
          <pc:sldMk cId="1368868944" sldId="450"/>
        </pc:sldMkLst>
        <pc:spChg chg="mod">
          <ac:chgData name="Jampa Dhondup" userId="d545e727c277e9af" providerId="LiveId" clId="{AEC58543-3F5A-4E48-B5B5-B17D6D429C2A}" dt="2022-07-04T06:39:22.959" v="10183" actId="20577"/>
          <ac:spMkLst>
            <pc:docMk/>
            <pc:sldMk cId="1368868944" sldId="450"/>
            <ac:spMk id="2" creationId="{BCAE2060-D2C0-1BF3-7798-3A2B2F18C760}"/>
          </ac:spMkLst>
        </pc:spChg>
        <pc:spChg chg="mod">
          <ac:chgData name="Jampa Dhondup" userId="d545e727c277e9af" providerId="LiveId" clId="{AEC58543-3F5A-4E48-B5B5-B17D6D429C2A}" dt="2022-07-04T06:39:41.289" v="10257" actId="20577"/>
          <ac:spMkLst>
            <pc:docMk/>
            <pc:sldMk cId="1368868944" sldId="450"/>
            <ac:spMk id="3" creationId="{CF492D55-6155-6523-CFE9-30438E46DD2D}"/>
          </ac:spMkLst>
        </pc:spChg>
      </pc:sldChg>
      <pc:sldChg chg="modSp new mod">
        <pc:chgData name="Jampa Dhondup" userId="d545e727c277e9af" providerId="LiveId" clId="{AEC58543-3F5A-4E48-B5B5-B17D6D429C2A}" dt="2022-07-04T06:40:16.828" v="10363" actId="20577"/>
        <pc:sldMkLst>
          <pc:docMk/>
          <pc:sldMk cId="3001724883" sldId="451"/>
        </pc:sldMkLst>
        <pc:spChg chg="mod">
          <ac:chgData name="Jampa Dhondup" userId="d545e727c277e9af" providerId="LiveId" clId="{AEC58543-3F5A-4E48-B5B5-B17D6D429C2A}" dt="2022-07-04T06:39:52.625" v="10275" actId="20577"/>
          <ac:spMkLst>
            <pc:docMk/>
            <pc:sldMk cId="3001724883" sldId="451"/>
            <ac:spMk id="2" creationId="{28E73E44-E089-54E4-D829-721D0D36A229}"/>
          </ac:spMkLst>
        </pc:spChg>
        <pc:spChg chg="mod">
          <ac:chgData name="Jampa Dhondup" userId="d545e727c277e9af" providerId="LiveId" clId="{AEC58543-3F5A-4E48-B5B5-B17D6D429C2A}" dt="2022-07-04T06:40:16.828" v="10363" actId="20577"/>
          <ac:spMkLst>
            <pc:docMk/>
            <pc:sldMk cId="3001724883" sldId="451"/>
            <ac:spMk id="3" creationId="{84A02390-F066-1FCB-4D8F-27C32847425F}"/>
          </ac:spMkLst>
        </pc:spChg>
      </pc:sldChg>
      <pc:sldChg chg="modSp new mod">
        <pc:chgData name="Jampa Dhondup" userId="d545e727c277e9af" providerId="LiveId" clId="{AEC58543-3F5A-4E48-B5B5-B17D6D429C2A}" dt="2022-07-04T06:40:40.490" v="10453" actId="20577"/>
        <pc:sldMkLst>
          <pc:docMk/>
          <pc:sldMk cId="1223182023" sldId="452"/>
        </pc:sldMkLst>
        <pc:spChg chg="mod">
          <ac:chgData name="Jampa Dhondup" userId="d545e727c277e9af" providerId="LiveId" clId="{AEC58543-3F5A-4E48-B5B5-B17D6D429C2A}" dt="2022-07-04T06:40:21.869" v="10372" actId="20577"/>
          <ac:spMkLst>
            <pc:docMk/>
            <pc:sldMk cId="1223182023" sldId="452"/>
            <ac:spMk id="2" creationId="{02C981BE-145B-8860-DA0D-248791EAA794}"/>
          </ac:spMkLst>
        </pc:spChg>
        <pc:spChg chg="mod">
          <ac:chgData name="Jampa Dhondup" userId="d545e727c277e9af" providerId="LiveId" clId="{AEC58543-3F5A-4E48-B5B5-B17D6D429C2A}" dt="2022-07-04T06:40:40.490" v="10453" actId="20577"/>
          <ac:spMkLst>
            <pc:docMk/>
            <pc:sldMk cId="1223182023" sldId="452"/>
            <ac:spMk id="3" creationId="{23FF4C08-09B8-6B34-2389-9E8AF6D06D89}"/>
          </ac:spMkLst>
        </pc:spChg>
      </pc:sldChg>
      <pc:sldChg chg="modSp new mod">
        <pc:chgData name="Jampa Dhondup" userId="d545e727c277e9af" providerId="LiveId" clId="{AEC58543-3F5A-4E48-B5B5-B17D6D429C2A}" dt="2022-07-04T06:41:17.790" v="10563" actId="20577"/>
        <pc:sldMkLst>
          <pc:docMk/>
          <pc:sldMk cId="3852322919" sldId="453"/>
        </pc:sldMkLst>
        <pc:spChg chg="mod">
          <ac:chgData name="Jampa Dhondup" userId="d545e727c277e9af" providerId="LiveId" clId="{AEC58543-3F5A-4E48-B5B5-B17D6D429C2A}" dt="2022-07-04T06:40:56.052" v="10468" actId="20577"/>
          <ac:spMkLst>
            <pc:docMk/>
            <pc:sldMk cId="3852322919" sldId="453"/>
            <ac:spMk id="2" creationId="{275AF842-FDF3-E1DC-F176-AE1F5FC116E7}"/>
          </ac:spMkLst>
        </pc:spChg>
        <pc:spChg chg="mod">
          <ac:chgData name="Jampa Dhondup" userId="d545e727c277e9af" providerId="LiveId" clId="{AEC58543-3F5A-4E48-B5B5-B17D6D429C2A}" dt="2022-07-04T06:41:17.790" v="10563" actId="20577"/>
          <ac:spMkLst>
            <pc:docMk/>
            <pc:sldMk cId="3852322919" sldId="453"/>
            <ac:spMk id="3" creationId="{50CFF60D-F7B0-7361-D5A5-1CC083E42618}"/>
          </ac:spMkLst>
        </pc:spChg>
      </pc:sldChg>
      <pc:sldChg chg="modSp new mod">
        <pc:chgData name="Jampa Dhondup" userId="d545e727c277e9af" providerId="LiveId" clId="{AEC58543-3F5A-4E48-B5B5-B17D6D429C2A}" dt="2022-07-04T06:42:05.563" v="10647" actId="20577"/>
        <pc:sldMkLst>
          <pc:docMk/>
          <pc:sldMk cId="439728621" sldId="454"/>
        </pc:sldMkLst>
        <pc:spChg chg="mod">
          <ac:chgData name="Jampa Dhondup" userId="d545e727c277e9af" providerId="LiveId" clId="{AEC58543-3F5A-4E48-B5B5-B17D6D429C2A}" dt="2022-07-04T06:41:25.450" v="10572" actId="20577"/>
          <ac:spMkLst>
            <pc:docMk/>
            <pc:sldMk cId="439728621" sldId="454"/>
            <ac:spMk id="2" creationId="{AF12C1E0-40EA-3ADA-9356-1A48A51FE81D}"/>
          </ac:spMkLst>
        </pc:spChg>
        <pc:spChg chg="mod">
          <ac:chgData name="Jampa Dhondup" userId="d545e727c277e9af" providerId="LiveId" clId="{AEC58543-3F5A-4E48-B5B5-B17D6D429C2A}" dt="2022-07-04T06:42:05.563" v="10647" actId="20577"/>
          <ac:spMkLst>
            <pc:docMk/>
            <pc:sldMk cId="439728621" sldId="454"/>
            <ac:spMk id="3" creationId="{8E522953-E6C1-5BE7-6588-C7EB197AA895}"/>
          </ac:spMkLst>
        </pc:spChg>
      </pc:sldChg>
      <pc:sldChg chg="modSp new mod">
        <pc:chgData name="Jampa Dhondup" userId="d545e727c277e9af" providerId="LiveId" clId="{AEC58543-3F5A-4E48-B5B5-B17D6D429C2A}" dt="2022-07-04T06:42:25.893" v="10729" actId="20577"/>
        <pc:sldMkLst>
          <pc:docMk/>
          <pc:sldMk cId="2158230237" sldId="455"/>
        </pc:sldMkLst>
        <pc:spChg chg="mod">
          <ac:chgData name="Jampa Dhondup" userId="d545e727c277e9af" providerId="LiveId" clId="{AEC58543-3F5A-4E48-B5B5-B17D6D429C2A}" dt="2022-07-04T06:42:11.758" v="10661" actId="20577"/>
          <ac:spMkLst>
            <pc:docMk/>
            <pc:sldMk cId="2158230237" sldId="455"/>
            <ac:spMk id="2" creationId="{987CD4F6-1AC2-50DF-85A3-7A378CF8F3BB}"/>
          </ac:spMkLst>
        </pc:spChg>
        <pc:spChg chg="mod">
          <ac:chgData name="Jampa Dhondup" userId="d545e727c277e9af" providerId="LiveId" clId="{AEC58543-3F5A-4E48-B5B5-B17D6D429C2A}" dt="2022-07-04T06:42:25.893" v="10729" actId="20577"/>
          <ac:spMkLst>
            <pc:docMk/>
            <pc:sldMk cId="2158230237" sldId="455"/>
            <ac:spMk id="3" creationId="{D6B80F6C-58F9-EF26-E903-9EE35E8AF0DA}"/>
          </ac:spMkLst>
        </pc:spChg>
      </pc:sldChg>
      <pc:sldChg chg="modSp new mod">
        <pc:chgData name="Jampa Dhondup" userId="d545e727c277e9af" providerId="LiveId" clId="{AEC58543-3F5A-4E48-B5B5-B17D6D429C2A}" dt="2022-07-04T06:42:50.365" v="10809" actId="20577"/>
        <pc:sldMkLst>
          <pc:docMk/>
          <pc:sldMk cId="3497235900" sldId="456"/>
        </pc:sldMkLst>
        <pc:spChg chg="mod">
          <ac:chgData name="Jampa Dhondup" userId="d545e727c277e9af" providerId="LiveId" clId="{AEC58543-3F5A-4E48-B5B5-B17D6D429C2A}" dt="2022-07-04T06:42:30.514" v="10738" actId="20577"/>
          <ac:spMkLst>
            <pc:docMk/>
            <pc:sldMk cId="3497235900" sldId="456"/>
            <ac:spMk id="2" creationId="{D4D2165A-D8E6-D512-4414-5F4799B4389F}"/>
          </ac:spMkLst>
        </pc:spChg>
        <pc:spChg chg="mod">
          <ac:chgData name="Jampa Dhondup" userId="d545e727c277e9af" providerId="LiveId" clId="{AEC58543-3F5A-4E48-B5B5-B17D6D429C2A}" dt="2022-07-04T06:42:50.365" v="10809" actId="20577"/>
          <ac:spMkLst>
            <pc:docMk/>
            <pc:sldMk cId="3497235900" sldId="456"/>
            <ac:spMk id="3" creationId="{9D345A73-3655-23BD-2BC4-8B2A6EFD37B1}"/>
          </ac:spMkLst>
        </pc:spChg>
      </pc:sldChg>
      <pc:sldChg chg="modSp new mod">
        <pc:chgData name="Jampa Dhondup" userId="d545e727c277e9af" providerId="LiveId" clId="{AEC58543-3F5A-4E48-B5B5-B17D6D429C2A}" dt="2022-07-04T06:43:22.081" v="10904" actId="20577"/>
        <pc:sldMkLst>
          <pc:docMk/>
          <pc:sldMk cId="3340726222" sldId="457"/>
        </pc:sldMkLst>
        <pc:spChg chg="mod">
          <ac:chgData name="Jampa Dhondup" userId="d545e727c277e9af" providerId="LiveId" clId="{AEC58543-3F5A-4E48-B5B5-B17D6D429C2A}" dt="2022-07-04T06:42:58.213" v="10819" actId="20577"/>
          <ac:spMkLst>
            <pc:docMk/>
            <pc:sldMk cId="3340726222" sldId="457"/>
            <ac:spMk id="2" creationId="{8F3781B0-15EE-A94A-8E9E-309128BF3031}"/>
          </ac:spMkLst>
        </pc:spChg>
        <pc:spChg chg="mod">
          <ac:chgData name="Jampa Dhondup" userId="d545e727c277e9af" providerId="LiveId" clId="{AEC58543-3F5A-4E48-B5B5-B17D6D429C2A}" dt="2022-07-04T06:43:22.081" v="10904" actId="20577"/>
          <ac:spMkLst>
            <pc:docMk/>
            <pc:sldMk cId="3340726222" sldId="457"/>
            <ac:spMk id="3" creationId="{0A37DBF9-18D4-EF01-7E50-D25CE1B262CC}"/>
          </ac:spMkLst>
        </pc:spChg>
      </pc:sldChg>
      <pc:sldChg chg="modSp new mod">
        <pc:chgData name="Jampa Dhondup" userId="d545e727c277e9af" providerId="LiveId" clId="{AEC58543-3F5A-4E48-B5B5-B17D6D429C2A}" dt="2022-07-04T06:43:44.314" v="10990" actId="20577"/>
        <pc:sldMkLst>
          <pc:docMk/>
          <pc:sldMk cId="812802898" sldId="458"/>
        </pc:sldMkLst>
        <pc:spChg chg="mod">
          <ac:chgData name="Jampa Dhondup" userId="d545e727c277e9af" providerId="LiveId" clId="{AEC58543-3F5A-4E48-B5B5-B17D6D429C2A}" dt="2022-07-04T06:43:27.189" v="10914" actId="20577"/>
          <ac:spMkLst>
            <pc:docMk/>
            <pc:sldMk cId="812802898" sldId="458"/>
            <ac:spMk id="2" creationId="{1F6A5B96-B113-8846-8CBC-183ABEA6CCED}"/>
          </ac:spMkLst>
        </pc:spChg>
        <pc:spChg chg="mod">
          <ac:chgData name="Jampa Dhondup" userId="d545e727c277e9af" providerId="LiveId" clId="{AEC58543-3F5A-4E48-B5B5-B17D6D429C2A}" dt="2022-07-04T06:43:44.314" v="10990" actId="20577"/>
          <ac:spMkLst>
            <pc:docMk/>
            <pc:sldMk cId="812802898" sldId="458"/>
            <ac:spMk id="3" creationId="{A169B832-96C7-E8EC-1B27-E498E18FE510}"/>
          </ac:spMkLst>
        </pc:spChg>
      </pc:sldChg>
      <pc:sldChg chg="modSp new mod">
        <pc:chgData name="Jampa Dhondup" userId="d545e727c277e9af" providerId="LiveId" clId="{AEC58543-3F5A-4E48-B5B5-B17D6D429C2A}" dt="2022-07-04T06:44:13.706" v="11081" actId="20577"/>
        <pc:sldMkLst>
          <pc:docMk/>
          <pc:sldMk cId="1090214921" sldId="459"/>
        </pc:sldMkLst>
        <pc:spChg chg="mod">
          <ac:chgData name="Jampa Dhondup" userId="d545e727c277e9af" providerId="LiveId" clId="{AEC58543-3F5A-4E48-B5B5-B17D6D429C2A}" dt="2022-07-04T06:43:55.862" v="11006" actId="20577"/>
          <ac:spMkLst>
            <pc:docMk/>
            <pc:sldMk cId="1090214921" sldId="459"/>
            <ac:spMk id="2" creationId="{66C9DF89-208F-26CF-9ED6-F52B56CC81A3}"/>
          </ac:spMkLst>
        </pc:spChg>
        <pc:spChg chg="mod">
          <ac:chgData name="Jampa Dhondup" userId="d545e727c277e9af" providerId="LiveId" clId="{AEC58543-3F5A-4E48-B5B5-B17D6D429C2A}" dt="2022-07-04T06:44:13.706" v="11081" actId="20577"/>
          <ac:spMkLst>
            <pc:docMk/>
            <pc:sldMk cId="1090214921" sldId="459"/>
            <ac:spMk id="3" creationId="{5EB83921-B09F-B89C-F07F-52277DA2289B}"/>
          </ac:spMkLst>
        </pc:spChg>
      </pc:sldChg>
      <pc:sldChg chg="modSp new mod">
        <pc:chgData name="Jampa Dhondup" userId="d545e727c277e9af" providerId="LiveId" clId="{AEC58543-3F5A-4E48-B5B5-B17D6D429C2A}" dt="2022-07-04T06:44:36.048" v="11161" actId="20577"/>
        <pc:sldMkLst>
          <pc:docMk/>
          <pc:sldMk cId="3290402927" sldId="460"/>
        </pc:sldMkLst>
        <pc:spChg chg="mod">
          <ac:chgData name="Jampa Dhondup" userId="d545e727c277e9af" providerId="LiveId" clId="{AEC58543-3F5A-4E48-B5B5-B17D6D429C2A}" dt="2022-07-04T06:44:18.158" v="11089" actId="20577"/>
          <ac:spMkLst>
            <pc:docMk/>
            <pc:sldMk cId="3290402927" sldId="460"/>
            <ac:spMk id="2" creationId="{F7B8E220-7B9A-1184-BC41-E21A8D8C038C}"/>
          </ac:spMkLst>
        </pc:spChg>
        <pc:spChg chg="mod">
          <ac:chgData name="Jampa Dhondup" userId="d545e727c277e9af" providerId="LiveId" clId="{AEC58543-3F5A-4E48-B5B5-B17D6D429C2A}" dt="2022-07-04T06:44:36.048" v="11161" actId="20577"/>
          <ac:spMkLst>
            <pc:docMk/>
            <pc:sldMk cId="3290402927" sldId="460"/>
            <ac:spMk id="3" creationId="{33184D85-7D71-E2F2-BB54-4FC6B5F32A89}"/>
          </ac:spMkLst>
        </pc:spChg>
      </pc:sldChg>
      <pc:sldChg chg="modSp new mod">
        <pc:chgData name="Jampa Dhondup" userId="d545e727c277e9af" providerId="LiveId" clId="{AEC58543-3F5A-4E48-B5B5-B17D6D429C2A}" dt="2022-07-04T06:45:42.310" v="11291" actId="20577"/>
        <pc:sldMkLst>
          <pc:docMk/>
          <pc:sldMk cId="4118590018" sldId="461"/>
        </pc:sldMkLst>
        <pc:spChg chg="mod">
          <ac:chgData name="Jampa Dhondup" userId="d545e727c277e9af" providerId="LiveId" clId="{AEC58543-3F5A-4E48-B5B5-B17D6D429C2A}" dt="2022-07-04T06:44:40.447" v="11171" actId="20577"/>
          <ac:spMkLst>
            <pc:docMk/>
            <pc:sldMk cId="4118590018" sldId="461"/>
            <ac:spMk id="2" creationId="{EE98904D-B41B-B462-F31C-F7C751B5DB40}"/>
          </ac:spMkLst>
        </pc:spChg>
        <pc:spChg chg="mod">
          <ac:chgData name="Jampa Dhondup" userId="d545e727c277e9af" providerId="LiveId" clId="{AEC58543-3F5A-4E48-B5B5-B17D6D429C2A}" dt="2022-07-04T06:45:42.310" v="11291" actId="20577"/>
          <ac:spMkLst>
            <pc:docMk/>
            <pc:sldMk cId="4118590018" sldId="461"/>
            <ac:spMk id="3" creationId="{FFB0E2FB-D626-451C-71F5-18EF886B47D9}"/>
          </ac:spMkLst>
        </pc:spChg>
      </pc:sldChg>
      <pc:sldChg chg="modSp new mod">
        <pc:chgData name="Jampa Dhondup" userId="d545e727c277e9af" providerId="LiveId" clId="{AEC58543-3F5A-4E48-B5B5-B17D6D429C2A}" dt="2022-07-04T06:46:10.496" v="11391" actId="20577"/>
        <pc:sldMkLst>
          <pc:docMk/>
          <pc:sldMk cId="4212223003" sldId="462"/>
        </pc:sldMkLst>
        <pc:spChg chg="mod">
          <ac:chgData name="Jampa Dhondup" userId="d545e727c277e9af" providerId="LiveId" clId="{AEC58543-3F5A-4E48-B5B5-B17D6D429C2A}" dt="2022-07-04T06:45:08.623" v="11274" actId="20577"/>
          <ac:spMkLst>
            <pc:docMk/>
            <pc:sldMk cId="4212223003" sldId="462"/>
            <ac:spMk id="2" creationId="{EA008800-60AB-1CB9-46B0-2873AC15F7A3}"/>
          </ac:spMkLst>
        </pc:spChg>
        <pc:spChg chg="mod">
          <ac:chgData name="Jampa Dhondup" userId="d545e727c277e9af" providerId="LiveId" clId="{AEC58543-3F5A-4E48-B5B5-B17D6D429C2A}" dt="2022-07-04T06:46:10.496" v="11391" actId="20577"/>
          <ac:spMkLst>
            <pc:docMk/>
            <pc:sldMk cId="4212223003" sldId="462"/>
            <ac:spMk id="3" creationId="{F955378D-A96C-79BC-3176-7874711C85CC}"/>
          </ac:spMkLst>
        </pc:spChg>
      </pc:sldChg>
      <pc:sldChg chg="modSp new mod">
        <pc:chgData name="Jampa Dhondup" userId="d545e727c277e9af" providerId="LiveId" clId="{AEC58543-3F5A-4E48-B5B5-B17D6D429C2A}" dt="2022-07-04T06:46:37.599" v="11492" actId="20577"/>
        <pc:sldMkLst>
          <pc:docMk/>
          <pc:sldMk cId="1162730413" sldId="463"/>
        </pc:sldMkLst>
        <pc:spChg chg="mod">
          <ac:chgData name="Jampa Dhondup" userId="d545e727c277e9af" providerId="LiveId" clId="{AEC58543-3F5A-4E48-B5B5-B17D6D429C2A}" dt="2022-07-04T06:46:16.189" v="11402" actId="20577"/>
          <ac:spMkLst>
            <pc:docMk/>
            <pc:sldMk cId="1162730413" sldId="463"/>
            <ac:spMk id="2" creationId="{A04F5A7D-8760-1090-945E-99163A8DEE3A}"/>
          </ac:spMkLst>
        </pc:spChg>
        <pc:spChg chg="mod">
          <ac:chgData name="Jampa Dhondup" userId="d545e727c277e9af" providerId="LiveId" clId="{AEC58543-3F5A-4E48-B5B5-B17D6D429C2A}" dt="2022-07-04T06:46:37.599" v="11492" actId="20577"/>
          <ac:spMkLst>
            <pc:docMk/>
            <pc:sldMk cId="1162730413" sldId="463"/>
            <ac:spMk id="3" creationId="{D7BCEE8D-30A3-F846-1C31-4FBCE1348A62}"/>
          </ac:spMkLst>
        </pc:spChg>
      </pc:sldChg>
      <pc:sldChg chg="modSp new mod">
        <pc:chgData name="Jampa Dhondup" userId="d545e727c277e9af" providerId="LiveId" clId="{AEC58543-3F5A-4E48-B5B5-B17D6D429C2A}" dt="2022-07-04T06:47:12.407" v="11629" actId="20577"/>
        <pc:sldMkLst>
          <pc:docMk/>
          <pc:sldMk cId="1517312892" sldId="464"/>
        </pc:sldMkLst>
        <pc:spChg chg="mod">
          <ac:chgData name="Jampa Dhondup" userId="d545e727c277e9af" providerId="LiveId" clId="{AEC58543-3F5A-4E48-B5B5-B17D6D429C2A}" dt="2022-07-04T06:46:43.947" v="11503" actId="20577"/>
          <ac:spMkLst>
            <pc:docMk/>
            <pc:sldMk cId="1517312892" sldId="464"/>
            <ac:spMk id="2" creationId="{2782A8FE-269D-EB3C-4A8E-73CB46550F17}"/>
          </ac:spMkLst>
        </pc:spChg>
        <pc:spChg chg="mod">
          <ac:chgData name="Jampa Dhondup" userId="d545e727c277e9af" providerId="LiveId" clId="{AEC58543-3F5A-4E48-B5B5-B17D6D429C2A}" dt="2022-07-04T06:47:12.407" v="11629" actId="20577"/>
          <ac:spMkLst>
            <pc:docMk/>
            <pc:sldMk cId="1517312892" sldId="464"/>
            <ac:spMk id="3" creationId="{87C10F58-B13A-005D-E503-4F47EE6A2244}"/>
          </ac:spMkLst>
        </pc:spChg>
      </pc:sldChg>
      <pc:sldChg chg="modSp new mod">
        <pc:chgData name="Jampa Dhondup" userId="d545e727c277e9af" providerId="LiveId" clId="{AEC58543-3F5A-4E48-B5B5-B17D6D429C2A}" dt="2022-07-04T06:47:46.840" v="11713" actId="20577"/>
        <pc:sldMkLst>
          <pc:docMk/>
          <pc:sldMk cId="3917095082" sldId="465"/>
        </pc:sldMkLst>
        <pc:spChg chg="mod">
          <ac:chgData name="Jampa Dhondup" userId="d545e727c277e9af" providerId="LiveId" clId="{AEC58543-3F5A-4E48-B5B5-B17D6D429C2A}" dt="2022-07-04T06:47:22.167" v="11638" actId="20577"/>
          <ac:spMkLst>
            <pc:docMk/>
            <pc:sldMk cId="3917095082" sldId="465"/>
            <ac:spMk id="2" creationId="{EA5A5B35-02E1-4896-7A54-27A795E33D9E}"/>
          </ac:spMkLst>
        </pc:spChg>
        <pc:spChg chg="mod">
          <ac:chgData name="Jampa Dhondup" userId="d545e727c277e9af" providerId="LiveId" clId="{AEC58543-3F5A-4E48-B5B5-B17D6D429C2A}" dt="2022-07-04T06:47:46.840" v="11713" actId="20577"/>
          <ac:spMkLst>
            <pc:docMk/>
            <pc:sldMk cId="3917095082" sldId="465"/>
            <ac:spMk id="3" creationId="{D847617B-86E4-AB3A-139B-672D29ECE981}"/>
          </ac:spMkLst>
        </pc:spChg>
      </pc:sldChg>
      <pc:sldChg chg="modSp new mod">
        <pc:chgData name="Jampa Dhondup" userId="d545e727c277e9af" providerId="LiveId" clId="{AEC58543-3F5A-4E48-B5B5-B17D6D429C2A}" dt="2022-07-04T06:48:10.578" v="11798" actId="20577"/>
        <pc:sldMkLst>
          <pc:docMk/>
          <pc:sldMk cId="2534693835" sldId="466"/>
        </pc:sldMkLst>
        <pc:spChg chg="mod">
          <ac:chgData name="Jampa Dhondup" userId="d545e727c277e9af" providerId="LiveId" clId="{AEC58543-3F5A-4E48-B5B5-B17D6D429C2A}" dt="2022-07-04T06:47:52.424" v="11722" actId="20577"/>
          <ac:spMkLst>
            <pc:docMk/>
            <pc:sldMk cId="2534693835" sldId="466"/>
            <ac:spMk id="2" creationId="{E63F68FC-099C-DE46-6093-2FC41CAADDD0}"/>
          </ac:spMkLst>
        </pc:spChg>
        <pc:spChg chg="mod">
          <ac:chgData name="Jampa Dhondup" userId="d545e727c277e9af" providerId="LiveId" clId="{AEC58543-3F5A-4E48-B5B5-B17D6D429C2A}" dt="2022-07-04T06:48:10.578" v="11798" actId="20577"/>
          <ac:spMkLst>
            <pc:docMk/>
            <pc:sldMk cId="2534693835" sldId="466"/>
            <ac:spMk id="3" creationId="{BEFCFF66-A248-655E-5C8C-77D6A721D65C}"/>
          </ac:spMkLst>
        </pc:spChg>
      </pc:sldChg>
      <pc:sldChg chg="modSp new mod">
        <pc:chgData name="Jampa Dhondup" userId="d545e727c277e9af" providerId="LiveId" clId="{AEC58543-3F5A-4E48-B5B5-B17D6D429C2A}" dt="2022-07-04T06:48:42.796" v="11900" actId="20577"/>
        <pc:sldMkLst>
          <pc:docMk/>
          <pc:sldMk cId="3492413952" sldId="467"/>
        </pc:sldMkLst>
        <pc:spChg chg="mod">
          <ac:chgData name="Jampa Dhondup" userId="d545e727c277e9af" providerId="LiveId" clId="{AEC58543-3F5A-4E48-B5B5-B17D6D429C2A}" dt="2022-07-04T06:48:21.591" v="11817" actId="20577"/>
          <ac:spMkLst>
            <pc:docMk/>
            <pc:sldMk cId="3492413952" sldId="467"/>
            <ac:spMk id="2" creationId="{1FF44510-683E-E764-0B3A-D8E9230E2D66}"/>
          </ac:spMkLst>
        </pc:spChg>
        <pc:spChg chg="mod">
          <ac:chgData name="Jampa Dhondup" userId="d545e727c277e9af" providerId="LiveId" clId="{AEC58543-3F5A-4E48-B5B5-B17D6D429C2A}" dt="2022-07-04T06:48:42.796" v="11900" actId="20577"/>
          <ac:spMkLst>
            <pc:docMk/>
            <pc:sldMk cId="3492413952" sldId="467"/>
            <ac:spMk id="3" creationId="{D0DB2243-6079-B28B-406D-A302F8909AE5}"/>
          </ac:spMkLst>
        </pc:spChg>
      </pc:sldChg>
      <pc:sldChg chg="modSp new mod">
        <pc:chgData name="Jampa Dhondup" userId="d545e727c277e9af" providerId="LiveId" clId="{AEC58543-3F5A-4E48-B5B5-B17D6D429C2A}" dt="2022-07-04T06:49:04.715" v="11984" actId="20577"/>
        <pc:sldMkLst>
          <pc:docMk/>
          <pc:sldMk cId="2886665398" sldId="468"/>
        </pc:sldMkLst>
        <pc:spChg chg="mod">
          <ac:chgData name="Jampa Dhondup" userId="d545e727c277e9af" providerId="LiveId" clId="{AEC58543-3F5A-4E48-B5B5-B17D6D429C2A}" dt="2022-07-04T06:48:47.987" v="11913" actId="20577"/>
          <ac:spMkLst>
            <pc:docMk/>
            <pc:sldMk cId="2886665398" sldId="468"/>
            <ac:spMk id="2" creationId="{B0368BEF-8509-E750-C6EE-521A9466FDA7}"/>
          </ac:spMkLst>
        </pc:spChg>
        <pc:spChg chg="mod">
          <ac:chgData name="Jampa Dhondup" userId="d545e727c277e9af" providerId="LiveId" clId="{AEC58543-3F5A-4E48-B5B5-B17D6D429C2A}" dt="2022-07-04T06:49:04.715" v="11984" actId="20577"/>
          <ac:spMkLst>
            <pc:docMk/>
            <pc:sldMk cId="2886665398" sldId="468"/>
            <ac:spMk id="3" creationId="{619CB44F-412D-0B36-3DE1-F5930A8B36C5}"/>
          </ac:spMkLst>
        </pc:spChg>
      </pc:sldChg>
      <pc:sldChg chg="modSp new mod">
        <pc:chgData name="Jampa Dhondup" userId="d545e727c277e9af" providerId="LiveId" clId="{AEC58543-3F5A-4E48-B5B5-B17D6D429C2A}" dt="2022-07-04T06:49:36.231" v="12074" actId="20577"/>
        <pc:sldMkLst>
          <pc:docMk/>
          <pc:sldMk cId="3951439788" sldId="469"/>
        </pc:sldMkLst>
        <pc:spChg chg="mod">
          <ac:chgData name="Jampa Dhondup" userId="d545e727c277e9af" providerId="LiveId" clId="{AEC58543-3F5A-4E48-B5B5-B17D6D429C2A}" dt="2022-07-04T06:49:16.148" v="11993" actId="20577"/>
          <ac:spMkLst>
            <pc:docMk/>
            <pc:sldMk cId="3951439788" sldId="469"/>
            <ac:spMk id="2" creationId="{F524660E-9CBB-272C-4E7C-3DC956009963}"/>
          </ac:spMkLst>
        </pc:spChg>
        <pc:spChg chg="mod">
          <ac:chgData name="Jampa Dhondup" userId="d545e727c277e9af" providerId="LiveId" clId="{AEC58543-3F5A-4E48-B5B5-B17D6D429C2A}" dt="2022-07-04T06:49:36.231" v="12074" actId="20577"/>
          <ac:spMkLst>
            <pc:docMk/>
            <pc:sldMk cId="3951439788" sldId="469"/>
            <ac:spMk id="3" creationId="{AE1D0F38-4671-1EBD-DD53-D9418D29F8EC}"/>
          </ac:spMkLst>
        </pc:spChg>
      </pc:sldChg>
      <pc:sldChg chg="modSp new mod">
        <pc:chgData name="Jampa Dhondup" userId="d545e727c277e9af" providerId="LiveId" clId="{AEC58543-3F5A-4E48-B5B5-B17D6D429C2A}" dt="2022-07-04T06:50:01.159" v="12154" actId="20577"/>
        <pc:sldMkLst>
          <pc:docMk/>
          <pc:sldMk cId="773377336" sldId="470"/>
        </pc:sldMkLst>
        <pc:spChg chg="mod">
          <ac:chgData name="Jampa Dhondup" userId="d545e727c277e9af" providerId="LiveId" clId="{AEC58543-3F5A-4E48-B5B5-B17D6D429C2A}" dt="2022-07-04T06:49:40.619" v="12082" actId="20577"/>
          <ac:spMkLst>
            <pc:docMk/>
            <pc:sldMk cId="773377336" sldId="470"/>
            <ac:spMk id="2" creationId="{56CAF8A6-4237-6776-A010-63998048708D}"/>
          </ac:spMkLst>
        </pc:spChg>
        <pc:spChg chg="mod">
          <ac:chgData name="Jampa Dhondup" userId="d545e727c277e9af" providerId="LiveId" clId="{AEC58543-3F5A-4E48-B5B5-B17D6D429C2A}" dt="2022-07-04T06:50:01.159" v="12154" actId="20577"/>
          <ac:spMkLst>
            <pc:docMk/>
            <pc:sldMk cId="773377336" sldId="470"/>
            <ac:spMk id="3" creationId="{D24CA243-4F8B-6027-5548-27C6D7A54F6B}"/>
          </ac:spMkLst>
        </pc:spChg>
      </pc:sldChg>
      <pc:sldChg chg="modSp new mod">
        <pc:chgData name="Jampa Dhondup" userId="d545e727c277e9af" providerId="LiveId" clId="{AEC58543-3F5A-4E48-B5B5-B17D6D429C2A}" dt="2022-07-04T06:50:21.925" v="12241" actId="20577"/>
        <pc:sldMkLst>
          <pc:docMk/>
          <pc:sldMk cId="1332816863" sldId="471"/>
        </pc:sldMkLst>
        <pc:spChg chg="mod">
          <ac:chgData name="Jampa Dhondup" userId="d545e727c277e9af" providerId="LiveId" clId="{AEC58543-3F5A-4E48-B5B5-B17D6D429C2A}" dt="2022-07-04T06:50:08.174" v="12170" actId="20577"/>
          <ac:spMkLst>
            <pc:docMk/>
            <pc:sldMk cId="1332816863" sldId="471"/>
            <ac:spMk id="2" creationId="{AA3DBD40-C0F2-4489-5824-429EE7980B82}"/>
          </ac:spMkLst>
        </pc:spChg>
        <pc:spChg chg="mod">
          <ac:chgData name="Jampa Dhondup" userId="d545e727c277e9af" providerId="LiveId" clId="{AEC58543-3F5A-4E48-B5B5-B17D6D429C2A}" dt="2022-07-04T06:50:21.925" v="12241" actId="20577"/>
          <ac:spMkLst>
            <pc:docMk/>
            <pc:sldMk cId="1332816863" sldId="471"/>
            <ac:spMk id="3" creationId="{3DD79746-7C78-EFB6-9097-4F5CC90068AC}"/>
          </ac:spMkLst>
        </pc:spChg>
      </pc:sldChg>
      <pc:sldChg chg="modSp new mod">
        <pc:chgData name="Jampa Dhondup" userId="d545e727c277e9af" providerId="LiveId" clId="{AEC58543-3F5A-4E48-B5B5-B17D6D429C2A}" dt="2022-07-04T06:50:49.757" v="12333" actId="20577"/>
        <pc:sldMkLst>
          <pc:docMk/>
          <pc:sldMk cId="1038476966" sldId="472"/>
        </pc:sldMkLst>
        <pc:spChg chg="mod">
          <ac:chgData name="Jampa Dhondup" userId="d545e727c277e9af" providerId="LiveId" clId="{AEC58543-3F5A-4E48-B5B5-B17D6D429C2A}" dt="2022-07-04T06:50:27.829" v="12252" actId="20577"/>
          <ac:spMkLst>
            <pc:docMk/>
            <pc:sldMk cId="1038476966" sldId="472"/>
            <ac:spMk id="2" creationId="{92BECEC5-0325-00A6-D096-C317FABC5FEE}"/>
          </ac:spMkLst>
        </pc:spChg>
        <pc:spChg chg="mod">
          <ac:chgData name="Jampa Dhondup" userId="d545e727c277e9af" providerId="LiveId" clId="{AEC58543-3F5A-4E48-B5B5-B17D6D429C2A}" dt="2022-07-04T06:50:49.757" v="12333" actId="20577"/>
          <ac:spMkLst>
            <pc:docMk/>
            <pc:sldMk cId="1038476966" sldId="472"/>
            <ac:spMk id="3" creationId="{5F73B650-A1D1-123E-485B-764834308B1A}"/>
          </ac:spMkLst>
        </pc:spChg>
      </pc:sldChg>
      <pc:sldChg chg="modSp new mod">
        <pc:chgData name="Jampa Dhondup" userId="d545e727c277e9af" providerId="LiveId" clId="{AEC58543-3F5A-4E48-B5B5-B17D6D429C2A}" dt="2022-07-04T06:51:32.650" v="12484" actId="20577"/>
        <pc:sldMkLst>
          <pc:docMk/>
          <pc:sldMk cId="4090204350" sldId="473"/>
        </pc:sldMkLst>
        <pc:spChg chg="mod">
          <ac:chgData name="Jampa Dhondup" userId="d545e727c277e9af" providerId="LiveId" clId="{AEC58543-3F5A-4E48-B5B5-B17D6D429C2A}" dt="2022-07-04T06:50:56.251" v="12341" actId="20577"/>
          <ac:spMkLst>
            <pc:docMk/>
            <pc:sldMk cId="4090204350" sldId="473"/>
            <ac:spMk id="2" creationId="{965475E1-BCCE-289E-C6AD-AA2D1DCFE804}"/>
          </ac:spMkLst>
        </pc:spChg>
        <pc:spChg chg="mod">
          <ac:chgData name="Jampa Dhondup" userId="d545e727c277e9af" providerId="LiveId" clId="{AEC58543-3F5A-4E48-B5B5-B17D6D429C2A}" dt="2022-07-04T06:51:32.650" v="12484" actId="20577"/>
          <ac:spMkLst>
            <pc:docMk/>
            <pc:sldMk cId="4090204350" sldId="473"/>
            <ac:spMk id="3" creationId="{454691B3-19FF-CA72-001C-8ABB7F41A7AC}"/>
          </ac:spMkLst>
        </pc:spChg>
      </pc:sldChg>
      <pc:sldChg chg="modSp new mod">
        <pc:chgData name="Jampa Dhondup" userId="d545e727c277e9af" providerId="LiveId" clId="{AEC58543-3F5A-4E48-B5B5-B17D6D429C2A}" dt="2022-07-04T06:52:08.290" v="12594" actId="20577"/>
        <pc:sldMkLst>
          <pc:docMk/>
          <pc:sldMk cId="1037869283" sldId="474"/>
        </pc:sldMkLst>
        <pc:spChg chg="mod">
          <ac:chgData name="Jampa Dhondup" userId="d545e727c277e9af" providerId="LiveId" clId="{AEC58543-3F5A-4E48-B5B5-B17D6D429C2A}" dt="2022-07-04T06:51:44.581" v="12501" actId="20577"/>
          <ac:spMkLst>
            <pc:docMk/>
            <pc:sldMk cId="1037869283" sldId="474"/>
            <ac:spMk id="2" creationId="{F9EF3BB0-EB6F-AA18-3BF3-E54BE3E46C3C}"/>
          </ac:spMkLst>
        </pc:spChg>
        <pc:spChg chg="mod">
          <ac:chgData name="Jampa Dhondup" userId="d545e727c277e9af" providerId="LiveId" clId="{AEC58543-3F5A-4E48-B5B5-B17D6D429C2A}" dt="2022-07-04T06:52:08.290" v="12594" actId="20577"/>
          <ac:spMkLst>
            <pc:docMk/>
            <pc:sldMk cId="1037869283" sldId="474"/>
            <ac:spMk id="3" creationId="{37D34CAC-425F-5F62-E4D9-C63C5674C375}"/>
          </ac:spMkLst>
        </pc:spChg>
      </pc:sldChg>
      <pc:sldChg chg="modSp new mod">
        <pc:chgData name="Jampa Dhondup" userId="d545e727c277e9af" providerId="LiveId" clId="{AEC58543-3F5A-4E48-B5B5-B17D6D429C2A}" dt="2022-07-04T06:52:34.585" v="12686" actId="20577"/>
        <pc:sldMkLst>
          <pc:docMk/>
          <pc:sldMk cId="144336822" sldId="475"/>
        </pc:sldMkLst>
        <pc:spChg chg="mod">
          <ac:chgData name="Jampa Dhondup" userId="d545e727c277e9af" providerId="LiveId" clId="{AEC58543-3F5A-4E48-B5B5-B17D6D429C2A}" dt="2022-07-04T06:52:13.967" v="12605" actId="20577"/>
          <ac:spMkLst>
            <pc:docMk/>
            <pc:sldMk cId="144336822" sldId="475"/>
            <ac:spMk id="2" creationId="{577A162C-9CDF-A1A4-DC33-C33E5008DDA9}"/>
          </ac:spMkLst>
        </pc:spChg>
        <pc:spChg chg="mod">
          <ac:chgData name="Jampa Dhondup" userId="d545e727c277e9af" providerId="LiveId" clId="{AEC58543-3F5A-4E48-B5B5-B17D6D429C2A}" dt="2022-07-04T06:52:34.585" v="12686" actId="20577"/>
          <ac:spMkLst>
            <pc:docMk/>
            <pc:sldMk cId="144336822" sldId="475"/>
            <ac:spMk id="3" creationId="{5268165A-1523-C2D1-FEBD-D3313CE40A4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34D02-70F2-97AE-A0B5-C6A774A8F2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685E7-CAE6-E669-24A9-27D6A66AB3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122AB-4F9D-46E4-B609-F27250F4A119}" type="datetime1">
              <a:rPr lang="en-GB" smtClean="0"/>
              <a:t>24/10/2022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C56D-918B-AD32-1011-E048097510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900F9-F8DD-9410-06BA-BEEE24D81D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A57A5-5DD1-45FE-8624-FF46FA0BFD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97962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AD17-3086-4A9A-AABA-B67F8C57A822}" type="datetime1">
              <a:rPr lang="en-GB" smtClean="0"/>
              <a:t>24/10/2022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9FA93-AF5B-40F5-BE39-0E76732B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3522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8707-8D56-50F2-48C7-94B6BCEDD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D2670-1862-C7B3-C9BB-F09EECE77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3899F-E48B-367A-C955-83F70D8B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69CB-D654-4438-8BBE-64490F60B947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1347-243C-7120-88DB-85CAA7F6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Prepared by : Jampa Dhondup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DFFD2-9108-ACA8-3631-88C64484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EEA9-4E9E-4312-8A98-1AD8BE34E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99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EC9D-2380-2299-91CD-570E42F3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D9203-C2B7-67B5-9298-777C6D9B2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0C28-FE62-912F-D3C1-ABC5E8B4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9B9B-23E4-4AB9-B9C1-E0B5FA8C77A5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169DB-132F-4AA2-B9A5-2705FD8C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Prepared by : Jampa Dhondup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9E63D-6EEF-D012-5AB7-90C6CA9B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EEA9-4E9E-4312-8A98-1AD8BE34E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35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BBDBC-9086-546B-CBD3-961FC2147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AF904-F0A2-E82B-4F67-6184E2FA2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848F-B338-BEBC-28C0-3D8D9230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6C14-25F9-41F9-AED4-4BA7A4E17EF2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0EB3-CFFB-4CAF-2A61-13028333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Prepared by : Jampa Dhondup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6615-FE7A-ED63-6D9C-DE9C2815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EEA9-4E9E-4312-8A98-1AD8BE34E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6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E5AF-17A2-89D9-0348-06B86894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5471-CE54-84B9-0091-45875A5B1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0EDD-8ADE-EC66-4E52-56B36F66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1587-6B62-49B1-8A20-0597C1283372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92A0-EA3B-3F8E-8A93-8969374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Prepared by : Jampa Dhondup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7E62-A3DE-D5FC-03DE-80B9A08D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EEA9-4E9E-4312-8A98-1AD8BE34E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1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3B16-4614-BF1B-4BD1-04039A8A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EBB68-DA0C-1102-AE49-2A1E8F25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6E9A6-B408-95CF-901F-D3D83DDA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B1D2-23E3-4870-A460-B7D133704079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4EE05-CD71-7D93-4700-C0C990A1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Prepared by : Jampa Dhondup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A5B92-0975-4B70-C657-97E0C465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EEA9-4E9E-4312-8A98-1AD8BE34E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93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0830-DB8A-C18A-20FA-E7F2479C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FF6F-5A02-C10E-F08E-609C13B92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A8EAE-FDC7-6843-B61A-636BF7513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C918E-A835-20F5-F21F-688C3CA1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FC44-2392-4C6F-9EFA-57A7FEDA5B19}" type="datetime1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873F9-3559-B3E8-14CF-F55E439F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Prepared by : Jampa Dhondup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C0C43-DB7E-E653-4002-32C4F26C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EEA9-4E9E-4312-8A98-1AD8BE34E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41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14D6-5BFB-E0DE-8894-46B9C32B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3B8B5-63A9-01D4-B255-EE58DA91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FF51A-A1DA-3B1A-D454-A061C1E7A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ED7C2-7EA8-FAE5-2EE5-66B0DBA07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E8809-4EC1-9478-84E3-4DE11A768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A8A5A-D890-82AD-035F-A16B0F1B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9D6B-3797-4574-8262-B9A3801B49E6}" type="datetime1">
              <a:rPr lang="en-GB" smtClean="0"/>
              <a:t>24/10/2022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AC92E-F099-80BE-38E9-5E90F705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Prepared by : Jampa Dhondup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C1AC5-7447-CA82-0F84-E664F73E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EEA9-4E9E-4312-8A98-1AD8BE34E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58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CC65-1C0C-1268-EA92-AB470AA0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F55CA-3106-BD35-79FB-A58E4164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2E32-CD0C-4801-8CA4-39331C65851C}" type="datetime1">
              <a:rPr lang="en-GB" smtClean="0"/>
              <a:t>24/10/2022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B9FB2-5512-5D28-E8C6-D36506BD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Prepared by : Jampa Dhondup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7231D-FC80-8090-32E6-08A5DC1A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EEA9-4E9E-4312-8A98-1AD8BE34E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79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3A45C-2694-0D9C-16EA-9BE8DB5C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63B8-FFC5-46EA-84F5-B5B4059784BA}" type="datetime1">
              <a:rPr lang="en-GB" smtClean="0"/>
              <a:t>24/10/2022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727D1-734B-87B3-EB1E-E2FDFD02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Prepared by : Jampa Dhondup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70064-C5AE-0A1F-E514-34CB498D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EEA9-4E9E-4312-8A98-1AD8BE34E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31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D7C1-29E4-9215-8020-98DF1D46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E89E-54AF-71AC-DCCC-1C53D264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15A5C-9EE4-D588-AC6C-0C2AC1C9F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8EF06-37C9-D4C1-BEE5-0C2BA4CC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BEFF-EE77-4BB7-8063-DBB2739565A1}" type="datetime1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57A0F-9613-EB75-219D-CD488C2C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Prepared by : Jampa Dhondup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83CF6-DB06-051C-7EF0-164A2BF4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EEA9-4E9E-4312-8A98-1AD8BE34E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25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0ED2-1FCA-0667-BEEA-20B87CD6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62BF4-F661-3654-6155-073D2A872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7B00B-9307-BF3A-19DE-06DB24032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8F630-6F3D-9A2F-B0C2-FC47D813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FC8B6-75B2-4013-B38D-AED7BDA22F9D}" type="datetime1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1BE19-B90B-B4DC-CB40-5DDAC226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Prepared by : Jampa Dhondup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AC6B4-56B5-8A29-CEE2-A1C66881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6EEA9-4E9E-4312-8A98-1AD8BE34E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1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0E074-C6E5-D8F3-1291-6C570F6F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D620B-A0BC-ECAF-322A-79F00F32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6BD7F-B062-B379-CD67-134DD8F6D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32334-B6D6-4FED-972D-DAB23D190E26}" type="datetime1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D4D8F-B1BE-205C-4566-00374D944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Prepared by : Jampa Dhondup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443AD-900A-51CA-7227-5FBB2D1BB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6EEA9-4E9E-4312-8A98-1AD8BE34EE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8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479C-8504-1D75-7441-6DCCC371C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Practice Questions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FF5AE-15E0-35EA-B2EF-FC8D11144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78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9238-5E21-B74F-0FC1-22D69A2D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310C-223F-D6B0-7469-81B262CB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enter temperature in Fahrenheit and convert to Celsius.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5AB46-DE35-71AA-C461-B875831E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04" y="4311091"/>
            <a:ext cx="3501200" cy="14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954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93C6-2D67-E76D-27A7-44F7BD15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43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0E70-AC8E-3D48-2F73-1E20D034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convert Octal to decimal number system.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3522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4876-860E-120C-F08A-5C9117B7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44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9E3A-DDCD-5512-FE24-AF2B7F0C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convert Octal to Hexadecimal number system.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3192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D88F-8B03-A312-59CB-A5BB7EC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45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6A69-D039-8E20-8B75-EE996D8B9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convert decimal to binary number system.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0604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C749-F628-BE51-9559-4A0C92E5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46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BA06-CBD4-B99C-CE77-17F5AE28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convert decimal to Octal number system.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04326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3A4F-CCA4-CF0B-A53F-664275E4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47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1A9F-16A2-4C1D-1DF2-3CBB7DB9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convert Decimal to Hexadecimal number system.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1043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41C3-DA83-5D74-2BB0-7494A375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48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FC10-5B75-C661-C7D2-17F05862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convert hexadecimal to binary number system.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66475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E42B-B58B-CFB2-C172-26D811CA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49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A66C-EF9C-738E-B0D4-09BBBC48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convert Hexadecimal to octal number system.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7149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3D3B-5521-5B66-35AE-47FA41B6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362F-DB04-4624-D2EE-C290EE493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convert Hexadecimal to decimal number system.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3299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3A463-6694-5BF8-2B68-9909813F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8D3D6-7666-EEB5-E106-829B8F47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Pascal triangle up to n rows.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8381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EF4E-3450-4287-C9D2-34DAA42F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576CF-BC46-D4A4-C0A8-0569154FB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pattern programs – write a program to print the given star patterns.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3F3A3-0A8B-7DEC-800C-C77F13E3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3156"/>
            <a:ext cx="1895740" cy="18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7CE85D-E3AD-35E2-A182-CEEF5C055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232" y="2630760"/>
            <a:ext cx="3486637" cy="1924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AEF23A-132F-3006-8A49-8556524DB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315" y="2587893"/>
            <a:ext cx="2495898" cy="1914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F43D0-137A-3A6B-35BA-209F275D0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63" y="4804261"/>
            <a:ext cx="2276793" cy="18576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F83F23-7767-3E76-A3BF-29499AB26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9518" y="4785208"/>
            <a:ext cx="2572109" cy="18957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7501BF-2B02-7298-154D-9AD027B36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821" y="4966208"/>
            <a:ext cx="2657846" cy="16956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481847-68D6-6979-D350-A7044A62DA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7311" y="4718524"/>
            <a:ext cx="3324689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5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359A-EBAA-CF33-0698-F77D3BF7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7A32-646B-2C26-96E9-5A6FF63B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convert days into years, weeks and days.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4632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777E-CCF0-F78F-3D96-2FB488F1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3C017-76B4-6800-2B74-D462F968D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881" y="1638050"/>
            <a:ext cx="2534004" cy="1790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6BC82D-3EC6-6F94-4D8F-5069069E9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882" y="1495155"/>
            <a:ext cx="2886478" cy="1933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D31F00-19B8-6F68-7965-975CB4098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711" y="1461215"/>
            <a:ext cx="3191320" cy="1943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20799C-D9AC-07A1-6912-2063EF4ED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04" y="4414975"/>
            <a:ext cx="3667637" cy="1895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94665-6F79-82DB-6D68-512A9200E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698" y="4319712"/>
            <a:ext cx="2981741" cy="1991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2E00A3-3FF4-09E5-3B6B-0BBAB7FE4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1426" y="4118086"/>
            <a:ext cx="3572374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2003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5D74-FAA1-2B62-A882-A653C130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42BE6-69E4-3350-3449-0A6373044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534" y="1618997"/>
            <a:ext cx="3772426" cy="18100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C44978-5B47-1079-957A-91B4E0EBE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708" y="1474487"/>
            <a:ext cx="4372585" cy="1867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D862EB-191B-96B7-4EB6-6C1FB814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041" y="1474487"/>
            <a:ext cx="2353003" cy="1914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20CC2-8C42-6723-AFDC-E793015EA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25844"/>
            <a:ext cx="2838846" cy="1895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58CFA8-72A6-2A76-A89D-2FB7ADBAB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7046" y="4104446"/>
            <a:ext cx="2915057" cy="1933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9DB10A-E57D-182A-8B34-00C259AC4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103" y="3950709"/>
            <a:ext cx="3115110" cy="18862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C975C5-C393-E066-0F55-3229153D7E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7422" y="3734532"/>
            <a:ext cx="261974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1130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7FE6-DF80-DD6D-382F-01E60B08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programming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D944A-96B4-407A-4048-2EED2150C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141" y="1690688"/>
            <a:ext cx="2159007" cy="21173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6D00B-E9FA-25B1-0B34-D9D4C477F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089" y="1489260"/>
            <a:ext cx="1972120" cy="2318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4F3A4C-7C42-2948-EB6D-4140CFCA2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890" y="1489260"/>
            <a:ext cx="2078373" cy="2318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657A2F-5719-9C89-82B1-20A3BAEE9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230" y="1410060"/>
            <a:ext cx="2159007" cy="23979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361B5D-DD37-D230-585E-416ECB5E6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07" y="4467004"/>
            <a:ext cx="2011705" cy="20258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D3208E-83E4-0A56-D98E-2DB8AFFE69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0212" y="4467003"/>
            <a:ext cx="1469313" cy="20258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F8201A-2819-DEE5-E14F-96C7552241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9525" y="4464358"/>
            <a:ext cx="1608823" cy="20285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A12C76-96E3-EC64-4853-829EE969A6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3653" y="4464358"/>
            <a:ext cx="1469313" cy="21231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34BC3F-D443-CD68-35FE-C0FD03F7F1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8053" y="4415282"/>
            <a:ext cx="1474420" cy="207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4766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5951-0C8C-D282-2A73-22FB2591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DD909-EED0-41A5-ADD2-144CB063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pattern programs – write a program to print the given number pattern.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922AD-BDF0-6AC1-45E3-12CD309B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91" y="3053424"/>
            <a:ext cx="2181529" cy="1895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36BE37-03C3-5E31-BAD1-E95726465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292" y="3053424"/>
            <a:ext cx="1800476" cy="1895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099539-0561-8A36-F12C-0C4A84C62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768" y="3120108"/>
            <a:ext cx="1867161" cy="1762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4EC039-2974-0107-33DE-E71D27281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928" y="3053423"/>
            <a:ext cx="1721857" cy="17623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C3C03B-415B-F2EB-C543-22998735E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349" y="3143922"/>
            <a:ext cx="1782658" cy="16718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C76377-9568-8F25-20A8-E977A1880E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490" y="5041657"/>
            <a:ext cx="1819529" cy="16575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7956C7-5280-0835-7827-0E86CFEEB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1458" y="4984499"/>
            <a:ext cx="1838582" cy="1714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717BC6-60BF-DCE9-E037-8DA5B29A28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4145" y="5008314"/>
            <a:ext cx="1495634" cy="16671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29C865C-26F2-231A-E05C-1BF6589E16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4142" y="5010307"/>
            <a:ext cx="1714739" cy="17909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FD132A7-35F7-3B37-3F5E-837D876A57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98485" y="4984499"/>
            <a:ext cx="165758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1106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4ACA-3B22-6517-D593-2E37AA30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pattern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87C007-09F6-5138-6C99-7B71822A2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743318" cy="161947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728E14-AABB-2153-0862-6E1ECE58D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878" y="1690688"/>
            <a:ext cx="1914792" cy="1667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CF707B-F291-1C94-FB9A-1F3043F43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030" y="1585898"/>
            <a:ext cx="1743318" cy="1724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65FB2C-2881-32EF-DBE1-9092797BE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708" y="1585898"/>
            <a:ext cx="1829055" cy="1705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A34450-5798-458F-CA88-61C2271DD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4094" y="1628766"/>
            <a:ext cx="1648055" cy="1638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2711A3-8302-3CB7-4BD9-7E576621B7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661" y="4114825"/>
            <a:ext cx="1800476" cy="16290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B35C2B-6DD0-7491-9E60-BF4D99B58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521" y="4114825"/>
            <a:ext cx="1380744" cy="16841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E743B8-67C8-69B1-44C7-D80B873391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8670" y="4239473"/>
            <a:ext cx="2264950" cy="13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1876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A796-6141-E619-3169-7C3B72C9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83D4E5-3A3B-02C2-2195-5A3B1AF16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0291"/>
            <a:ext cx="1781424" cy="174331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88CD52-F4A0-5767-1B58-54D838A6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624" y="1586437"/>
            <a:ext cx="1810003" cy="1781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F3DF27-B21C-645F-89D3-EB777349E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357" y="1520291"/>
            <a:ext cx="1838582" cy="1762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C068D5-6F57-CD69-2DAA-7C3E83DA6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669" y="1520291"/>
            <a:ext cx="1714739" cy="1743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21B315-4A93-AF48-488A-97B418F20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7981" y="1586437"/>
            <a:ext cx="1648055" cy="1648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00FC8A-F91A-BED2-B84C-300584EB3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7609" y="1460443"/>
            <a:ext cx="1733792" cy="17242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B3DFF-C57A-692C-20D7-16F4F08CB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727" y="4286983"/>
            <a:ext cx="1590897" cy="17052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8E8E42-366C-610C-69E5-B3441B6742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6658" y="4263166"/>
            <a:ext cx="1762371" cy="17528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0A8F95-BF0E-BFE7-1558-0C0024884B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6063" y="4329850"/>
            <a:ext cx="1714739" cy="16194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574C04-C65D-3B41-8E5C-776A39F7C2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3143" y="4322236"/>
            <a:ext cx="1543265" cy="16480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A0400E-B4F3-2784-90E1-AF18AC25DD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8549" y="4253639"/>
            <a:ext cx="1705213" cy="16956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769E39-B1E2-B522-4C65-C54CCCCE30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25903" y="4223709"/>
            <a:ext cx="167663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420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4362-EF08-4E0D-B3EB-4857043E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0,1 easy number patterns 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240130-7D99-074F-5ECC-6BCB74221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941" y="3295784"/>
            <a:ext cx="1790950" cy="169568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B7520A-D8C5-1146-2A6B-F827FBA4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102" y="3229098"/>
            <a:ext cx="1695687" cy="1638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B507F5-F569-D604-69CA-9CB39A72D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29098"/>
            <a:ext cx="1857634" cy="1705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B7B4EF-52E7-EA85-5E7B-02FED4E54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845" y="3229098"/>
            <a:ext cx="171473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7965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3FEF-AC6A-E65F-ED5A-0A51D18F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hard Number Pattern 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2A26FA-9269-BD4F-014F-FA6221FB2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441"/>
            <a:ext cx="1971950" cy="168616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DC292-B6D0-B360-A092-17DB2F067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556" y="1825914"/>
            <a:ext cx="1743318" cy="1695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F76C2E-37D2-90DC-5C6F-A6ED3AA2E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098" y="1835441"/>
            <a:ext cx="1933845" cy="1638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C415F2-F7C8-FD92-52D8-395409E33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536" y="1911651"/>
            <a:ext cx="1895740" cy="1609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FB79F3-12EF-6EE8-C76F-01B4C2AAE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5692" y="1780945"/>
            <a:ext cx="1848108" cy="1648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F6CC89-C9B4-6028-ADF6-4B6357EF59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463" y="4388090"/>
            <a:ext cx="1781424" cy="16861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DFD4E9-F3A0-FED6-C504-3C4A196357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8714" y="4348673"/>
            <a:ext cx="1629002" cy="15908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1C2C78-BF8E-7592-2391-815466DA1E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4341" y="4243883"/>
            <a:ext cx="1743318" cy="16956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F41F65-D815-C3D1-5BC2-1711A48F3D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9418" y="4186280"/>
            <a:ext cx="2019582" cy="17814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DB0767F-758E-E733-5D23-81B76D3479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7451" y="4186280"/>
            <a:ext cx="171473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296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021D-F488-A4F1-23A7-C10DAC92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7256F5-B70E-BD09-E730-45DFDDC7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412" y="1690688"/>
            <a:ext cx="1857634" cy="169568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E76E9-8034-DB29-0780-B141041A1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993" y="1757373"/>
            <a:ext cx="1762371" cy="1629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5BD3F-F2C2-00CA-A30C-CD2E3CB2F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920" y="1776425"/>
            <a:ext cx="1686160" cy="1609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D55269-350A-5B8B-11E6-3165BF9E9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636" y="1795478"/>
            <a:ext cx="1705213" cy="15908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E3B06E-7EF9-7CC4-7E75-174485DC14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405" y="1424358"/>
            <a:ext cx="1503372" cy="1965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DEB12F-A251-DB53-5706-494D216619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412" y="4202133"/>
            <a:ext cx="159089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257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B991-C36C-88B6-791E-BF7A3647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 Number Patterns 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2C334E-B07A-F4E4-9AF4-1ED755956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86" y="1705747"/>
            <a:ext cx="2794929" cy="406405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F6DD9E-6A67-95E7-AD9F-5BBEFB5F9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542" y="1648723"/>
            <a:ext cx="2543194" cy="41781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A6A73-EBB2-3578-60C9-0F2EAAC32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736" y="1657947"/>
            <a:ext cx="2808526" cy="41596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92B0D4-A033-A451-4651-9C037CB41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642" y="1701517"/>
            <a:ext cx="2261158" cy="40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3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7D2D-8FD9-8086-BFC1-929F9ACB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DCE1-85EB-85C5-6743-7623A6ACB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power of any number </a:t>
            </a:r>
            <a:r>
              <a:rPr lang="en-US" dirty="0" err="1"/>
              <a:t>x^y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2625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44BB-7798-64FC-5E3A-97DB18A2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Tricky Number Patterns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CFE3B2-A655-00A3-7640-B84D0A3C3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4923" y="465515"/>
            <a:ext cx="4148877" cy="5926969"/>
          </a:xfrm>
        </p:spPr>
      </p:pic>
    </p:spTree>
    <p:extLst>
      <p:ext uri="{BB962C8B-B14F-4D97-AF65-F5344CB8AC3E}">
        <p14:creationId xmlns:p14="http://schemas.microsoft.com/office/powerpoint/2010/main" val="284196848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CBA6-AE41-BE23-9DC0-355F8455D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and Recursion Exercise 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BBAAC65-EF74-3166-BB00-AB6413EDA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24051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09CB-A5D0-9630-5D27-0E2408D5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B67B-C09F-EA71-DFF6-1189252D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cube of any number using function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33268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5A4A-97CB-BEA4-EBF4-F90FCCBF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5352-3BEC-FB06-9745-F5A01FF99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 a program to find diameter, circumference and area of circle using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72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549C-6C8B-9367-392B-432461EF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E81B-E7FA-D5BC-43CD-9A331009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maximum and minimum between two numbers using functions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38447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D127-0C75-529E-255D-B728C7E1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0A97-C032-1801-052A-ECFB6186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number is even or odd using function.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83000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DF11-E435-5328-1F00-B0AB1816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07C5-B4BF-C7D6-5DA3-FC294798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given number is prime, Armstrong or prefect number using function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18535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BC19-E7A8-3E50-4DD9-1B0CACF0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B97E-05F1-2736-F021-16898861E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all prime number between given interval using function.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17780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FD32-CC58-4CFE-801A-89AFE98B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C8C2-D967-97D4-94C7-AC1F89C2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all strong numbers between given interval using function.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63258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BC91-60B5-A345-B1C6-EC17F3A9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AF14-12DD-FDAE-25F8-9D2B2BE1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all Armstrong numbers between given interval using function.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65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A4C2-6EE1-907C-BCC6-6E4313BB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73E75-2108-6BB6-E008-02AA8AC5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enter any number and calculate its square root.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78851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AF40-6583-8136-9A2D-2C2E3EDC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CE02-2AA5-4EB4-5D32-5610C242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all perfect numbers between given interval using functions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17207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76C0-4D93-864F-BA4E-BA5804BF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2AF8-C280-EC9A-B977-3E77D4B4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power of any number using recursion.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92753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5AC8-134D-1EC1-1B5D-C44B0A2C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4885-A37D-2267-FC0E-AB3EFF49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all natural number between 1 to n using recursion.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60304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29D1-1469-7F5E-D839-C885E507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12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8B20-D2E8-EABB-DED0-8DE0FFDF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all even or all odd numbers in given range using recursion.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28771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1476-20AD-77B4-74E0-6D0A6439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0035-E75F-BED4-51B3-1C47A3A13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sum of all natural numbers between 1 to n using recursion.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5157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2C30-BCA1-9048-2B56-4CAF59AE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41C52-1D96-8AA2-4B24-A7ADF1AC1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sum of all even or odd numbers in given range using recursion.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38990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F52D-6989-4714-7EEC-F31CFF19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15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5D4E-9E3C-9D12-B080-5E441C43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reverse of any number using recursion.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25323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D198-F7ED-2DA4-2A9D-B2C7D24A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16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CF96-2DF4-4B3E-8871-326DA0D5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number is palindrome or not using recursion.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51381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DA5C-F58E-B1D9-C67F-3F325EC4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17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8F35-961F-2CF2-26A8-4AFB2A6AE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sum of digits of a given number using recursion.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97448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A764-0449-4205-5AF0-9B2FE4EA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18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4950-D555-AA9D-23D4-7C3186D2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factorial of any number using recursion.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11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0813-8743-8F32-1089-97242CFD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321BB-14A1-D288-DC30-2FFF64B7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enter two angles of a triangle and find the third angle.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51390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B36C-3FCD-0A22-72FA-1960BAE3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19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040A-EA35-7F30-9E22-08764A17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generate nth Fibonacci term using recursion.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08805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5A3A-C7E2-879E-78FA-486CCE0E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178E-A478-86D3-C461-E4542DE3F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GCD(HCF) of two number using recursion.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81856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7A6B-DF22-D547-8EF8-E6C856EA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DDD2-A6C5-E1BC-1B02-8BBA2F6D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LCM of two number using recursion.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80206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AD67-2088-A99E-854D-F016085D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22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9E07-560F-EEF0-9245-872E595B1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display all array elements using recursion.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51717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A9A2-D00E-4216-7665-54E412CD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23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88BAA-0BE1-E3FC-2B25-1BC829F3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sum of elements of array using recursion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86240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08C-08E6-6C44-7EF8-6E3885F2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F907-2453-3C16-6C51-32656F3A6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maximum and minimum element in array using recursion.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72494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B4D269-2C93-2ACD-8043-52FADB242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Array Programming Exercise</a:t>
            </a:r>
            <a:endParaRPr lang="en-GB" sz="7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05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3EAA-7951-471D-B70D-6CB7D6A1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5081-2B28-9C1D-DB7A-0330FEA6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and print element of an array using recursion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5380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DEE9-3096-829C-64C7-9356BAD7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F027-E4E7-AB6F-20C5-0A06AC4A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all negative elements in an array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9476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3E68-AF6E-0AB9-4B78-8BFFB476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ED0E-264D-43B9-F313-D514DC320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sum of all elements in an array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25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2E4B-D2F9-DBEE-C328-EC1B18C3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1BEC-3468-CC0D-4613-67C7A7D3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enter base and height of a triangle and find its area.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22919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8192-1382-1293-E7F7-FB4E43F6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3DD9-9955-C17C-FCBA-3B66F25B8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maximum and minimum element in an array using recursion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94696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F4AC-2CDE-40E7-7ED6-DA6F22AD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6C38-D703-FE10-34C7-B394FB23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second largest element in an array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24260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D712-58E1-E7BD-1404-BF97F762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BF45-D9AE-D21D-13C4-E4C5F3F82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count total number of even and odd elements in an array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84556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22AC-4A40-306A-88DE-980B5D7C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B6F5-E52E-2087-B319-C2F176A8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count total number of negative element in an 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67017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8E84-B06A-7D3A-0410-2AB036B0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77BF4-B414-78D2-404B-77BC5476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copy all elements from an array to another array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90778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2CA2-1057-B58D-C8D9-9EB08D61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D237-99EC-F94C-A85F-6B410FFA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insert an element in an array.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64644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B31D-A0F3-AD7C-8E58-0767D465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D682-5835-E7A5-1101-523D0EF27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delete an element from an array at specific position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28553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357C-D00C-BC33-2107-C98EDB79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5623-D363-753E-8AD8-C863A170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count frequency of each element in array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98248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9578-1DAA-246F-1610-EEF34F36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B00B7-6228-3754-C65C-9E9FDFB73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all unique elements in the 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90151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8F9F-2453-7AA0-DB99-E536BFC0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369E2-7DE9-D484-B6B8-146DEA41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count total number of duplicate elements in an array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57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3F54-25F5-8FA8-BA53-A02965FF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05804-82B1-5B06-B9DB-9883D2B4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calculate area of an equilateral triangle.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FB973-170E-0719-4407-C0D10411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769" y="2372557"/>
            <a:ext cx="2954462" cy="361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830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3D8B-A808-D2BB-6755-41A16A69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3EB2-C9FE-9FBD-E47F-B2E7A236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delete all duplicate elements from an array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72883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C3FF-785D-7FBB-1770-8CC1B25C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15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24D0-EB74-6D84-5E22-E4D186F2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merge two array to third 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82559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4026-9E08-4803-D1B9-A9228FB6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16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5A59-0A34-567C-8902-5DD4C0F6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reverse of an array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9878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9884-843D-38FA-EEBD-AF4A5EB2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17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8CA3-62D9-E577-5219-B88EA6D7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put even and odd elements of array in two separate array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2420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D911-BE93-A2DE-2D2A-134BA7FF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18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EB7C-1232-BAF1-B398-B2AD893E9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search an element in an array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97716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4EA8-7979-ED06-51D4-17A7A1A9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19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9585A-91B5-9AD7-2082-EA878495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sort array elements in ascending order or descending order.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75358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EB0B-F4DE-CFC9-FA16-ABC79DE3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DEAC-0682-7334-DF84-A6930CF49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sort even and odd elements of array separately.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73654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DAAC-613D-496A-3B37-042723CA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8529-847B-DAE1-B351-CF9BE08D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left rotate an array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51242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DAD1-3BC2-6895-64DB-4F975040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30E1-27C5-6213-F0B7-A7A053998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right rotate an array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35094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707EDB-D1FF-2AE7-D759-77E74696D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Programming exercise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14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53FB-E875-4AE0-827B-F279405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2BA8-3386-549A-61F6-D211EDDF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enter marks of five subjects and calculate total, average and percentage.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52779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5677-1087-ED20-A23B-BB356816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A0B1-2840-BBAB-8B02-A77739CB9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add two matrices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26014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7A0B-40A3-7545-2140-1D7D5E06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FF14-56C0-67B2-DBC0-02D7643E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subtract two matrices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52215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FC96-147D-2F6A-2CD7-5C5EEE8F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2A46-F76F-CD2C-4052-6D226BAE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perform scalar matrix multiplication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70920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C1A3-50CF-EA25-9759-29991C08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1F99-978B-12F7-7DC0-82AF0276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multiply two matrices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16004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1875-00D4-ECCD-E149-64D30B7C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884ED-C68D-91A6-F23B-D77F9DD2F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a program to check whether two matrices </a:t>
            </a:r>
            <a:r>
              <a:rPr lang="en-US"/>
              <a:t>are equal or not.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77216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9F32-F955-3335-DB28-78E30DFC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1AB2-2BFF-C995-AA7A-A9DC19DB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46268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32AF-712D-4486-E10E-8FB287DE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0F12-73DB-805C-0845-161081FB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1117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7882-0FCD-6B81-6446-C459BB66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A79F-675A-48D4-E864-8BB6817A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2855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2996-F18F-0E08-9D32-77B10C23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4DF6-13BD-6163-AED5-368A39075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08340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AD41-2532-F5C6-4844-1E860E23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0E1A-6BFC-D092-AC6D-D920991F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74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2B8A-8C47-F48C-FEC5-37E87E9E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8FB6-294E-309D-CF9E-2D306BE8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enter P, T, R and calculate simple interest.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64832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5F55-0337-A4D3-6B20-E759F17D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A4CDD-28CC-7476-DBD5-D8855DCB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64807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A70030-B377-2671-3239-1DE0B9CD9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Programming Exercise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779F4-C6F0-A6EC-57DA-2D22C49E0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9569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9F23-1389-519E-AF13-342B9D3D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9691-F17F-7E4E-B602-A7CBEFC69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length of a string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83825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37E1-BF11-9B0B-EF8C-A33837F7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0FE3-CF8A-0E4B-2BFD-4A45A750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copy one string to another string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88524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A6F4-CD32-7AE4-2356-417AC893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EC728-2341-A94B-E696-9BADAC8C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concatenate two strings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95494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2D12-A652-E6CF-8886-262BCAFD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5750E-F698-D322-18CB-7FF2CA6E2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compare two string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49406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F0E4-2A5F-031E-4B3D-548CCE54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56E6-B9AA-FB5B-B14F-28B288A76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convert lowercase string to uppercase string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43395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56D2-1E3A-D2C5-1DAC-76D51981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08B1-EC9F-8E07-2C9E-41919D733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convert uppercase string to lowercase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45103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C437-CAF8-F600-D00B-2AB7695A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BDD1-FD19-7B30-ADD4-F3CF9596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toggle case of each character of a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040753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1A7E-1E67-591D-176A-A37BFE05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1818-B243-E7A2-7181-BA0B9F06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total number of alphabets, digits or special character in a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80F-87A8-9905-E200-1344E39B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17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4E73-27EA-B324-FFF5-0A9D6E7C9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enter P, T, R and calculate Compound Interest.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76750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1D4A-D6F7-8B91-A118-348A276A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D701F-1665-4C5B-1AF3-618DF2F3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 count total number of vowels and consonants in a string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39459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4006-B532-E941-F864-0FF8D721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0F778-BB4E-9D2C-1EC1-029F20C47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count total number of words in a string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984613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9175-2045-5AB8-B550-B1D2ED0C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F246-A255-7B71-D1D4-8B9A6A0A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reverse of a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30159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86F1-4FC0-0624-CC94-ED8F1054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F117-BEF9-B101-5737-2A5FCCCF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string is palindrome or not.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27168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2060-D2C0-1BF3-7798-3A2B2F18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2D55-6155-6523-CFE9-30438E46D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reverse order of words in a given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86894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3E44-E089-54E4-D829-721D0D36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2390-F066-1FCB-4D8F-27C328474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first occurrence of a character in a given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72488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81BE-145B-8860-DA0D-248791EA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15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4C08-09B8-6B34-2389-9E8AF6D0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last occurrence of a character in given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18202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F842-FDF3-E1DC-F176-AE1F5FC1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16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F60D-F7B0-7361-D5A5-1CC083E4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search all occurrences of a character in given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32291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C1E0-40EA-3ADA-9356-1A48A51F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17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2953-E6C1-5BE7-6588-C7EB197A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count occurrence of a character in given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728621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D4F6-1AC2-50DF-85A3-7A378CF8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18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0F6C-58F9-EF26-E903-9EE35E8AF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Erite</a:t>
            </a:r>
            <a:r>
              <a:rPr lang="en-US" dirty="0"/>
              <a:t> a program to find highest frequency character in a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23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013908-09C7-D517-7A46-77370934B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Programming Exercise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830F5D-237D-0B3D-958D-B8B204AF1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07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5BC9F5-EE1A-56AB-69A5-7AB6E0543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Operators Programming Exercise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A8ECF1-2C77-0DC8-C36C-28A38A7E2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2298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165A-D8E6-D512-4414-5F4799B4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19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5A73-3655-23BD-2BC4-8B2A6EFD3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lowest frequency character in a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23590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81B0-15EE-A94A-8E9E-309128BF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DBF9-18D4-EF01-7E50-D25CE1B2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count frequency of each character in a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72622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5B96-B113-8846-8CBC-183ABEA6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B832-96C7-E8EC-1B27-E498E18F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remove first occurrence of a character from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80289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DF89-208F-26CF-9ED6-F52B56CC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83921-B09F-B89C-F07F-52277DA22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remove last occurrence of a character from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214921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E220-7B9A-1184-BC41-E21A8D8C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84D85-7D71-E2F2-BB54-4FC6B5F3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remove all occurrence of a character from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40292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904D-B41B-B462-F31C-F7C751B5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E2FB-D626-451C-71F5-18EF886B4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remove all repeated character from a given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590018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800-60AB-1CB9-46B0-2873AC15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25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378D-A96C-79BC-3176-7874711C8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replace first occurrence of a character with another in a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22300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5A7D-8760-1090-945E-99163A8D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26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EE8D-30A3-F846-1C31-4FBCE134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replace last occurrence of a character with another in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730413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A8FE-269D-EB3C-4A8E-73CB4655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27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0F58-B13A-005D-E503-4F47EE6A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replace all occurrence of a character with another in a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31289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5B35-02E1-4896-7A54-27A795E3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28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7617B-86E4-AB3A-139B-672D29ECE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first occurrence of a word in a given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09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F6D0-223E-F0DD-EF60-8D61846C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9469-1B5A-8648-7051-CF4C1694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a program to find maximum between two number using conditional operator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703922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68FC-099C-DE46-6093-2FC41CAA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29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FF66-A248-655E-5C8C-77D6A721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last occurrence of a word in a given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693835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4510-683E-E764-0B3A-D8E9230E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2243-6079-B28B-406D-A302F8909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search all occurrence of a word in given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41395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8BEF-8509-E750-C6EE-521A9466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31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B44F-412D-0B36-3DE1-F5930A8B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count occurrences of a word in a given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665398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660E-9CBB-272C-4E7C-3DC95600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32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0F38-4671-1EBD-DD53-D9418D29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remove </a:t>
            </a:r>
            <a:r>
              <a:rPr lang="en-US" dirty="0" err="1"/>
              <a:t>firet</a:t>
            </a:r>
            <a:r>
              <a:rPr lang="en-US" dirty="0"/>
              <a:t> occurrence of a word from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43978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F8A6-4237-6776-A010-63998048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A243-4F8B-6027-5548-27C6D7A5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remove last occurrence of a word in given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37733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BD40-C0F2-4489-5824-429EE798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9746-7C78-EFB6-9097-4F5CC900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remove all occurrence of a word in given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81686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CEC5-0325-00A6-D096-C317FABC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35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B650-A1D1-123E-485B-76483430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trim leading white space characters from given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476966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75E1-BCCE-289E-C6AD-AA2D1DCF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91B3-19FF-CA72-001C-8ABB7F41A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trim both leading and trailing white space characters from given string.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20435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3BB0-EB6F-AA18-3BF3-E54BE3E4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37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CAC-425F-5F62-E4D9-C63C5674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trim leading and trailing white space characters from given string.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869283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162C-9CDF-A1A4-DC33-C33E5008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38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165A-1523-C2D1-FEBD-D3313CE4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remove all extra blank spaces from </a:t>
            </a:r>
            <a:r>
              <a:rPr lang="en-US"/>
              <a:t>given string.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6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6474-5C79-BC9F-1004-F8418125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B4B3-3F07-916A-5BD9-D2A7F2C2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maximum between three numbers using conditional operator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750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04D7-8348-6B31-87C0-8362EE3D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D2B19-CB28-BF0F-F793-F97FF9691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number is even or odd using conditional operator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261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C390-1E13-85B1-1434-CF57FE51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C84A-567A-5758-A664-5DE9E872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year is leap year or not using conditional operator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711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3129-57B7-D380-BCB7-92A0239E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A165-3D42-A4EF-884E-0BEE39B8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character is an alphabet or not using conditional operator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150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A8EDF5-C758-E28D-4BB1-525EFC4BA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If……else statement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01EF9E-A811-D0C9-0B31-97F38729F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95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0F82-CABF-1171-CA83-D2EB282A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49BF-B822-E41D-7021-18032291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 Program to find maximum between two number by using selection statement </a:t>
            </a:r>
          </a:p>
        </p:txBody>
      </p:sp>
    </p:spTree>
    <p:extLst>
      <p:ext uri="{BB962C8B-B14F-4D97-AF65-F5344CB8AC3E}">
        <p14:creationId xmlns:p14="http://schemas.microsoft.com/office/powerpoint/2010/main" val="687099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1656-22D1-4176-1C59-410CD976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008F-F125-FA2C-0FB8-C0507CD0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maximum between three numbers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758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600D-35B4-6559-0EE5-234B79D7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C0E7-3D3E-B454-1FC3-3976D3EE3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number is negative, positive or zero.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1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247D-7ECA-0ECE-9702-3D34EB4B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7E9B-6A70-1E9D-4E42-559695BCF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enter two number and find their sum.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23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4A14-8664-D471-9E01-CCF14330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CC36-E1B8-E5E9-FFB8-73559EF4E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number is divisible by 5 and 11 or not.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718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F7D7-8D7D-92A3-0D4B-1A25E54D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507E-ADE7-FDBD-4D5B-ED83CFEB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year is leap year or not.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572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6D92-5255-5D7B-1D15-FE67C35B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4F95-89A6-2288-5EC5-83A7B4C5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number is even or odd.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01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C1B8-B7E9-6F6C-516F-F68276A5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64B2-1816-1FAE-3BB2-513ECB9A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character is alphabet or not.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528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4225-403F-702F-8C39-319C03BC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609F4-09B0-2B99-AB5B-635C318F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input any alphabet and check whether it is vowel or consonant.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986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EA11-1FBF-02C3-CAE4-45721356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B518E-0BF2-D990-822E-B6DC1F0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input any character and check whether it is alphabet, digit or special character.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029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568B-F34F-C9D2-9AB1-C6FCEC99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93F3-663A-1B73-4DF8-CB1A592C7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character is uppercase or lowercase alphabet.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445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430E-7E30-1BD6-C2ED-5A0946EB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223A-FCB3-4523-DA9E-FFDA62D84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input week number and print week day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134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A4AA-B8DA-1646-46C5-15E13E53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3B37-455C-39CE-61D6-DEA5BB33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input month number and print number of days in that month.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677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69E1-951A-E27F-192A-798A4268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2F9C-17C1-AE76-F38F-7F903796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count total number of notes in given amount.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6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4351-E067-0E48-4E0D-7D7A0E8A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10EFB-63A2-3F40-EFBE-FAFC7191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enter two numbers and perform all arithmetic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745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A761-8DC8-392C-D476-13B05EE9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4CF50-ACAC-2E78-20C1-F15A9CF12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 program to input angles of a triangle and check whether triangle is valid or not.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Important  :  Some of the angles in a triangle is 180 degrees.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267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6BCC-244B-1A6F-30DE-465E327C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17D1-8FAA-9E60-133F-36AE6417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input all sides of a triangle and check whether triangle is valid or not.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Important :  sum of two side is always greater than third side.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132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CAE7-2DD0-9713-59C4-7C145B27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B6F48-E116-0B3D-0F08-C88DB2A1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 the triangle is equilateral, isosceles or scalene triangle.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Important</a:t>
            </a:r>
          </a:p>
          <a:p>
            <a:pPr lvl="1"/>
            <a:r>
              <a:rPr lang="en-US" b="0" i="0" dirty="0">
                <a:solidFill>
                  <a:srgbClr val="121213"/>
                </a:solidFill>
                <a:effectLst/>
                <a:latin typeface="Source Sans Pro" panose="020B0503030403020204" pitchFamily="34" charset="0"/>
              </a:rPr>
              <a:t>A triangle is said Equilateral Triangle, if all its sides are equal.</a:t>
            </a:r>
          </a:p>
          <a:p>
            <a:pPr lvl="1"/>
            <a:r>
              <a:rPr lang="en-US" dirty="0"/>
              <a:t>A triangle is said Isosceles Triangle, if its two sides are equal.</a:t>
            </a:r>
          </a:p>
          <a:p>
            <a:pPr lvl="1"/>
            <a:r>
              <a:rPr lang="en-US" dirty="0"/>
              <a:t>A triangle is said Scalene Triangle, if none of its sides are equal.</a:t>
            </a:r>
          </a:p>
        </p:txBody>
      </p:sp>
    </p:spTree>
    <p:extLst>
      <p:ext uri="{BB962C8B-B14F-4D97-AF65-F5344CB8AC3E}">
        <p14:creationId xmlns:p14="http://schemas.microsoft.com/office/powerpoint/2010/main" val="57556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25EF-BA41-BCF1-4981-814EA5D3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17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2CF18-42E3-D5DE-7BBA-9DCA1011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all roots of a quadratic equation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385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059C-745A-C2F0-72A5-FD44DCEE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18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4A14-93D1-01D9-E0F3-8A87EC953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o calculate profit or loss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16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1605-8D5E-E0A5-22A5-71CAC18C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19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9601-A6DE-6610-1002-59D7B421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input marks of five subjects Physics, Chemistry, Biology, Mathematics and computer. Calculate percentage and grade according to following.</a:t>
            </a:r>
          </a:p>
          <a:p>
            <a:pPr lvl="1"/>
            <a:r>
              <a:rPr lang="en-GB" dirty="0"/>
              <a:t>Percentage &gt;= 90% : Grade A</a:t>
            </a:r>
          </a:p>
          <a:p>
            <a:pPr lvl="1"/>
            <a:r>
              <a:rPr lang="en-GB" dirty="0"/>
              <a:t>Percentage &gt;= 80% : Grade B</a:t>
            </a:r>
          </a:p>
          <a:p>
            <a:pPr lvl="1"/>
            <a:r>
              <a:rPr lang="en-GB" dirty="0"/>
              <a:t>Percentage &gt;= 70% : Grade C</a:t>
            </a:r>
          </a:p>
          <a:p>
            <a:pPr lvl="1"/>
            <a:r>
              <a:rPr lang="en-GB" dirty="0"/>
              <a:t>Percentage &gt;= 60% : Grade D</a:t>
            </a:r>
          </a:p>
          <a:p>
            <a:pPr lvl="1"/>
            <a:r>
              <a:rPr lang="en-GB" dirty="0"/>
              <a:t>Percentage &gt;= 40% : Grade E</a:t>
            </a:r>
          </a:p>
          <a:p>
            <a:pPr lvl="1"/>
            <a:r>
              <a:rPr lang="en-GB" dirty="0"/>
              <a:t>Percentage &lt; 40% : Grade F</a:t>
            </a:r>
          </a:p>
        </p:txBody>
      </p:sp>
    </p:spTree>
    <p:extLst>
      <p:ext uri="{BB962C8B-B14F-4D97-AF65-F5344CB8AC3E}">
        <p14:creationId xmlns:p14="http://schemas.microsoft.com/office/powerpoint/2010/main" val="831569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EF73-2D40-3EBE-96F9-9D25B214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2E0C-2F18-D5BE-58DC-43F1320D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input basic salary of an employee and calculate its Gross salary according to following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Basic Salary &lt;= 10000 : HRA = 20%, DA = 80%</a:t>
            </a:r>
          </a:p>
          <a:p>
            <a:pPr lvl="1"/>
            <a:r>
              <a:rPr lang="en-US" dirty="0"/>
              <a:t>Basic Salary &lt;= 20000 : HRA = 25%, DA = 90%</a:t>
            </a:r>
          </a:p>
          <a:p>
            <a:pPr lvl="1"/>
            <a:r>
              <a:rPr lang="en-US" dirty="0"/>
              <a:t>Basic Salary &gt; 20000 : HRA = 30%, DA = 95%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995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5CD3-A872-8F5D-1E0F-FD26C6B8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7EA4-7F21-8639-BA8F-FD68AA45F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input electricity unit charges and calculate total electricity bill according to the given condition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first 50 units Rs. 0.50/unit</a:t>
            </a:r>
          </a:p>
          <a:p>
            <a:pPr lvl="1"/>
            <a:r>
              <a:rPr lang="en-US" dirty="0"/>
              <a:t>For next 100 units Rs. 0.75/unit</a:t>
            </a:r>
          </a:p>
          <a:p>
            <a:pPr lvl="1"/>
            <a:r>
              <a:rPr lang="en-US" dirty="0"/>
              <a:t>For next 100 units Rs. 1.20/unit</a:t>
            </a:r>
          </a:p>
          <a:p>
            <a:pPr lvl="1"/>
            <a:r>
              <a:rPr lang="en-US" dirty="0"/>
              <a:t>For unit above 250 Rs. 1.50/unit</a:t>
            </a:r>
          </a:p>
          <a:p>
            <a:pPr lvl="1"/>
            <a:r>
              <a:rPr lang="en-US" dirty="0"/>
              <a:t>An additional surcharge of 20% is added to the bill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6675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A4B3F8-5688-DE6D-2910-C2976764A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Switch case programming exercise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CE36DC-035A-9B83-1F0B-5872587FB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0918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92BD-9D7B-FAA1-97DF-ACE9206E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4D05-E1E4-DF8A-09B2-D5A9CD356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day of week name using switch case.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63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C7CF-530B-C37C-6DA9-921B39C9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5289-C85A-054D-A43D-2C6A4CD4F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enter length and breadth of a rectangle and find its perimeter.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689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A948-7A7B-26A0-2B08-375F71CE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FB37B-71A6-1105-12B6-1B3509EB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total number of days in a month using switch case.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062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7D95-784C-87A7-EEE6-2566D94F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CDF2-C8AF-4995-5180-83DF193A3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an alphabet is vowel or consonant using switch case.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036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DD0E-E54E-EF08-D932-1A5D4CC0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F2CA-E84F-819B-B142-F6CC956A3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maximum between two number using switch case.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693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F3C6-1341-27FA-64E7-8D2A6AD4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C3071-D19D-221B-8411-3CDCE2C1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number is even or odd using switch case.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191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2CA1-1FD8-65AC-AF6F-56DAEEE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9D84-FBC2-78CD-524E-E25C3EB5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number is positive, negative or zero using switch case.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85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A0BE-D99E-4298-9943-38DDA8C4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AA-3F46-A21B-8CCA-3AA4CE76B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roots of a quadratic equation using switch case.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581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2A13-CB0C-11B1-0365-46C58A2D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63C02-F185-14A9-DCDC-E36B9BA9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create simple calculator using switch case.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233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0CF56A-65E1-578D-E35C-6223AE4C4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 Programming Exercise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35DA07-D30C-ECD9-5A38-F836EE1548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627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3E76-AD33-FE7A-954A-A82E06F4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7704A-3CE8-BD4C-87C5-4E6BEF57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all natural numbers from 1 to n using while loop.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8727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DD37-0FE1-DDBC-279A-701FD3B6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3375-9D10-8695-8CD2-ABC6F59A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all natural numbers in reverse (from n to 1) using while loop.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48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A707-D436-9E7D-15B6-0F85E0CC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7E92-874A-A32F-5A8C-4884E004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enter length and breadth of a rectangle and find its area.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6516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D5E4-870B-F921-6C87-5FC36750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5099-595C-D56B-B60E-E5C882435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 program to print all alphabets from a to z using while loop.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2799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96D6-E066-5CE8-9C85-3022530A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5FCD9-E5C2-E7BA-29D7-34629BD8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all odd number between 1 to 100 using while loop.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8645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0360-B352-184C-3DE8-0853C1C0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AD58-CDEA-A568-81B2-9709221E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all odd number between 1 to 100.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5807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71DD-39FC-B410-981A-7635C147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16D3-37F9-823C-A08B-A5F633E29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sum of all  natural numbers between 1 to 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2427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B85B-569A-A174-D611-EB05E03C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4C2E-1467-786A-F506-40CF5C29B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sum of all even numbers between 1 to 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337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E282-0FFE-4078-D7D5-476015B2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B310-5665-45BF-D6A6-AE223FD7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sum of all odd numbers between 1 to 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6380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80A9-D0F4-AED7-29E6-B94F6ED3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2300-5459-A696-1869-FFE21F3C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multiplication table of any number.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2659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9D43-986E-0A32-C01C-D0EE48F7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2AB-21B5-A918-07B9-52952338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count number of digits in a number.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2294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A087-C341-51E4-649F-13F50F98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6224A-CA48-061B-F9AB-0C72AB35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first and last digit of a number.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9178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9BA4-6759-C7F6-0973-E9BD773C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25C8-67E9-0214-F43C-90D106DB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sum of first and last digit of a number.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43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E974-4649-9485-52F4-49479ED4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B002-8044-2678-C3BA-AA9C93E7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enter radius of a circle and find its diameter, circumference and area.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7870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0F2B-67EA-8BA0-A728-493AF693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6653C-B9BF-ACEC-78B6-39F2901F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swap first and last digit of a number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8732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C9E5-5D75-4880-ABEA-BFD466C3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0D35C-3019-80D8-764C-AEEB32276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calculate sum of digits of a number.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037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642B-6B96-69D4-05DE-0D476D6F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15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279A-1148-75D8-AB08-FA2EF5A75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calculate product of digits of a number.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0691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89EE-7BC6-6339-7A0B-99ABA313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16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380F-E336-B847-8D24-BC701779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enter a number and print it in reverse.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4351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06E4-B628-C86F-D77E-1EC1BE5D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17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746C-72C9-76C8-1AF4-8BA9397A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number is palindrome or not.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9338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F58A-9F33-48F1-4A91-1EA4CFC0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18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97C3-2D59-A686-DECF-9D6B8263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frequency of each digit in a given integer.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123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E933-4C26-A421-A9B4-145E9ACB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19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D4E6-B719-4974-2596-94239F690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enter number and print it in 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0478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78D0-E4DE-8F30-B5DC-3EA9CC65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D027-432D-AEE0-B513-8A1A0C7D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all ASCII character with their value.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509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93B0-8D39-D60A-8D71-2AE08C23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E349-BF86-0A4C-515B-5C391666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power of a number using for loop.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8126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9C70-397D-FBF6-CDDD-742BDA24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CAE11-ACC4-9E04-AEE3-AB2667EC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all factors of a number.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2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8AC6-7C4F-A4FF-CCE3-35464864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EB6A-00BF-0C80-4A58-A1E0BC50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enter length in centimeter and convert it into meter and kilometer.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2500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C715-9494-721E-3744-67EC795A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860D-1F9D-10F3-FD17-95B23BC2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calculate factorial of a number.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1333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0972-8225-4F6C-F7B1-29B82167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24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BCD4-E121-62D1-B6E0-7526197FC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HCF ( GCD) of two number.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9698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AC05-26C4-39EB-322E-334CAD45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25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7D36-A5F8-9A1B-9060-29F9EC9D0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LCM of two number.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5725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F553-D415-A264-02AA-AACC7FC8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005E-3271-C305-D8B7-847DC93A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number is prime number or not.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1473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9FB0-F16D-DFA2-0F8C-93A13635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27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D806-24E6-B0E4-B92D-BC89619C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all prime numbers between 1 to 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9656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052F-DA36-C46B-6E1C-FB4CA3EE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28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FB74-47F6-6CD1-24AB-10CA2BC2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 program to find sum of all prime numbers between 1 to 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6668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793E-DCE6-80AA-A6D0-F125F4E2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29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3A45-E6A8-45CD-7F92-0B07A49F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all prime factors of a number.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4035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A6EC-ED10-FB59-ABD6-6415F966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30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79EE-F1D9-2748-C68A-3C0767646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number is Armstrong number or not.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1246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C25C-5DEA-1416-EE74-97DB903B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8DF4-0A0F-14F3-C433-6C20FF7A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all Armstrong numbers between 1 to 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8792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A3AE-8544-F4D5-8C56-1DFD6FB9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FEE86-C751-0A95-74C3-BEB263CC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program to check whether a number is perfect number or not.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Perfect number is a positive integer which is equal to the sum of its proper positive divisors.</a:t>
            </a:r>
          </a:p>
          <a:p>
            <a:pPr lvl="1"/>
            <a:r>
              <a:rPr lang="en-US" dirty="0"/>
              <a:t>For example: 6 is the first perfect number</a:t>
            </a:r>
          </a:p>
          <a:p>
            <a:pPr lvl="1"/>
            <a:r>
              <a:rPr lang="en-US" dirty="0"/>
              <a:t>Proper divisors of 6 are 1, 2, 3</a:t>
            </a:r>
          </a:p>
          <a:p>
            <a:pPr lvl="1"/>
            <a:r>
              <a:rPr lang="en-US" dirty="0"/>
              <a:t>Sum of its proper divisors = 1 + 2 + 3 = 6.</a:t>
            </a:r>
          </a:p>
          <a:p>
            <a:pPr lvl="1"/>
            <a:r>
              <a:rPr lang="en-US" dirty="0"/>
              <a:t>Hence 6 is a perfect number.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76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1821-E4B6-7B7F-86E4-BBC182CF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9198-4099-7461-6E0F-A59F032ED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enter temperature in Celsius and convert it into Fahrenheit. 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1026" name="Picture 2" descr="Celsius to Fahrenheit conversion formula">
            <a:extLst>
              <a:ext uri="{FF2B5EF4-FFF2-40B4-BE49-F238E27FC236}">
                <a16:creationId xmlns:a16="http://schemas.microsoft.com/office/drawing/2014/main" id="{DE23DEE6-3A82-58DB-3ECA-82E531E97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18" y="4066621"/>
            <a:ext cx="3809163" cy="153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9750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2595-8751-6155-D6E5-D179CD56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B6FF-511B-4A4D-D176-594C6912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all perfect number between 1 to 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7039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D300-8DC4-7B9D-F323-78A20CC3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4976-EC76-E21A-C474-B20FA7F1D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number is strong number or not.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4243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9DD1-3DB6-AC85-5FC6-AF8FB576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E99A-AEA9-067D-4EF6-3503F8B9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all strong numbers between 1 to 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847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FECF-0EBD-F414-47AA-24B76D5F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36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93EF-51D5-8BA8-AA4D-4A47E144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print Fibonacci series up to n terms.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7688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87BF-CA24-F2BD-5663-E0BE270C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37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54BE-58CB-9B0D-A3BE-398FDA98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one’s complement of a binary number.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26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A373-083E-0D84-F12B-445370FF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38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62CF-1C33-163B-C68F-CE0702AB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two’s complement of a binary number.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721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01FF-B7E9-2C49-CF58-BDDA128B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39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E073C-9B9B-1A5E-28A1-9AEB9734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convert binary to decimal number system.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6667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7907-DB0B-79DA-A142-651E6607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40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AA118-3AE2-8977-8860-F2915167F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convert binary to hexadecimal number system.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3689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6D76-8929-13A4-3539-43F0CD18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41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39CE-E4DB-B0B0-FDAF-11B19D3A1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convert binary to hexadecimal number system.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6337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75DC-EC22-5BDE-D6E6-1F309DF8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42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552A-3562-4CED-32C1-5DB43980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convert Octal to binary number system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1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3254</Words>
  <Application>Microsoft Office PowerPoint</Application>
  <PresentationFormat>Widescreen</PresentationFormat>
  <Paragraphs>445</Paragraphs>
  <Slides>219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219</vt:i4>
      </vt:variant>
    </vt:vector>
  </HeadingPairs>
  <TitlesOfParts>
    <vt:vector size="224" baseType="lpstr">
      <vt:lpstr>Arial</vt:lpstr>
      <vt:lpstr>Calibri</vt:lpstr>
      <vt:lpstr>Calibri Light</vt:lpstr>
      <vt:lpstr>Source Sans Pro</vt:lpstr>
      <vt:lpstr>Office Theme</vt:lpstr>
      <vt:lpstr>Programming Practice Questions </vt:lpstr>
      <vt:lpstr>Basic Programming Exercise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Task 9</vt:lpstr>
      <vt:lpstr>Task 10</vt:lpstr>
      <vt:lpstr>Task 11</vt:lpstr>
      <vt:lpstr>Task 12</vt:lpstr>
      <vt:lpstr>Task 13</vt:lpstr>
      <vt:lpstr>Task 14</vt:lpstr>
      <vt:lpstr>Task 15</vt:lpstr>
      <vt:lpstr>Task 16</vt:lpstr>
      <vt:lpstr>Task 17</vt:lpstr>
      <vt:lpstr>Conditional Operators Programming Exercise</vt:lpstr>
      <vt:lpstr>Task 1</vt:lpstr>
      <vt:lpstr>Task 2</vt:lpstr>
      <vt:lpstr>Task 3</vt:lpstr>
      <vt:lpstr>Task 4</vt:lpstr>
      <vt:lpstr>Task 5</vt:lpstr>
      <vt:lpstr>If……else statement</vt:lpstr>
      <vt:lpstr>Task 1</vt:lpstr>
      <vt:lpstr>Task 2</vt:lpstr>
      <vt:lpstr>Task 3</vt:lpstr>
      <vt:lpstr>Task 4</vt:lpstr>
      <vt:lpstr>Task 5</vt:lpstr>
      <vt:lpstr>Task 6</vt:lpstr>
      <vt:lpstr>Task 7 </vt:lpstr>
      <vt:lpstr>Task 8 </vt:lpstr>
      <vt:lpstr>Task 9</vt:lpstr>
      <vt:lpstr>Task 10</vt:lpstr>
      <vt:lpstr>Task 11</vt:lpstr>
      <vt:lpstr>Task 12</vt:lpstr>
      <vt:lpstr>Task 13</vt:lpstr>
      <vt:lpstr>Task 14</vt:lpstr>
      <vt:lpstr>Task 15</vt:lpstr>
      <vt:lpstr>Task 16</vt:lpstr>
      <vt:lpstr>Task 17 </vt:lpstr>
      <vt:lpstr>Task 18</vt:lpstr>
      <vt:lpstr>Task 19</vt:lpstr>
      <vt:lpstr>Task 20</vt:lpstr>
      <vt:lpstr>Task 21</vt:lpstr>
      <vt:lpstr>Switch case programming exercise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Loop Programming Exercise</vt:lpstr>
      <vt:lpstr>Task 1</vt:lpstr>
      <vt:lpstr>Task 2</vt:lpstr>
      <vt:lpstr>Task 3</vt:lpstr>
      <vt:lpstr>Task 4 </vt:lpstr>
      <vt:lpstr>Task 5 </vt:lpstr>
      <vt:lpstr>Task 6 </vt:lpstr>
      <vt:lpstr>Task 7 </vt:lpstr>
      <vt:lpstr>Task 8 </vt:lpstr>
      <vt:lpstr>Task 9</vt:lpstr>
      <vt:lpstr>Task 10</vt:lpstr>
      <vt:lpstr>Task 11</vt:lpstr>
      <vt:lpstr>Task 12</vt:lpstr>
      <vt:lpstr>Task 13</vt:lpstr>
      <vt:lpstr>Task 14</vt:lpstr>
      <vt:lpstr>Task 15 </vt:lpstr>
      <vt:lpstr>Task 16 </vt:lpstr>
      <vt:lpstr>Task 17 </vt:lpstr>
      <vt:lpstr>Task 18 </vt:lpstr>
      <vt:lpstr>Task 19</vt:lpstr>
      <vt:lpstr>Task 20</vt:lpstr>
      <vt:lpstr>Task 21</vt:lpstr>
      <vt:lpstr>Task 22</vt:lpstr>
      <vt:lpstr>Task 23</vt:lpstr>
      <vt:lpstr>Task 24 </vt:lpstr>
      <vt:lpstr>Task 25 </vt:lpstr>
      <vt:lpstr>Task 26</vt:lpstr>
      <vt:lpstr>Task 27 </vt:lpstr>
      <vt:lpstr>Task 28</vt:lpstr>
      <vt:lpstr>Task 29</vt:lpstr>
      <vt:lpstr>Task 30</vt:lpstr>
      <vt:lpstr>Task 31</vt:lpstr>
      <vt:lpstr>Task 32</vt:lpstr>
      <vt:lpstr>Task 33</vt:lpstr>
      <vt:lpstr>Task 34</vt:lpstr>
      <vt:lpstr>Task 35</vt:lpstr>
      <vt:lpstr>Task 36 </vt:lpstr>
      <vt:lpstr>Task 37</vt:lpstr>
      <vt:lpstr>Task 38</vt:lpstr>
      <vt:lpstr>Task 39</vt:lpstr>
      <vt:lpstr>Task 40 </vt:lpstr>
      <vt:lpstr>Task 41 </vt:lpstr>
      <vt:lpstr>Task 42 </vt:lpstr>
      <vt:lpstr>Task 43 </vt:lpstr>
      <vt:lpstr>Task 44 </vt:lpstr>
      <vt:lpstr>Task 45 </vt:lpstr>
      <vt:lpstr>Task 46 </vt:lpstr>
      <vt:lpstr>Task 47 </vt:lpstr>
      <vt:lpstr>Task 48 </vt:lpstr>
      <vt:lpstr>Task 49</vt:lpstr>
      <vt:lpstr>Task 50</vt:lpstr>
      <vt:lpstr>Task 51</vt:lpstr>
      <vt:lpstr>Task 52</vt:lpstr>
      <vt:lpstr>Continuous </vt:lpstr>
      <vt:lpstr>Continuous </vt:lpstr>
      <vt:lpstr>Start programming </vt:lpstr>
      <vt:lpstr>Task 53</vt:lpstr>
      <vt:lpstr>Number pattern</vt:lpstr>
      <vt:lpstr>Triangle </vt:lpstr>
      <vt:lpstr>Triangle 0,1 easy number patterns </vt:lpstr>
      <vt:lpstr>Triangle hard Number Pattern </vt:lpstr>
      <vt:lpstr>Continuous </vt:lpstr>
      <vt:lpstr>Diamond Number Patterns </vt:lpstr>
      <vt:lpstr>Tricky Number Patterns </vt:lpstr>
      <vt:lpstr>Function and Recursion Exercise </vt:lpstr>
      <vt:lpstr>Task 1</vt:lpstr>
      <vt:lpstr>Task 2</vt:lpstr>
      <vt:lpstr>Task 3</vt:lpstr>
      <vt:lpstr>Task 4</vt:lpstr>
      <vt:lpstr>Task 5</vt:lpstr>
      <vt:lpstr>Task 6 </vt:lpstr>
      <vt:lpstr>Task 7 </vt:lpstr>
      <vt:lpstr>Task 8 </vt:lpstr>
      <vt:lpstr>Task 9</vt:lpstr>
      <vt:lpstr>Task 10 </vt:lpstr>
      <vt:lpstr>Task 11</vt:lpstr>
      <vt:lpstr>Task 12 </vt:lpstr>
      <vt:lpstr>Task 13</vt:lpstr>
      <vt:lpstr>Task 14</vt:lpstr>
      <vt:lpstr>Task 15 </vt:lpstr>
      <vt:lpstr>Task 16 </vt:lpstr>
      <vt:lpstr>Task 17 </vt:lpstr>
      <vt:lpstr>Task 18 </vt:lpstr>
      <vt:lpstr>Task 19 </vt:lpstr>
      <vt:lpstr>Task 20</vt:lpstr>
      <vt:lpstr>Task 21</vt:lpstr>
      <vt:lpstr>Task 22 </vt:lpstr>
      <vt:lpstr>Task 23 </vt:lpstr>
      <vt:lpstr>Task 24</vt:lpstr>
      <vt:lpstr>Array Programming Exercise</vt:lpstr>
      <vt:lpstr>Task 1</vt:lpstr>
      <vt:lpstr>Task 2</vt:lpstr>
      <vt:lpstr>Task 3</vt:lpstr>
      <vt:lpstr>Task 4</vt:lpstr>
      <vt:lpstr>Task 5</vt:lpstr>
      <vt:lpstr>Task 6</vt:lpstr>
      <vt:lpstr>Task 7 </vt:lpstr>
      <vt:lpstr>Task 8</vt:lpstr>
      <vt:lpstr>Task 9</vt:lpstr>
      <vt:lpstr>Task 10 </vt:lpstr>
      <vt:lpstr>Task 11</vt:lpstr>
      <vt:lpstr>Task 12</vt:lpstr>
      <vt:lpstr>Task 13</vt:lpstr>
      <vt:lpstr>Task 14</vt:lpstr>
      <vt:lpstr>Task 15 </vt:lpstr>
      <vt:lpstr>Task 16 </vt:lpstr>
      <vt:lpstr>Task 17 </vt:lpstr>
      <vt:lpstr>Task 18 </vt:lpstr>
      <vt:lpstr>Task 19 </vt:lpstr>
      <vt:lpstr>Task 20</vt:lpstr>
      <vt:lpstr>Task 21</vt:lpstr>
      <vt:lpstr>Task 22</vt:lpstr>
      <vt:lpstr>Matrix Programming exercise </vt:lpstr>
      <vt:lpstr>Task 1</vt:lpstr>
      <vt:lpstr>Task 2</vt:lpstr>
      <vt:lpstr>Task 3 </vt:lpstr>
      <vt:lpstr>Task 3</vt:lpstr>
      <vt:lpstr>Task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Programming Exercise</vt:lpstr>
      <vt:lpstr>Task 1</vt:lpstr>
      <vt:lpstr>Task 2</vt:lpstr>
      <vt:lpstr>Task 3</vt:lpstr>
      <vt:lpstr>Task 4</vt:lpstr>
      <vt:lpstr>Task 5</vt:lpstr>
      <vt:lpstr>Task 6 </vt:lpstr>
      <vt:lpstr>Task 7</vt:lpstr>
      <vt:lpstr>Task 8 </vt:lpstr>
      <vt:lpstr>Task 9 </vt:lpstr>
      <vt:lpstr>Task 10</vt:lpstr>
      <vt:lpstr>Task 11</vt:lpstr>
      <vt:lpstr>Task 12</vt:lpstr>
      <vt:lpstr>Task 13</vt:lpstr>
      <vt:lpstr>Task 14</vt:lpstr>
      <vt:lpstr>Task 15 </vt:lpstr>
      <vt:lpstr>Task 16 </vt:lpstr>
      <vt:lpstr>Task 17 </vt:lpstr>
      <vt:lpstr>Task 18</vt:lpstr>
      <vt:lpstr>Task 19 </vt:lpstr>
      <vt:lpstr>Task 20</vt:lpstr>
      <vt:lpstr>Task 21</vt:lpstr>
      <vt:lpstr>Task 22</vt:lpstr>
      <vt:lpstr>Task 23</vt:lpstr>
      <vt:lpstr>Task 24</vt:lpstr>
      <vt:lpstr>Task 25 </vt:lpstr>
      <vt:lpstr>Task 26 </vt:lpstr>
      <vt:lpstr>Task 27 </vt:lpstr>
      <vt:lpstr>Task 28 </vt:lpstr>
      <vt:lpstr>Task 29 </vt:lpstr>
      <vt:lpstr>Task 30</vt:lpstr>
      <vt:lpstr>Task 31 </vt:lpstr>
      <vt:lpstr>Task 32 </vt:lpstr>
      <vt:lpstr>Task 33</vt:lpstr>
      <vt:lpstr>Task 34</vt:lpstr>
      <vt:lpstr>Task 35 </vt:lpstr>
      <vt:lpstr>Task 36</vt:lpstr>
      <vt:lpstr>Task 37 </vt:lpstr>
      <vt:lpstr>Task 38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Practice Questions </dc:title>
  <dc:creator>Jampa Dhondup</dc:creator>
  <cp:lastModifiedBy>Jampa Dhondup</cp:lastModifiedBy>
  <cp:revision>2</cp:revision>
  <dcterms:created xsi:type="dcterms:W3CDTF">2022-06-21T09:30:55Z</dcterms:created>
  <dcterms:modified xsi:type="dcterms:W3CDTF">2022-10-24T10:17:32Z</dcterms:modified>
</cp:coreProperties>
</file>