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A5636-189E-47A9-B41E-7FEA898B0E39}" v="6" dt="2021-10-08T07:03:23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pa Dhondup" userId="d545e727c277e9af" providerId="LiveId" clId="{AC0A5636-189E-47A9-B41E-7FEA898B0E39}"/>
    <pc:docChg chg="undo custSel addSld modSld addMainMaster modMainMaster">
      <pc:chgData name="Jampa Dhondup" userId="d545e727c277e9af" providerId="LiveId" clId="{AC0A5636-189E-47A9-B41E-7FEA898B0E39}" dt="2021-10-08T07:04:16.784" v="1492" actId="26606"/>
      <pc:docMkLst>
        <pc:docMk/>
      </pc:docMkLst>
      <pc:sldChg chg="addSp modSp mod setBg">
        <pc:chgData name="Jampa Dhondup" userId="d545e727c277e9af" providerId="LiveId" clId="{AC0A5636-189E-47A9-B41E-7FEA898B0E39}" dt="2021-10-08T07:04:16.784" v="1492" actId="26606"/>
        <pc:sldMkLst>
          <pc:docMk/>
          <pc:sldMk cId="1874022132" sldId="256"/>
        </pc:sldMkLst>
        <pc:spChg chg="mod or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2" creationId="{12CC5809-50A8-4C84-B7B6-2C8D83B70AD8}"/>
          </ac:spMkLst>
        </pc:spChg>
        <pc:spChg chg="mo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3" creationId="{1807380B-B8AC-43BD-9C57-BA610AAC7648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8" creationId="{88294908-8B00-4F58-BBBA-20F71A40AA9E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10" creationId="{4364C879-1404-4203-8E9D-CC5DE0A621A2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12" creationId="{84617302-4B0D-4351-A6BB-6F0930D943AC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14" creationId="{DA2C7802-C2E0-4218-8F89-8DD7CCD2CD1C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16" creationId="{A6D7111A-21E5-4EE9-8A78-10E5530F0116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18" creationId="{A3969E80-A77B-49FC-9122-D89AFD5EE118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20" creationId="{1849CA57-76BD-4CF2-80BA-D7A46A01B7B1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22" creationId="{35E9085E-E730-4768-83D4-6CB7E9897153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24" creationId="{973272FE-A474-4CAE-8CA2-BCC8B476C3F4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26" creationId="{E07981EA-05A6-437C-88D7-B377B92B031D}"/>
          </ac:spMkLst>
        </pc:spChg>
        <pc:spChg chg="add">
          <ac:chgData name="Jampa Dhondup" userId="d545e727c277e9af" providerId="LiveId" clId="{AC0A5636-189E-47A9-B41E-7FEA898B0E39}" dt="2021-10-08T07:04:16.784" v="1492" actId="26606"/>
          <ac:spMkLst>
            <pc:docMk/>
            <pc:sldMk cId="1874022132" sldId="256"/>
            <ac:spMk id="28" creationId="{15E3C750-986E-4769-B1AE-49289FBEE757}"/>
          </ac:spMkLst>
        </pc:spChg>
      </pc:sldChg>
      <pc:sldChg chg="addSp delSp modSp mod setClrOvrMap">
        <pc:chgData name="Jampa Dhondup" userId="d545e727c277e9af" providerId="LiveId" clId="{AC0A5636-189E-47A9-B41E-7FEA898B0E39}" dt="2021-10-08T07:04:03.434" v="1491" actId="26606"/>
        <pc:sldMkLst>
          <pc:docMk/>
          <pc:sldMk cId="2256519411" sldId="260"/>
        </pc:sldMkLst>
        <pc:spChg chg="mod ord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2" creationId="{1D8C8BB9-247C-4925-A5C3-EAF13443CBA4}"/>
          </ac:spMkLst>
        </pc:spChg>
        <pc:spChg chg="del mod">
          <ac:chgData name="Jampa Dhondup" userId="d545e727c277e9af" providerId="LiveId" clId="{AC0A5636-189E-47A9-B41E-7FEA898B0E39}" dt="2021-10-08T06:47:27.083" v="38"/>
          <ac:spMkLst>
            <pc:docMk/>
            <pc:sldMk cId="2256519411" sldId="260"/>
            <ac:spMk id="3" creationId="{13E6A764-FB2C-49CC-856C-A5DF349B9D41}"/>
          </ac:spMkLst>
        </pc:spChg>
        <pc:spChg chg="add del">
          <ac:chgData name="Jampa Dhondup" userId="d545e727c277e9af" providerId="LiveId" clId="{AC0A5636-189E-47A9-B41E-7FEA898B0E39}" dt="2021-10-08T06:47:33.921" v="41" actId="26606"/>
          <ac:spMkLst>
            <pc:docMk/>
            <pc:sldMk cId="2256519411" sldId="260"/>
            <ac:spMk id="8" creationId="{2B566528-1B12-4246-9431-5C2D7D081168}"/>
          </ac:spMkLst>
        </pc:spChg>
        <pc:spChg chg="add del">
          <ac:chgData name="Jampa Dhondup" userId="d545e727c277e9af" providerId="LiveId" clId="{AC0A5636-189E-47A9-B41E-7FEA898B0E39}" dt="2021-10-08T06:47:33.921" v="41" actId="26606"/>
          <ac:spMkLst>
            <pc:docMk/>
            <pc:sldMk cId="2256519411" sldId="260"/>
            <ac:spMk id="10" creationId="{2E80C965-DB6D-4F81-9E9E-B027384D0BD6}"/>
          </ac:spMkLst>
        </pc:spChg>
        <pc:spChg chg="add del">
          <ac:chgData name="Jampa Dhondup" userId="d545e727c277e9af" providerId="LiveId" clId="{AC0A5636-189E-47A9-B41E-7FEA898B0E39}" dt="2021-10-08T06:47:33.921" v="41" actId="26606"/>
          <ac:spMkLst>
            <pc:docMk/>
            <pc:sldMk cId="2256519411" sldId="260"/>
            <ac:spMk id="12" creationId="{A580F890-B085-4E95-96AA-55AEBEC5CE6E}"/>
          </ac:spMkLst>
        </pc:spChg>
        <pc:spChg chg="add del">
          <ac:chgData name="Jampa Dhondup" userId="d545e727c277e9af" providerId="LiveId" clId="{AC0A5636-189E-47A9-B41E-7FEA898B0E39}" dt="2021-10-08T06:47:33.921" v="41" actId="26606"/>
          <ac:spMkLst>
            <pc:docMk/>
            <pc:sldMk cId="2256519411" sldId="260"/>
            <ac:spMk id="14" creationId="{D3F51FEB-38FB-4F6C-9F7B-2F2AFAB65463}"/>
          </ac:spMkLst>
        </pc:spChg>
        <pc:spChg chg="add del">
          <ac:chgData name="Jampa Dhondup" userId="d545e727c277e9af" providerId="LiveId" clId="{AC0A5636-189E-47A9-B41E-7FEA898B0E39}" dt="2021-10-08T06:47:33.921" v="41" actId="26606"/>
          <ac:spMkLst>
            <pc:docMk/>
            <pc:sldMk cId="2256519411" sldId="260"/>
            <ac:spMk id="16" creationId="{1E547BA6-BAE0-43BB-A7CA-60F69CE252F0}"/>
          </ac:spMkLst>
        </pc:spChg>
        <pc:spChg chg="add mod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20" creationId="{DEDA6235-3F17-407A-9CCF-8B599552D4D5}"/>
          </ac:spMkLst>
        </pc:spChg>
        <pc:spChg chg="add del">
          <ac:chgData name="Jampa Dhondup" userId="d545e727c277e9af" providerId="LiveId" clId="{AC0A5636-189E-47A9-B41E-7FEA898B0E39}" dt="2021-10-08T06:47:33.906" v="40" actId="26606"/>
          <ac:spMkLst>
            <pc:docMk/>
            <pc:sldMk cId="2256519411" sldId="260"/>
            <ac:spMk id="21" creationId="{C0B27210-D0CA-4654-B3E3-9ABB4F178EA1}"/>
          </ac:spMkLst>
        </pc:spChg>
        <pc:spChg chg="add del">
          <ac:chgData name="Jampa Dhondup" userId="d545e727c277e9af" providerId="LiveId" clId="{AC0A5636-189E-47A9-B41E-7FEA898B0E39}" dt="2021-10-08T06:47:33.906" v="40" actId="26606"/>
          <ac:spMkLst>
            <pc:docMk/>
            <pc:sldMk cId="2256519411" sldId="260"/>
            <ac:spMk id="23" creationId="{1DB7C82F-AB7E-4F0C-B829-FA1B9C415180}"/>
          </ac:spMkLst>
        </pc:spChg>
        <pc:spChg chg="add del">
          <ac:chgData name="Jampa Dhondup" userId="d545e727c277e9af" providerId="LiveId" clId="{AC0A5636-189E-47A9-B41E-7FEA898B0E39}" dt="2021-10-08T06:47:33.906" v="40" actId="26606"/>
          <ac:spMkLst>
            <pc:docMk/>
            <pc:sldMk cId="2256519411" sldId="260"/>
            <ac:spMk id="25" creationId="{70B66945-4967-4040-926D-DCA44313CDAB}"/>
          </ac:spMkLst>
        </pc:spChg>
        <pc:spChg chg="add del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27" creationId="{58F1FB8D-1842-4A04-998D-6CF047AB2790}"/>
          </ac:spMkLst>
        </pc:spChg>
        <pc:spChg chg="add del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28" creationId="{56C20283-73E0-40EC-8AD8-057F581F64C2}"/>
          </ac:spMkLst>
        </pc:spChg>
        <pc:spChg chg="add del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29" creationId="{3FCC729B-E528-40C3-82D3-BA4375575E87}"/>
          </ac:spMkLst>
        </pc:spChg>
        <pc:spChg chg="add del">
          <ac:chgData name="Jampa Dhondup" userId="d545e727c277e9af" providerId="LiveId" clId="{AC0A5636-189E-47A9-B41E-7FEA898B0E39}" dt="2021-10-08T07:04:01.531" v="1488" actId="26606"/>
          <ac:spMkLst>
            <pc:docMk/>
            <pc:sldMk cId="2256519411" sldId="260"/>
            <ac:spMk id="34" creationId="{4002B3F2-8A15-46CC-98B9-2E405110E5FB}"/>
          </ac:spMkLst>
        </pc:spChg>
        <pc:spChg chg="add del">
          <ac:chgData name="Jampa Dhondup" userId="d545e727c277e9af" providerId="LiveId" clId="{AC0A5636-189E-47A9-B41E-7FEA898B0E39}" dt="2021-10-08T07:04:01.531" v="1488" actId="26606"/>
          <ac:spMkLst>
            <pc:docMk/>
            <pc:sldMk cId="2256519411" sldId="260"/>
            <ac:spMk id="36" creationId="{6F168544-607B-491A-8601-3087D0FCE1DD}"/>
          </ac:spMkLst>
        </pc:spChg>
        <pc:spChg chg="add del">
          <ac:chgData name="Jampa Dhondup" userId="d545e727c277e9af" providerId="LiveId" clId="{AC0A5636-189E-47A9-B41E-7FEA898B0E39}" dt="2021-10-08T07:04:03.421" v="1490" actId="26606"/>
          <ac:spMkLst>
            <pc:docMk/>
            <pc:sldMk cId="2256519411" sldId="260"/>
            <ac:spMk id="38" creationId="{152F8994-E6D4-4311-9548-C3607BC43645}"/>
          </ac:spMkLst>
        </pc:spChg>
        <pc:spChg chg="add del">
          <ac:chgData name="Jampa Dhondup" userId="d545e727c277e9af" providerId="LiveId" clId="{AC0A5636-189E-47A9-B41E-7FEA898B0E39}" dt="2021-10-08T07:04:03.421" v="1490" actId="26606"/>
          <ac:spMkLst>
            <pc:docMk/>
            <pc:sldMk cId="2256519411" sldId="260"/>
            <ac:spMk id="39" creationId="{68A4132F-DEC6-4332-A00C-A11AD4519B6C}"/>
          </ac:spMkLst>
        </pc:spChg>
        <pc:spChg chg="add del">
          <ac:chgData name="Jampa Dhondup" userId="d545e727c277e9af" providerId="LiveId" clId="{AC0A5636-189E-47A9-B41E-7FEA898B0E39}" dt="2021-10-08T07:04:03.421" v="1490" actId="26606"/>
          <ac:spMkLst>
            <pc:docMk/>
            <pc:sldMk cId="2256519411" sldId="260"/>
            <ac:spMk id="40" creationId="{64965EAE-E41A-435F-B993-07E824B6C977}"/>
          </ac:spMkLst>
        </pc:spChg>
        <pc:spChg chg="add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42" creationId="{1B15ED52-F352-441B-82BF-E0EA34836D08}"/>
          </ac:spMkLst>
        </pc:spChg>
        <pc:spChg chg="add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43" creationId="{61707E60-CEC9-4661-AA82-69242EB4BDC3}"/>
          </ac:spMkLst>
        </pc:spChg>
        <pc:spChg chg="add">
          <ac:chgData name="Jampa Dhondup" userId="d545e727c277e9af" providerId="LiveId" clId="{AC0A5636-189E-47A9-B41E-7FEA898B0E39}" dt="2021-10-08T07:04:03.434" v="1491" actId="26606"/>
          <ac:spMkLst>
            <pc:docMk/>
            <pc:sldMk cId="2256519411" sldId="260"/>
            <ac:spMk id="44" creationId="{8F035CD8-AE30-4146-96F2-036B0CE5E4F3}"/>
          </ac:spMkLst>
        </pc:spChg>
        <pc:picChg chg="add mod ord">
          <ac:chgData name="Jampa Dhondup" userId="d545e727c277e9af" providerId="LiveId" clId="{AC0A5636-189E-47A9-B41E-7FEA898B0E39}" dt="2021-10-08T07:04:03.434" v="1491" actId="26606"/>
          <ac:picMkLst>
            <pc:docMk/>
            <pc:sldMk cId="2256519411" sldId="260"/>
            <ac:picMk id="4" creationId="{5C1E0FB8-6B3E-4553-BBDC-3B85AB4B17E7}"/>
          </ac:picMkLst>
        </pc:picChg>
      </pc:sldChg>
      <pc:sldChg chg="modSp mod">
        <pc:chgData name="Jampa Dhondup" userId="d545e727c277e9af" providerId="LiveId" clId="{AC0A5636-189E-47A9-B41E-7FEA898B0E39}" dt="2021-10-08T06:51:43.941" v="571" actId="20577"/>
        <pc:sldMkLst>
          <pc:docMk/>
          <pc:sldMk cId="2782049675" sldId="261"/>
        </pc:sldMkLst>
        <pc:spChg chg="mod">
          <ac:chgData name="Jampa Dhondup" userId="d545e727c277e9af" providerId="LiveId" clId="{AC0A5636-189E-47A9-B41E-7FEA898B0E39}" dt="2021-10-08T06:51:43.941" v="571" actId="20577"/>
          <ac:spMkLst>
            <pc:docMk/>
            <pc:sldMk cId="2782049675" sldId="261"/>
            <ac:spMk id="2" creationId="{0ADC3AAE-5607-42E3-8B18-3B9EA48E4783}"/>
          </ac:spMkLst>
        </pc:spChg>
      </pc:sldChg>
      <pc:sldChg chg="modSp mod">
        <pc:chgData name="Jampa Dhondup" userId="d545e727c277e9af" providerId="LiveId" clId="{AC0A5636-189E-47A9-B41E-7FEA898B0E39}" dt="2021-10-08T06:52:07.507" v="636" actId="20577"/>
        <pc:sldMkLst>
          <pc:docMk/>
          <pc:sldMk cId="950899926" sldId="262"/>
        </pc:sldMkLst>
        <pc:spChg chg="mod">
          <ac:chgData name="Jampa Dhondup" userId="d545e727c277e9af" providerId="LiveId" clId="{AC0A5636-189E-47A9-B41E-7FEA898B0E39}" dt="2021-10-08T06:52:07.507" v="636" actId="20577"/>
          <ac:spMkLst>
            <pc:docMk/>
            <pc:sldMk cId="950899926" sldId="262"/>
            <ac:spMk id="2" creationId="{3B6F36D7-60D4-4BFC-B1B4-97D79B264A79}"/>
          </ac:spMkLst>
        </pc:spChg>
      </pc:sldChg>
      <pc:sldChg chg="addSp modSp mod setBg">
        <pc:chgData name="Jampa Dhondup" userId="d545e727c277e9af" providerId="LiveId" clId="{AC0A5636-189E-47A9-B41E-7FEA898B0E39}" dt="2021-10-08T06:59:34.361" v="961" actId="26606"/>
        <pc:sldMkLst>
          <pc:docMk/>
          <pc:sldMk cId="4254268430" sldId="263"/>
        </pc:sldMkLst>
        <pc:spChg chg="mod">
          <ac:chgData name="Jampa Dhondup" userId="d545e727c277e9af" providerId="LiveId" clId="{AC0A5636-189E-47A9-B41E-7FEA898B0E39}" dt="2021-10-08T06:59:34.361" v="961" actId="26606"/>
          <ac:spMkLst>
            <pc:docMk/>
            <pc:sldMk cId="4254268430" sldId="263"/>
            <ac:spMk id="2" creationId="{FA0FC803-EDE1-4276-9E76-D074DF71842A}"/>
          </ac:spMkLst>
        </pc:spChg>
        <pc:spChg chg="mod">
          <ac:chgData name="Jampa Dhondup" userId="d545e727c277e9af" providerId="LiveId" clId="{AC0A5636-189E-47A9-B41E-7FEA898B0E39}" dt="2021-10-08T06:59:34.361" v="961" actId="26606"/>
          <ac:spMkLst>
            <pc:docMk/>
            <pc:sldMk cId="4254268430" sldId="263"/>
            <ac:spMk id="3" creationId="{431C0D5E-AFBD-4ACC-900F-6A39AAFD0443}"/>
          </ac:spMkLst>
        </pc:spChg>
        <pc:spChg chg="add">
          <ac:chgData name="Jampa Dhondup" userId="d545e727c277e9af" providerId="LiveId" clId="{AC0A5636-189E-47A9-B41E-7FEA898B0E39}" dt="2021-10-08T06:59:34.361" v="961" actId="26606"/>
          <ac:spMkLst>
            <pc:docMk/>
            <pc:sldMk cId="4254268430" sldId="263"/>
            <ac:spMk id="8" creationId="{C7FA33FF-088D-4F16-95A2-2C64D353DEA8}"/>
          </ac:spMkLst>
        </pc:spChg>
        <pc:spChg chg="add">
          <ac:chgData name="Jampa Dhondup" userId="d545e727c277e9af" providerId="LiveId" clId="{AC0A5636-189E-47A9-B41E-7FEA898B0E39}" dt="2021-10-08T06:59:34.361" v="961" actId="26606"/>
          <ac:spMkLst>
            <pc:docMk/>
            <pc:sldMk cId="4254268430" sldId="263"/>
            <ac:spMk id="10" creationId="{A376EFB1-01CF-419F-ABF1-2AF02BBFCBD1}"/>
          </ac:spMkLst>
        </pc:spChg>
        <pc:spChg chg="add">
          <ac:chgData name="Jampa Dhondup" userId="d545e727c277e9af" providerId="LiveId" clId="{AC0A5636-189E-47A9-B41E-7FEA898B0E39}" dt="2021-10-08T06:59:34.361" v="961" actId="26606"/>
          <ac:spMkLst>
            <pc:docMk/>
            <pc:sldMk cId="4254268430" sldId="263"/>
            <ac:spMk id="12" creationId="{FF9DEA15-78BD-4750-AA18-B9F28A6D5AB8}"/>
          </ac:spMkLst>
        </pc:spChg>
      </pc:sldChg>
      <pc:sldChg chg="addSp modSp mod setBg">
        <pc:chgData name="Jampa Dhondup" userId="d545e727c277e9af" providerId="LiveId" clId="{AC0A5636-189E-47A9-B41E-7FEA898B0E39}" dt="2021-10-08T07:03:29.447" v="1483" actId="26606"/>
        <pc:sldMkLst>
          <pc:docMk/>
          <pc:sldMk cId="2423725684" sldId="264"/>
        </pc:sldMkLst>
        <pc:spChg chg="mod">
          <ac:chgData name="Jampa Dhondup" userId="d545e727c277e9af" providerId="LiveId" clId="{AC0A5636-189E-47A9-B41E-7FEA898B0E39}" dt="2021-10-08T07:03:29.447" v="1483" actId="26606"/>
          <ac:spMkLst>
            <pc:docMk/>
            <pc:sldMk cId="2423725684" sldId="264"/>
            <ac:spMk id="2" creationId="{FA9EEF12-68CF-4EDC-BAA6-48249826212E}"/>
          </ac:spMkLst>
        </pc:spChg>
        <pc:spChg chg="mod">
          <ac:chgData name="Jampa Dhondup" userId="d545e727c277e9af" providerId="LiveId" clId="{AC0A5636-189E-47A9-B41E-7FEA898B0E39}" dt="2021-10-08T07:03:29.447" v="1483" actId="26606"/>
          <ac:spMkLst>
            <pc:docMk/>
            <pc:sldMk cId="2423725684" sldId="264"/>
            <ac:spMk id="3" creationId="{3EDD2EEA-C140-450F-9032-F3E9F618BE37}"/>
          </ac:spMkLst>
        </pc:spChg>
        <pc:spChg chg="add">
          <ac:chgData name="Jampa Dhondup" userId="d545e727c277e9af" providerId="LiveId" clId="{AC0A5636-189E-47A9-B41E-7FEA898B0E39}" dt="2021-10-08T07:03:29.447" v="1483" actId="26606"/>
          <ac:spMkLst>
            <pc:docMk/>
            <pc:sldMk cId="2423725684" sldId="264"/>
            <ac:spMk id="8" creationId="{C7FA33FF-088D-4F16-95A2-2C64D353DEA8}"/>
          </ac:spMkLst>
        </pc:spChg>
        <pc:spChg chg="add">
          <ac:chgData name="Jampa Dhondup" userId="d545e727c277e9af" providerId="LiveId" clId="{AC0A5636-189E-47A9-B41E-7FEA898B0E39}" dt="2021-10-08T07:03:29.447" v="1483" actId="26606"/>
          <ac:spMkLst>
            <pc:docMk/>
            <pc:sldMk cId="2423725684" sldId="264"/>
            <ac:spMk id="10" creationId="{A376EFB1-01CF-419F-ABF1-2AF02BBFCBD1}"/>
          </ac:spMkLst>
        </pc:spChg>
        <pc:spChg chg="add">
          <ac:chgData name="Jampa Dhondup" userId="d545e727c277e9af" providerId="LiveId" clId="{AC0A5636-189E-47A9-B41E-7FEA898B0E39}" dt="2021-10-08T07:03:29.447" v="1483" actId="26606"/>
          <ac:spMkLst>
            <pc:docMk/>
            <pc:sldMk cId="2423725684" sldId="264"/>
            <ac:spMk id="12" creationId="{FF9DEA15-78BD-4750-AA18-B9F28A6D5AB8}"/>
          </ac:spMkLst>
        </pc:spChg>
      </pc:sldChg>
      <pc:sldChg chg="addSp modSp add mod setBg setClrOvrMap">
        <pc:chgData name="Jampa Dhondup" userId="d545e727c277e9af" providerId="LiveId" clId="{AC0A5636-189E-47A9-B41E-7FEA898B0E39}" dt="2021-10-08T07:03:44.329" v="1486" actId="26606"/>
        <pc:sldMkLst>
          <pc:docMk/>
          <pc:sldMk cId="4127218812" sldId="265"/>
        </pc:sldMkLst>
        <pc:spChg chg="mod">
          <ac:chgData name="Jampa Dhondup" userId="d545e727c277e9af" providerId="LiveId" clId="{AC0A5636-189E-47A9-B41E-7FEA898B0E39}" dt="2021-10-08T07:03:44.329" v="1486" actId="26606"/>
          <ac:spMkLst>
            <pc:docMk/>
            <pc:sldMk cId="4127218812" sldId="265"/>
            <ac:spMk id="2" creationId="{0FE3A972-2CF4-45DE-BF2A-0D19C2863D18}"/>
          </ac:spMkLst>
        </pc:spChg>
        <pc:spChg chg="mod">
          <ac:chgData name="Jampa Dhondup" userId="d545e727c277e9af" providerId="LiveId" clId="{AC0A5636-189E-47A9-B41E-7FEA898B0E39}" dt="2021-10-08T07:03:44.329" v="1486" actId="26606"/>
          <ac:spMkLst>
            <pc:docMk/>
            <pc:sldMk cId="4127218812" sldId="265"/>
            <ac:spMk id="3" creationId="{8D1C6B9E-2F50-4B0C-9480-2C7469253E05}"/>
          </ac:spMkLst>
        </pc:spChg>
        <pc:spChg chg="add">
          <ac:chgData name="Jampa Dhondup" userId="d545e727c277e9af" providerId="LiveId" clId="{AC0A5636-189E-47A9-B41E-7FEA898B0E39}" dt="2021-10-08T07:03:44.329" v="1486" actId="26606"/>
          <ac:spMkLst>
            <pc:docMk/>
            <pc:sldMk cId="4127218812" sldId="265"/>
            <ac:spMk id="10" creationId="{CF62D2A7-8207-488C-9F46-316BA81A16C8}"/>
          </ac:spMkLst>
        </pc:spChg>
        <pc:spChg chg="add">
          <ac:chgData name="Jampa Dhondup" userId="d545e727c277e9af" providerId="LiveId" clId="{AC0A5636-189E-47A9-B41E-7FEA898B0E39}" dt="2021-10-08T07:03:44.329" v="1486" actId="26606"/>
          <ac:spMkLst>
            <pc:docMk/>
            <pc:sldMk cId="4127218812" sldId="265"/>
            <ac:spMk id="12" creationId="{52AC6D7F-F068-4E11-BB06-F601D89BB980}"/>
          </ac:spMkLst>
        </pc:spChg>
        <pc:picChg chg="add">
          <ac:chgData name="Jampa Dhondup" userId="d545e727c277e9af" providerId="LiveId" clId="{AC0A5636-189E-47A9-B41E-7FEA898B0E39}" dt="2021-10-08T07:03:44.329" v="1486" actId="26606"/>
          <ac:picMkLst>
            <pc:docMk/>
            <pc:sldMk cId="4127218812" sldId="265"/>
            <ac:picMk id="7" creationId="{14FDC6EA-DF8C-41AB-B83D-97FD164E8873}"/>
          </ac:picMkLst>
        </pc:picChg>
      </pc:sldChg>
      <pc:sldChg chg="addSp modSp add mod setBg setClrOvrMap">
        <pc:chgData name="Jampa Dhondup" userId="d545e727c277e9af" providerId="LiveId" clId="{AC0A5636-189E-47A9-B41E-7FEA898B0E39}" dt="2021-10-08T07:03:39.916" v="1485" actId="26606"/>
        <pc:sldMkLst>
          <pc:docMk/>
          <pc:sldMk cId="1416113558" sldId="266"/>
        </pc:sldMkLst>
        <pc:spChg chg="mod">
          <ac:chgData name="Jampa Dhondup" userId="d545e727c277e9af" providerId="LiveId" clId="{AC0A5636-189E-47A9-B41E-7FEA898B0E39}" dt="2021-10-08T07:03:39.916" v="1485" actId="26606"/>
          <ac:spMkLst>
            <pc:docMk/>
            <pc:sldMk cId="1416113558" sldId="266"/>
            <ac:spMk id="2" creationId="{8A0A9848-7B9B-4220-A4F6-A0A4E6C41893}"/>
          </ac:spMkLst>
        </pc:spChg>
        <pc:spChg chg="mod">
          <ac:chgData name="Jampa Dhondup" userId="d545e727c277e9af" providerId="LiveId" clId="{AC0A5636-189E-47A9-B41E-7FEA898B0E39}" dt="2021-10-08T07:03:39.916" v="1485" actId="26606"/>
          <ac:spMkLst>
            <pc:docMk/>
            <pc:sldMk cId="1416113558" sldId="266"/>
            <ac:spMk id="3" creationId="{D971F4CE-7648-4682-83C4-CF33B24348BE}"/>
          </ac:spMkLst>
        </pc:spChg>
        <pc:spChg chg="add">
          <ac:chgData name="Jampa Dhondup" userId="d545e727c277e9af" providerId="LiveId" clId="{AC0A5636-189E-47A9-B41E-7FEA898B0E39}" dt="2021-10-08T07:03:39.916" v="1485" actId="26606"/>
          <ac:spMkLst>
            <pc:docMk/>
            <pc:sldMk cId="1416113558" sldId="266"/>
            <ac:spMk id="9" creationId="{8F23F8A3-8FD7-4779-8323-FDC26BE99889}"/>
          </ac:spMkLst>
        </pc:spChg>
        <pc:spChg chg="add">
          <ac:chgData name="Jampa Dhondup" userId="d545e727c277e9af" providerId="LiveId" clId="{AC0A5636-189E-47A9-B41E-7FEA898B0E39}" dt="2021-10-08T07:03:39.916" v="1485" actId="26606"/>
          <ac:spMkLst>
            <pc:docMk/>
            <pc:sldMk cId="1416113558" sldId="266"/>
            <ac:spMk id="11" creationId="{F605C4CC-A25C-416F-8333-7CB7DC97D870}"/>
          </ac:spMkLst>
        </pc:spChg>
        <pc:picChg chg="add">
          <ac:chgData name="Jampa Dhondup" userId="d545e727c277e9af" providerId="LiveId" clId="{AC0A5636-189E-47A9-B41E-7FEA898B0E39}" dt="2021-10-08T07:03:39.916" v="1485" actId="26606"/>
          <ac:picMkLst>
            <pc:docMk/>
            <pc:sldMk cId="1416113558" sldId="266"/>
            <ac:picMk id="5" creationId="{82FC4119-DE1C-4C7C-BDE8-080DD15F336C}"/>
          </ac:picMkLst>
        </pc:picChg>
      </pc:sldChg>
      <pc:sldChg chg="add">
        <pc:chgData name="Jampa Dhondup" userId="d545e727c277e9af" providerId="LiveId" clId="{AC0A5636-189E-47A9-B41E-7FEA898B0E39}" dt="2021-10-08T06:55:08.011" v="662"/>
        <pc:sldMkLst>
          <pc:docMk/>
          <pc:sldMk cId="2144444393" sldId="267"/>
        </pc:sldMkLst>
      </pc:sldChg>
      <pc:sldChg chg="addSp modSp add mod setBg">
        <pc:chgData name="Jampa Dhondup" userId="d545e727c277e9af" providerId="LiveId" clId="{AC0A5636-189E-47A9-B41E-7FEA898B0E39}" dt="2021-10-08T07:03:35.307" v="1484" actId="26606"/>
        <pc:sldMkLst>
          <pc:docMk/>
          <pc:sldMk cId="544198188" sldId="268"/>
        </pc:sldMkLst>
        <pc:spChg chg="mod">
          <ac:chgData name="Jampa Dhondup" userId="d545e727c277e9af" providerId="LiveId" clId="{AC0A5636-189E-47A9-B41E-7FEA898B0E39}" dt="2021-10-08T07:03:35.307" v="1484" actId="26606"/>
          <ac:spMkLst>
            <pc:docMk/>
            <pc:sldMk cId="544198188" sldId="268"/>
            <ac:spMk id="2" creationId="{E3A8962C-0D07-42B9-AA50-6DF148ABC914}"/>
          </ac:spMkLst>
        </pc:spChg>
        <pc:spChg chg="add">
          <ac:chgData name="Jampa Dhondup" userId="d545e727c277e9af" providerId="LiveId" clId="{AC0A5636-189E-47A9-B41E-7FEA898B0E39}" dt="2021-10-08T07:03:35.307" v="1484" actId="26606"/>
          <ac:spMkLst>
            <pc:docMk/>
            <pc:sldMk cId="544198188" sldId="268"/>
            <ac:spMk id="10" creationId="{D12DDE76-C203-4047-9998-63900085B5E8}"/>
          </ac:spMkLst>
        </pc:spChg>
        <pc:picChg chg="mod">
          <ac:chgData name="Jampa Dhondup" userId="d545e727c277e9af" providerId="LiveId" clId="{AC0A5636-189E-47A9-B41E-7FEA898B0E39}" dt="2021-10-08T07:03:35.307" v="1484" actId="26606"/>
          <ac:picMkLst>
            <pc:docMk/>
            <pc:sldMk cId="544198188" sldId="268"/>
            <ac:picMk id="5" creationId="{B3232A5B-6350-4B16-BEBB-B452985D89B0}"/>
          </ac:picMkLst>
        </pc:picChg>
      </pc:sldChg>
      <pc:sldMasterChg chg="add addSldLayout">
        <pc:chgData name="Jampa Dhondup" userId="d545e727c277e9af" providerId="LiveId" clId="{AC0A5636-189E-47A9-B41E-7FEA898B0E39}" dt="2021-10-08T06:56:01.214" v="663" actId="27028"/>
        <pc:sldMasterMkLst>
          <pc:docMk/>
          <pc:sldMasterMk cId="1563035957" sldId="2147483648"/>
        </pc:sldMasterMkLst>
        <pc:sldLayoutChg chg="add">
          <pc:chgData name="Jampa Dhondup" userId="d545e727c277e9af" providerId="LiveId" clId="{AC0A5636-189E-47A9-B41E-7FEA898B0E39}" dt="2021-10-08T06:56:01.214" v="663" actId="27028"/>
          <pc:sldLayoutMkLst>
            <pc:docMk/>
            <pc:sldMasterMk cId="1563035957" sldId="2147483648"/>
            <pc:sldLayoutMk cId="2410755626" sldId="2147483650"/>
          </pc:sldLayoutMkLst>
        </pc:sldLayoutChg>
      </pc:sldMasterChg>
      <pc:sldMasterChg chg="replId modSldLayout">
        <pc:chgData name="Jampa Dhondup" userId="d545e727c277e9af" providerId="LiveId" clId="{AC0A5636-189E-47A9-B41E-7FEA898B0E39}" dt="2021-10-08T06:56:01.214" v="663" actId="27028"/>
        <pc:sldMasterMkLst>
          <pc:docMk/>
          <pc:sldMasterMk cId="4028825643" sldId="2147483660"/>
        </pc:sldMasterMkLst>
        <pc:sldLayoutChg chg="replId">
          <pc:chgData name="Jampa Dhondup" userId="d545e727c277e9af" providerId="LiveId" clId="{AC0A5636-189E-47A9-B41E-7FEA898B0E39}" dt="2021-10-08T06:56:01.214" v="663" actId="27028"/>
          <pc:sldLayoutMkLst>
            <pc:docMk/>
            <pc:sldMasterMk cId="4028825643" sldId="2147483660"/>
            <pc:sldLayoutMk cId="294257927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FF2F-982F-4C4A-B8F2-324D898C0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7C94F-504F-4D06-AE81-DB531320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A123-F195-40E2-B78B-FEA76F5B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0345-F501-45E5-95EB-AC9C7127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8EE86-2332-46EB-BC9D-A416D0D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8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BAA7-26F0-46B2-BA35-37E9C5A1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1C9C4-660B-496D-AB16-F93A75B5B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8B3B-1AE3-44F3-94FD-DEB9C08B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63DC-05A1-4F5B-9DAD-3CA5EC4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486F-3A7C-41A8-B8D5-C47F375E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00F12-D353-442C-BFF1-C243F12F6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8BA2D-8B8F-4484-93E2-25BC507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D243-64A5-485B-9A2E-BAF48188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5EED-5179-4C79-A76D-AEC92724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F2CE-23A6-4537-BDB5-7747F7A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0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F2F3-367C-4D3B-8099-29B5862F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300E-D303-466D-8002-E0D2F378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5D2D-9EB4-41D2-B075-5C789D88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A4A1-1A03-4573-962E-171AE67FEAF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385F-9BAF-4AEB-B464-8718A1E0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0875-074D-448C-A444-B16EA679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50D1-EAE7-4E7E-8FB4-D98ED7CA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401A-DB9A-4762-ACE3-640DE494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30FB-25FF-4069-A367-F008576D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CC88-3645-4DCD-9259-0FBC2704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F7A9-C38E-4C03-92A0-0973CC98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90F0-A5F8-4264-A20C-1A4CF117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7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0CDB-50AA-4D7E-9C68-528BFD8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63505-DB66-43A0-892C-03519F36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4B62-71AB-4DBC-B606-E0D43946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7529-D8C7-49D2-9658-166C13D7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BAB6-DEE1-4FDA-9699-3F31D2D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82E5-8C15-4A1C-865B-5DBB52C7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E704-D1D5-4CC9-A484-266B280D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F7C1C-5EA1-49DC-B558-733DCB95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6D8C7-4678-4861-B8D2-7D269162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DD26-806C-4810-A838-6B5E63E0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75FF-7B02-448C-AB4E-FE90B52A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63F3-D5AF-4745-B660-E79F0946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0D0A-6D5E-454A-B8F9-6451DB16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6F4B3-9BC5-41B7-943C-070A7CDA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13DBA-FDC5-4C56-B5C3-2CED99E9B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99974-80A0-4F98-A280-2C6EB7AD1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A6D02-2596-44C1-B055-0644E35F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F396C-801C-48E1-9F8A-3B82DA7C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82262-8F77-44BF-967E-AA53790A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1897-792B-4A46-9A32-8C486B39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7A06-7BB3-4221-8CD7-E28E0BDC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50D9D-631E-491E-9512-446561F3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93382-7C0C-4EE6-9620-00FE8F9C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F7A35-8897-443D-894A-CBE7BFF8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340AC-46B8-4024-B352-F2A5E261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484A7-25FF-43CB-AEBB-F4FD5CC0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593-C036-4373-B355-74BA4CFA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016B-2AC9-41BC-9415-C40EB186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722FF-9A4B-4705-9C27-CD7BA642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B37-8F93-4A47-8856-D8976FB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689A6-25C9-439C-A21B-724DC15D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ED73-A1E2-4EF6-A76D-3C58A27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1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A8F-AAEA-4435-9211-2C556C0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352BE-2417-4498-B08D-7504F8406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26065-97D6-4EBF-B3AB-BD29E649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6AA8C-B81D-4879-8E42-1DB34F87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1A18B-034C-4631-A505-33C75CA7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90DBD-9E74-4199-B030-89698309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7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AF345-A6BC-477D-AD97-47EC0B23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B190-FD93-4D65-9D2C-F3D83478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8D8D-6C92-420F-A714-50E719DAC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C0C1-2BA1-4277-AEF7-7583D17B04DD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ECF2-DDFB-4DB1-B1FC-AAAA76226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1B66-C131-46DA-B857-1310AFB4C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B567-D1F1-4113-BA14-C0461FA12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2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750F7-462F-40E9-BA6A-38F8A415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0A633-A3DA-403D-8508-AEC54881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D1D9-F825-47FB-AEA8-159A2F1E1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A4A1-1A03-4573-962E-171AE67FEAF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3AF1-95A8-4282-B5BC-73037691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E8FC-0B9A-474F-81A6-716714688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50D1-EAE7-4E7E-8FB4-D98ED7CAE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7380B-B8AC-43BD-9C57-BA610AAC7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GB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5809-50A8-4C84-B7B6-2C8D83B7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Programming </a:t>
            </a:r>
            <a:endParaRPr lang="en-GB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AD1-ED11-4325-ADD8-A026D08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D12B-62E8-4685-BAF3-8EC6D940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8313" cy="4351338"/>
          </a:xfrm>
        </p:spPr>
        <p:txBody>
          <a:bodyPr/>
          <a:lstStyle/>
          <a:p>
            <a:r>
              <a:rPr lang="en-US" dirty="0"/>
              <a:t>They are used to navigate through the information found on the net. </a:t>
            </a:r>
          </a:p>
          <a:p>
            <a:r>
              <a:rPr lang="en-US" dirty="0"/>
              <a:t>Where browser understand different language such as HTML, CSS and JavaScript etc.</a:t>
            </a:r>
          </a:p>
          <a:p>
            <a:r>
              <a:rPr lang="en-US" dirty="0"/>
              <a:t>Hot Java is a web browser that was entirely written in Java language  from sun microsystem</a:t>
            </a:r>
          </a:p>
        </p:txBody>
      </p:sp>
      <p:pic>
        <p:nvPicPr>
          <p:cNvPr id="1028" name="Picture 4" descr="web server web browser - Web Hosting FAQs by MilesWeb">
            <a:extLst>
              <a:ext uri="{FF2B5EF4-FFF2-40B4-BE49-F238E27FC236}">
                <a16:creationId xmlns:a16="http://schemas.microsoft.com/office/drawing/2014/main" id="{367B5326-6FB2-47CC-9B70-49D72C81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84" y="1071059"/>
            <a:ext cx="5009901" cy="471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4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F3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8962C-0D07-42B9-AA50-6DF148AB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and software requirement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32A5B-6350-4B16-BEBB-B452985D8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943" y="640080"/>
            <a:ext cx="70395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9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FC803-EDE1-4276-9E76-D074DF7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Java Virtual Machine 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0D5E-AFBD-4ACC-900F-6A39AAFD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inter-regular"/>
              </a:rPr>
              <a:t>It is an abstract machine. It is a specification that provides runtime environment in which java bytecode can be executed. </a:t>
            </a:r>
          </a:p>
          <a:p>
            <a:r>
              <a:rPr lang="en-US" sz="2400" dirty="0">
                <a:latin typeface="inter-regular"/>
              </a:rPr>
              <a:t>JVM are available for many hardware and software platforms (i.e., JVM is platform dependent)</a:t>
            </a:r>
          </a:p>
          <a:p>
            <a:r>
              <a:rPr lang="en-US" sz="2400" dirty="0">
                <a:latin typeface="inter-regular"/>
              </a:rPr>
              <a:t>JVM, JRE, and JDK are platform dependent because the configuration of each OS is different from each other. However, Java is platform independent.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426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EEF12-68CF-4EDC-BAA6-48249826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Continuous 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2EEA-C140-450F-9032-F3E9F618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specification</a:t>
            </a:r>
            <a:r>
              <a:rPr lang="en-US" sz="2400" dirty="0"/>
              <a:t> were working of Java Virtual Machine is specified. But implementation provider is independent to choose the algorithm. Its implementation has been provided by Oracle and other companies. 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implementation</a:t>
            </a:r>
            <a:r>
              <a:rPr lang="en-US" sz="2400" dirty="0"/>
              <a:t> Its implementation is known as JRE (Java Runtime Environment)</a:t>
            </a:r>
          </a:p>
          <a:p>
            <a:r>
              <a:rPr lang="en-US" sz="2400" b="1" dirty="0"/>
              <a:t>Runtime</a:t>
            </a:r>
            <a:r>
              <a:rPr lang="en-US" sz="2400" dirty="0"/>
              <a:t> </a:t>
            </a:r>
            <a:r>
              <a:rPr lang="en-US" sz="2400" b="1" dirty="0"/>
              <a:t>Instance</a:t>
            </a:r>
            <a:r>
              <a:rPr lang="en-US" sz="2400" dirty="0"/>
              <a:t> whenever you write java command on the command prompts to run the java class, an instance of JVM is created.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372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512CD-0EAD-4E16-BA65-F0726B5D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 world Java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F6D1D-D55F-4EDB-94C9-D95123618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309020"/>
            <a:ext cx="6780700" cy="22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4467B5B-FF25-4E0C-A9BB-99104B02D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20613"/>
            <a:ext cx="10905066" cy="381677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C11FB-D628-45A0-B6C7-04D17520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Compilation flow </a:t>
            </a:r>
          </a:p>
        </p:txBody>
      </p:sp>
      <p:pic>
        <p:nvPicPr>
          <p:cNvPr id="1026" name="Picture 2" descr="Java How to Compile">
            <a:extLst>
              <a:ext uri="{FF2B5EF4-FFF2-40B4-BE49-F238E27FC236}">
                <a16:creationId xmlns:a16="http://schemas.microsoft.com/office/drawing/2014/main" id="{1616AB69-4386-42FC-889A-E1AC8DBFC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449" y="730002"/>
            <a:ext cx="10901471" cy="318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0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8BB9-247C-4925-A5C3-EAF1344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/>
              <a:t>Description </a:t>
            </a:r>
            <a:endParaRPr lang="en-GB" sz="400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EDA6235-3F17-407A-9CCF-8B599552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en-US" sz="2000"/>
              <a:t>Hello.class file will be loaded to JVM by the </a:t>
            </a:r>
            <a:r>
              <a:rPr lang="en-US" sz="2000" b="1"/>
              <a:t>ClassLoader</a:t>
            </a:r>
            <a:r>
              <a:rPr lang="en-US" sz="2000"/>
              <a:t>. Where the </a:t>
            </a:r>
            <a:r>
              <a:rPr lang="en-US" sz="2000" b="1"/>
              <a:t>ClassLoader</a:t>
            </a:r>
            <a:r>
              <a:rPr lang="en-US" sz="2000"/>
              <a:t> is the subsystem of JVM that is used to load class file. </a:t>
            </a:r>
          </a:p>
          <a:p>
            <a:r>
              <a:rPr lang="en-US" sz="2000"/>
              <a:t> </a:t>
            </a:r>
            <a:r>
              <a:rPr lang="en-US" sz="2000" b="1"/>
              <a:t>ByteCode</a:t>
            </a:r>
            <a:r>
              <a:rPr lang="en-US" sz="2000"/>
              <a:t> </a:t>
            </a:r>
            <a:r>
              <a:rPr lang="en-US" sz="2000" b="1"/>
              <a:t>Verifier</a:t>
            </a:r>
            <a:r>
              <a:rPr lang="en-US" sz="2000"/>
              <a:t> : Checks the code fragments for illegal code that can violate access rights to objects. </a:t>
            </a:r>
          </a:p>
          <a:p>
            <a:r>
              <a:rPr lang="en-US" sz="2000" b="1"/>
              <a:t>Interpreter</a:t>
            </a:r>
            <a:r>
              <a:rPr lang="en-US" sz="2000"/>
              <a:t> :  Read bytecode stream then execute the instruction 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E0FB8-6B3E-4553-BBDC-3B85AB4B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40" y="806824"/>
            <a:ext cx="2040308" cy="5136776"/>
          </a:xfrm>
          <a:prstGeom prst="rect">
            <a:avLst/>
          </a:prstGeom>
        </p:spPr>
      </p:pic>
      <p:sp>
        <p:nvSpPr>
          <p:cNvPr id="43" name="Rectangle 3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3AAE-5607-42E3-8B18-3B9EA48E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save a Java source file by another name than the class name?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25CB-891B-4A5A-AE55-A97AFA39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4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36D7-60D4-4BFC-B1B4-97D79B26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have multiple classes in a java source file?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20E1-6480-4B75-83BA-B4F3FC0B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A972-2CF4-45DE-BF2A-0D19C286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Java and internet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6B9E-2F50-4B0C-9480-2C746925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Java has strong relation with internet</a:t>
            </a:r>
          </a:p>
          <a:p>
            <a:r>
              <a:rPr lang="en-US" sz="1800"/>
              <a:t>Where java applet made it the world most popular language </a:t>
            </a:r>
          </a:p>
          <a:p>
            <a:r>
              <a:rPr lang="en-US" sz="1800"/>
              <a:t>Where people/developer can make java applet and run it into Java enabled browser</a:t>
            </a:r>
          </a:p>
          <a:p>
            <a:r>
              <a:rPr lang="en-US" sz="1800"/>
              <a:t>Or upload them into the web and let other people download it and run it in the remote server </a:t>
            </a:r>
          </a:p>
          <a:p>
            <a:r>
              <a:rPr lang="en-US" sz="1800"/>
              <a:t>Else develop an applet and upload it into internet and other people can use that applet 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14FDC6EA-DF8C-41AB-B83D-97FD164E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1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2FC4119-DE1C-4C7C-BDE8-080DD15F3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9848-7B9B-4220-A4F6-A0A4E6C4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Java and 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F4CE-7648-4682-83C4-CF33B243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1700"/>
              <a:t>Web system is open-end and we can navigate to a new document in any direction which made possible with HTML</a:t>
            </a:r>
          </a:p>
          <a:p>
            <a:r>
              <a:rPr lang="en-US" sz="1700"/>
              <a:t>Where Java is meant to be used in a distributed environment such as internet. Hence it was easily incorporate into the web system</a:t>
            </a:r>
          </a:p>
          <a:p>
            <a:r>
              <a:rPr lang="en-US" sz="1700"/>
              <a:t>Before Java the web is capable of only serving still image and text </a:t>
            </a:r>
          </a:p>
          <a:p>
            <a:r>
              <a:rPr lang="en-US" sz="1700"/>
              <a:t>By incorporating the java with web, it empower the web with capable of serving animation, graphic, games and a wide range of special effects.</a:t>
            </a:r>
          </a:p>
        </p:txBody>
      </p:sp>
    </p:spTree>
    <p:extLst>
      <p:ext uri="{BB962C8B-B14F-4D97-AF65-F5344CB8AC3E}">
        <p14:creationId xmlns:p14="http://schemas.microsoft.com/office/powerpoint/2010/main" val="141611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440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inter-regular</vt:lpstr>
      <vt:lpstr>Office Theme</vt:lpstr>
      <vt:lpstr>Office Theme</vt:lpstr>
      <vt:lpstr>Programming </vt:lpstr>
      <vt:lpstr>Hello world Java </vt:lpstr>
      <vt:lpstr>PowerPoint Presentation</vt:lpstr>
      <vt:lpstr>Compilation flow </vt:lpstr>
      <vt:lpstr>Description </vt:lpstr>
      <vt:lpstr>Can You save a Java source file by another name than the class name? </vt:lpstr>
      <vt:lpstr>Can you have multiple classes in a java source file? </vt:lpstr>
      <vt:lpstr>Java and internet </vt:lpstr>
      <vt:lpstr>Java and World Wide Web</vt:lpstr>
      <vt:lpstr>Web Browser</vt:lpstr>
      <vt:lpstr>Hardware and software requirement </vt:lpstr>
      <vt:lpstr>Java Virtual Machine </vt:lpstr>
      <vt:lpstr>Continuous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</dc:title>
  <dc:creator>Jampa Dhondup</dc:creator>
  <cp:lastModifiedBy>Jampa Dhondup</cp:lastModifiedBy>
  <cp:revision>1</cp:revision>
  <dcterms:created xsi:type="dcterms:W3CDTF">2021-10-07T04:34:41Z</dcterms:created>
  <dcterms:modified xsi:type="dcterms:W3CDTF">2021-10-08T07:04:20Z</dcterms:modified>
</cp:coreProperties>
</file>