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0" r:id="rId6"/>
    <p:sldId id="263" r:id="rId7"/>
    <p:sldId id="257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FB52-13AD-4C18-867C-CCEEE101689E}" type="datetimeFigureOut">
              <a:rPr lang="zh-CN" altLang="en-US" smtClean="0"/>
              <a:pPr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F59B-1AE3-40D4-888E-4AB1E747F7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FB52-13AD-4C18-867C-CCEEE101689E}" type="datetimeFigureOut">
              <a:rPr lang="zh-CN" altLang="en-US" smtClean="0"/>
              <a:pPr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F59B-1AE3-40D4-888E-4AB1E747F7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FB52-13AD-4C18-867C-CCEEE101689E}" type="datetimeFigureOut">
              <a:rPr lang="zh-CN" altLang="en-US" smtClean="0"/>
              <a:pPr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F59B-1AE3-40D4-888E-4AB1E747F7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FB52-13AD-4C18-867C-CCEEE101689E}" type="datetimeFigureOut">
              <a:rPr lang="zh-CN" altLang="en-US" smtClean="0"/>
              <a:pPr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F59B-1AE3-40D4-888E-4AB1E747F7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FB52-13AD-4C18-867C-CCEEE101689E}" type="datetimeFigureOut">
              <a:rPr lang="zh-CN" altLang="en-US" smtClean="0"/>
              <a:pPr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F59B-1AE3-40D4-888E-4AB1E747F7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FB52-13AD-4C18-867C-CCEEE101689E}" type="datetimeFigureOut">
              <a:rPr lang="zh-CN" altLang="en-US" smtClean="0"/>
              <a:pPr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F59B-1AE3-40D4-888E-4AB1E747F7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FB52-13AD-4C18-867C-CCEEE101689E}" type="datetimeFigureOut">
              <a:rPr lang="zh-CN" altLang="en-US" smtClean="0"/>
              <a:pPr/>
              <a:t>2018/9/24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F59B-1AE3-40D4-888E-4AB1E747F7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FB52-13AD-4C18-867C-CCEEE101689E}" type="datetimeFigureOut">
              <a:rPr lang="zh-CN" altLang="en-US" smtClean="0"/>
              <a:pPr/>
              <a:t>2018/9/24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F59B-1AE3-40D4-888E-4AB1E747F7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FB52-13AD-4C18-867C-CCEEE101689E}" type="datetimeFigureOut">
              <a:rPr lang="zh-CN" altLang="en-US" smtClean="0"/>
              <a:pPr/>
              <a:t>2018/9/24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F59B-1AE3-40D4-888E-4AB1E747F7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FB52-13AD-4C18-867C-CCEEE101689E}" type="datetimeFigureOut">
              <a:rPr lang="zh-CN" altLang="en-US" smtClean="0"/>
              <a:pPr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F59B-1AE3-40D4-888E-4AB1E747F7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FB52-13AD-4C18-867C-CCEEE101689E}" type="datetimeFigureOut">
              <a:rPr lang="zh-CN" altLang="en-US" smtClean="0"/>
              <a:pPr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F59B-1AE3-40D4-888E-4AB1E747F7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CFB52-13AD-4C18-867C-CCEEE101689E}" type="datetimeFigureOut">
              <a:rPr lang="zh-CN" altLang="en-US" smtClean="0"/>
              <a:pPr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4F59B-1AE3-40D4-888E-4AB1E747F7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536" y="692696"/>
            <a:ext cx="8424863" cy="72008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kumimoji="1" lang="zh-CN" altLang="en-US" sz="36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§</a:t>
            </a:r>
            <a:r>
              <a:rPr lang="en-US" altLang="zh-CN" sz="36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2.4   </a:t>
            </a:r>
            <a:r>
              <a:rPr lang="en-US" altLang="zh-CN" sz="36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Graph Analysis</a:t>
            </a:r>
            <a:endParaRPr lang="zh-CN" altLang="en-US" sz="3600" b="1" dirty="0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  <a:sym typeface="Arial" pitchFamily="34" charset="0"/>
            </a:endParaRPr>
          </a:p>
        </p:txBody>
      </p:sp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2915816" y="1700808"/>
            <a:ext cx="3532850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000" b="1" i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x</a:t>
            </a:r>
            <a:r>
              <a:rPr lang="en-US" altLang="zh-CN" sz="40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-</a:t>
            </a:r>
            <a:r>
              <a:rPr lang="en-US" altLang="zh-CN" sz="4000" b="1" i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t</a:t>
            </a:r>
            <a:r>
              <a:rPr lang="en-US" altLang="zh-CN" sz="40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   graph</a:t>
            </a:r>
            <a:r>
              <a:rPr lang="en-US" sz="40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 </a:t>
            </a:r>
            <a:endParaRPr lang="en-US" sz="4000" b="1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7" name="Text Box 4"/>
          <p:cNvSpPr>
            <a:spLocks noChangeArrowheads="1"/>
          </p:cNvSpPr>
          <p:nvPr/>
        </p:nvSpPr>
        <p:spPr bwMode="auto">
          <a:xfrm>
            <a:off x="2911358" y="2937138"/>
            <a:ext cx="3532850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000" b="1" i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v</a:t>
            </a:r>
            <a:r>
              <a:rPr lang="en-US" altLang="zh-CN" sz="40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-</a:t>
            </a:r>
            <a:r>
              <a:rPr lang="en-US" altLang="zh-CN" sz="4000" b="1" i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t</a:t>
            </a:r>
            <a:r>
              <a:rPr lang="en-US" altLang="zh-CN" sz="40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   graph</a:t>
            </a:r>
            <a:r>
              <a:rPr lang="en-US" sz="40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 </a:t>
            </a:r>
            <a:endParaRPr lang="en-US" sz="4000" b="1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8" name="Text Box 4"/>
          <p:cNvSpPr>
            <a:spLocks noChangeArrowheads="1"/>
          </p:cNvSpPr>
          <p:nvPr/>
        </p:nvSpPr>
        <p:spPr bwMode="auto">
          <a:xfrm>
            <a:off x="2915816" y="4161274"/>
            <a:ext cx="3532850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000" b="1" i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a</a:t>
            </a:r>
            <a:r>
              <a:rPr lang="en-US" altLang="zh-CN" sz="40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-</a:t>
            </a:r>
            <a:r>
              <a:rPr lang="en-US" altLang="zh-CN" sz="4000" b="1" i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t</a:t>
            </a:r>
            <a:r>
              <a:rPr lang="en-US" altLang="zh-CN" sz="40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   graph</a:t>
            </a:r>
            <a:r>
              <a:rPr lang="en-US" sz="40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 </a:t>
            </a:r>
            <a:endParaRPr lang="en-US" sz="4000" b="1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60"/>
                            </p:stCondLst>
                            <p:childTnLst>
                              <p:par>
                                <p:cTn id="1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20"/>
                            </p:stCondLst>
                            <p:childTnLst>
                              <p:par>
                                <p:cTn id="2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171319" y="260648"/>
            <a:ext cx="2312449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40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x</a:t>
            </a:r>
            <a:r>
              <a:rPr lang="en-US" altLang="zh-CN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-</a:t>
            </a:r>
            <a:r>
              <a:rPr lang="en-US" altLang="zh-CN" sz="40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t</a:t>
            </a:r>
            <a:r>
              <a:rPr lang="en-US" altLang="zh-CN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 graph</a:t>
            </a:r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 </a:t>
            </a:r>
            <a:endParaRPr 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3608" y="1196752"/>
            <a:ext cx="3096295" cy="2871490"/>
            <a:chOff x="2915865" y="1885950"/>
            <a:chExt cx="3096295" cy="2871490"/>
          </a:xfrm>
          <a:noFill/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V="1">
              <a:off x="3313113" y="2101850"/>
              <a:ext cx="0" cy="223678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915865" y="1885950"/>
              <a:ext cx="1008063" cy="4619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zh-C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313113" y="4340225"/>
              <a:ext cx="237490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543847" y="4295775"/>
              <a:ext cx="468313" cy="4616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3313113" y="3250655"/>
              <a:ext cx="2012255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3098800" y="4262437"/>
              <a:ext cx="431800" cy="4000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004048" y="1196752"/>
            <a:ext cx="3096295" cy="2871490"/>
            <a:chOff x="2915865" y="1885950"/>
            <a:chExt cx="3096295" cy="2871490"/>
          </a:xfrm>
        </p:grpSpPr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V="1">
              <a:off x="3313113" y="2110994"/>
              <a:ext cx="0" cy="22367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2915865" y="1885950"/>
              <a:ext cx="100806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zh-C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3313113" y="4340225"/>
              <a:ext cx="2374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5543847" y="4295775"/>
              <a:ext cx="4683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3313113" y="2611437"/>
              <a:ext cx="1728787" cy="14398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3098800" y="4262437"/>
              <a:ext cx="4318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2843808" y="1916832"/>
            <a:ext cx="1152128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静止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876256" y="2348880"/>
            <a:ext cx="172819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匀速直线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076056" y="3869878"/>
            <a:ext cx="3096295" cy="2871490"/>
            <a:chOff x="6084217" y="1196752"/>
            <a:chExt cx="3096295" cy="2871490"/>
          </a:xfrm>
        </p:grpSpPr>
        <p:grpSp>
          <p:nvGrpSpPr>
            <p:cNvPr id="20" name="组合 19"/>
            <p:cNvGrpSpPr/>
            <p:nvPr/>
          </p:nvGrpSpPr>
          <p:grpSpPr>
            <a:xfrm>
              <a:off x="6084217" y="1196752"/>
              <a:ext cx="3096295" cy="2871490"/>
              <a:chOff x="2915865" y="1885950"/>
              <a:chExt cx="3096295" cy="2871490"/>
            </a:xfrm>
          </p:grpSpPr>
          <p:sp>
            <p:nvSpPr>
              <p:cNvPr id="21" name="Line 5"/>
              <p:cNvSpPr>
                <a:spLocks noChangeShapeType="1"/>
              </p:cNvSpPr>
              <p:nvPr/>
            </p:nvSpPr>
            <p:spPr bwMode="auto">
              <a:xfrm flipV="1">
                <a:off x="3313113" y="2110994"/>
                <a:ext cx="0" cy="22367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Text Box 6"/>
              <p:cNvSpPr txBox="1">
                <a:spLocks noChangeArrowheads="1"/>
              </p:cNvSpPr>
              <p:nvPr/>
            </p:nvSpPr>
            <p:spPr bwMode="auto">
              <a:xfrm>
                <a:off x="2915865" y="1885950"/>
                <a:ext cx="1008063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Line 7"/>
              <p:cNvSpPr>
                <a:spLocks noChangeShapeType="1"/>
              </p:cNvSpPr>
              <p:nvPr/>
            </p:nvSpPr>
            <p:spPr bwMode="auto">
              <a:xfrm>
                <a:off x="3313113" y="4340225"/>
                <a:ext cx="23749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5543847" y="4295775"/>
                <a:ext cx="46831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Text Box 21"/>
              <p:cNvSpPr txBox="1">
                <a:spLocks noChangeArrowheads="1"/>
              </p:cNvSpPr>
              <p:nvPr/>
            </p:nvSpPr>
            <p:spPr bwMode="auto">
              <a:xfrm>
                <a:off x="3098800" y="4262437"/>
                <a:ext cx="431800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1">
                    <a:latin typeface="Times New Roman" pitchFamily="18" charset="0"/>
                    <a:cs typeface="Times New Roman" pitchFamily="18" charset="0"/>
                  </a:rPr>
                  <a:t>O</a:t>
                </a:r>
              </a:p>
            </p:txBody>
          </p:sp>
        </p:grpSp>
        <p:sp>
          <p:nvSpPr>
            <p:cNvPr id="29" name="任意多边形 28"/>
            <p:cNvSpPr/>
            <p:nvPr/>
          </p:nvSpPr>
          <p:spPr>
            <a:xfrm>
              <a:off x="6504039" y="1961536"/>
              <a:ext cx="1315045" cy="1696064"/>
            </a:xfrm>
            <a:custGeom>
              <a:avLst/>
              <a:gdLst>
                <a:gd name="connsiteX0" fmla="*/ 0 w 1315045"/>
                <a:gd name="connsiteY0" fmla="*/ 1696064 h 1696064"/>
                <a:gd name="connsiteX1" fmla="*/ 132735 w 1315045"/>
                <a:gd name="connsiteY1" fmla="*/ 1651819 h 1696064"/>
                <a:gd name="connsiteX2" fmla="*/ 235974 w 1315045"/>
                <a:gd name="connsiteY2" fmla="*/ 1607574 h 1696064"/>
                <a:gd name="connsiteX3" fmla="*/ 339213 w 1315045"/>
                <a:gd name="connsiteY3" fmla="*/ 1578077 h 1696064"/>
                <a:gd name="connsiteX4" fmla="*/ 383458 w 1315045"/>
                <a:gd name="connsiteY4" fmla="*/ 1563329 h 1696064"/>
                <a:gd name="connsiteX5" fmla="*/ 427703 w 1315045"/>
                <a:gd name="connsiteY5" fmla="*/ 1533832 h 1696064"/>
                <a:gd name="connsiteX6" fmla="*/ 471948 w 1315045"/>
                <a:gd name="connsiteY6" fmla="*/ 1519084 h 1696064"/>
                <a:gd name="connsiteX7" fmla="*/ 560438 w 1315045"/>
                <a:gd name="connsiteY7" fmla="*/ 1460090 h 1696064"/>
                <a:gd name="connsiteX8" fmla="*/ 619432 w 1315045"/>
                <a:gd name="connsiteY8" fmla="*/ 1415845 h 1696064"/>
                <a:gd name="connsiteX9" fmla="*/ 707922 w 1315045"/>
                <a:gd name="connsiteY9" fmla="*/ 1342103 h 1696064"/>
                <a:gd name="connsiteX10" fmla="*/ 781664 w 1315045"/>
                <a:gd name="connsiteY10" fmla="*/ 1253613 h 1696064"/>
                <a:gd name="connsiteX11" fmla="*/ 884903 w 1315045"/>
                <a:gd name="connsiteY11" fmla="*/ 1120877 h 1696064"/>
                <a:gd name="connsiteX12" fmla="*/ 943896 w 1315045"/>
                <a:gd name="connsiteY12" fmla="*/ 1032387 h 1696064"/>
                <a:gd name="connsiteX13" fmla="*/ 958645 w 1315045"/>
                <a:gd name="connsiteY13" fmla="*/ 988142 h 1696064"/>
                <a:gd name="connsiteX14" fmla="*/ 1002890 w 1315045"/>
                <a:gd name="connsiteY14" fmla="*/ 929148 h 1696064"/>
                <a:gd name="connsiteX15" fmla="*/ 1032387 w 1315045"/>
                <a:gd name="connsiteY15" fmla="*/ 884903 h 1696064"/>
                <a:gd name="connsiteX16" fmla="*/ 1061884 w 1315045"/>
                <a:gd name="connsiteY16" fmla="*/ 825910 h 1696064"/>
                <a:gd name="connsiteX17" fmla="*/ 1091380 w 1315045"/>
                <a:gd name="connsiteY17" fmla="*/ 781664 h 1696064"/>
                <a:gd name="connsiteX18" fmla="*/ 1135626 w 1315045"/>
                <a:gd name="connsiteY18" fmla="*/ 693174 h 1696064"/>
                <a:gd name="connsiteX19" fmla="*/ 1179871 w 1315045"/>
                <a:gd name="connsiteY19" fmla="*/ 560439 h 1696064"/>
                <a:gd name="connsiteX20" fmla="*/ 1194619 w 1315045"/>
                <a:gd name="connsiteY20" fmla="*/ 516193 h 1696064"/>
                <a:gd name="connsiteX21" fmla="*/ 1209367 w 1315045"/>
                <a:gd name="connsiteY21" fmla="*/ 457200 h 1696064"/>
                <a:gd name="connsiteX22" fmla="*/ 1238864 w 1315045"/>
                <a:gd name="connsiteY22" fmla="*/ 412955 h 1696064"/>
                <a:gd name="connsiteX23" fmla="*/ 1268361 w 1315045"/>
                <a:gd name="connsiteY23" fmla="*/ 294968 h 1696064"/>
                <a:gd name="connsiteX24" fmla="*/ 1297858 w 1315045"/>
                <a:gd name="connsiteY24" fmla="*/ 176981 h 1696064"/>
                <a:gd name="connsiteX25" fmla="*/ 1312606 w 1315045"/>
                <a:gd name="connsiteY25" fmla="*/ 0 h 169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15045" h="1696064">
                  <a:moveTo>
                    <a:pt x="0" y="1696064"/>
                  </a:moveTo>
                  <a:cubicBezTo>
                    <a:pt x="76978" y="1644747"/>
                    <a:pt x="13515" y="1678313"/>
                    <a:pt x="132735" y="1651819"/>
                  </a:cubicBezTo>
                  <a:cubicBezTo>
                    <a:pt x="180629" y="1641176"/>
                    <a:pt x="187412" y="1628386"/>
                    <a:pt x="235974" y="1607574"/>
                  </a:cubicBezTo>
                  <a:cubicBezTo>
                    <a:pt x="271330" y="1592422"/>
                    <a:pt x="301801" y="1588766"/>
                    <a:pt x="339213" y="1578077"/>
                  </a:cubicBezTo>
                  <a:cubicBezTo>
                    <a:pt x="354161" y="1573806"/>
                    <a:pt x="368710" y="1568245"/>
                    <a:pt x="383458" y="1563329"/>
                  </a:cubicBezTo>
                  <a:cubicBezTo>
                    <a:pt x="398206" y="1553497"/>
                    <a:pt x="411849" y="1541759"/>
                    <a:pt x="427703" y="1533832"/>
                  </a:cubicBezTo>
                  <a:cubicBezTo>
                    <a:pt x="441608" y="1526880"/>
                    <a:pt x="458358" y="1526634"/>
                    <a:pt x="471948" y="1519084"/>
                  </a:cubicBezTo>
                  <a:cubicBezTo>
                    <a:pt x="502937" y="1501868"/>
                    <a:pt x="532077" y="1481360"/>
                    <a:pt x="560438" y="1460090"/>
                  </a:cubicBezTo>
                  <a:cubicBezTo>
                    <a:pt x="580103" y="1445342"/>
                    <a:pt x="600769" y="1431842"/>
                    <a:pt x="619432" y="1415845"/>
                  </a:cubicBezTo>
                  <a:cubicBezTo>
                    <a:pt x="718799" y="1330674"/>
                    <a:pt x="610129" y="1407299"/>
                    <a:pt x="707922" y="1342103"/>
                  </a:cubicBezTo>
                  <a:cubicBezTo>
                    <a:pt x="813332" y="1183991"/>
                    <a:pt x="649173" y="1423958"/>
                    <a:pt x="781664" y="1253613"/>
                  </a:cubicBezTo>
                  <a:cubicBezTo>
                    <a:pt x="905150" y="1094846"/>
                    <a:pt x="784454" y="1221326"/>
                    <a:pt x="884903" y="1120877"/>
                  </a:cubicBezTo>
                  <a:cubicBezTo>
                    <a:pt x="919969" y="1015676"/>
                    <a:pt x="870247" y="1142859"/>
                    <a:pt x="943896" y="1032387"/>
                  </a:cubicBezTo>
                  <a:cubicBezTo>
                    <a:pt x="952520" y="1019452"/>
                    <a:pt x="950932" y="1001640"/>
                    <a:pt x="958645" y="988142"/>
                  </a:cubicBezTo>
                  <a:cubicBezTo>
                    <a:pt x="970841" y="966800"/>
                    <a:pt x="988603" y="949150"/>
                    <a:pt x="1002890" y="929148"/>
                  </a:cubicBezTo>
                  <a:cubicBezTo>
                    <a:pt x="1013193" y="914724"/>
                    <a:pt x="1023593" y="900293"/>
                    <a:pt x="1032387" y="884903"/>
                  </a:cubicBezTo>
                  <a:cubicBezTo>
                    <a:pt x="1043295" y="865814"/>
                    <a:pt x="1050976" y="844999"/>
                    <a:pt x="1061884" y="825910"/>
                  </a:cubicBezTo>
                  <a:cubicBezTo>
                    <a:pt x="1070678" y="810520"/>
                    <a:pt x="1083453" y="797518"/>
                    <a:pt x="1091380" y="781664"/>
                  </a:cubicBezTo>
                  <a:cubicBezTo>
                    <a:pt x="1152434" y="659555"/>
                    <a:pt x="1051101" y="819960"/>
                    <a:pt x="1135626" y="693174"/>
                  </a:cubicBezTo>
                  <a:lnTo>
                    <a:pt x="1179871" y="560439"/>
                  </a:lnTo>
                  <a:cubicBezTo>
                    <a:pt x="1184787" y="545690"/>
                    <a:pt x="1190849" y="531275"/>
                    <a:pt x="1194619" y="516193"/>
                  </a:cubicBezTo>
                  <a:cubicBezTo>
                    <a:pt x="1199535" y="496529"/>
                    <a:pt x="1201382" y="475831"/>
                    <a:pt x="1209367" y="457200"/>
                  </a:cubicBezTo>
                  <a:cubicBezTo>
                    <a:pt x="1216349" y="440908"/>
                    <a:pt x="1229032" y="427703"/>
                    <a:pt x="1238864" y="412955"/>
                  </a:cubicBezTo>
                  <a:cubicBezTo>
                    <a:pt x="1248696" y="373626"/>
                    <a:pt x="1260411" y="334720"/>
                    <a:pt x="1268361" y="294968"/>
                  </a:cubicBezTo>
                  <a:cubicBezTo>
                    <a:pt x="1286158" y="205982"/>
                    <a:pt x="1275182" y="245007"/>
                    <a:pt x="1297858" y="176981"/>
                  </a:cubicBezTo>
                  <a:cubicBezTo>
                    <a:pt x="1315045" y="39481"/>
                    <a:pt x="1312606" y="98628"/>
                    <a:pt x="1312606" y="0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圆角矩形 30"/>
          <p:cNvSpPr/>
          <p:nvPr/>
        </p:nvSpPr>
        <p:spPr>
          <a:xfrm>
            <a:off x="6804248" y="5229200"/>
            <a:ext cx="1872208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匀变速直线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2555776" y="5373216"/>
            <a:ext cx="158417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变速直线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6213436" y="4797152"/>
            <a:ext cx="720080" cy="144016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云形标注 47"/>
          <p:cNvSpPr/>
          <p:nvPr/>
        </p:nvSpPr>
        <p:spPr>
          <a:xfrm>
            <a:off x="5868144" y="1412776"/>
            <a:ext cx="1296144" cy="612648"/>
          </a:xfrm>
          <a:prstGeom prst="cloudCallout">
            <a:avLst>
              <a:gd name="adj1" fmla="val -14006"/>
              <a:gd name="adj2" fmla="val 11305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slope</a:t>
            </a:r>
            <a:endParaRPr lang="zh-CN" alt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云形标注 49"/>
          <p:cNvSpPr/>
          <p:nvPr/>
        </p:nvSpPr>
        <p:spPr>
          <a:xfrm>
            <a:off x="7020272" y="4149080"/>
            <a:ext cx="1296144" cy="612648"/>
          </a:xfrm>
          <a:prstGeom prst="cloudCallout">
            <a:avLst>
              <a:gd name="adj1" fmla="val -53832"/>
              <a:gd name="adj2" fmla="val 8175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slope</a:t>
            </a:r>
            <a:endParaRPr lang="zh-CN" alt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15616" y="3861048"/>
            <a:ext cx="3096295" cy="2871490"/>
            <a:chOff x="1115616" y="3861048"/>
            <a:chExt cx="3096295" cy="2871490"/>
          </a:xfrm>
        </p:grpSpPr>
        <p:grpSp>
          <p:nvGrpSpPr>
            <p:cNvPr id="33" name="组合 19"/>
            <p:cNvGrpSpPr/>
            <p:nvPr/>
          </p:nvGrpSpPr>
          <p:grpSpPr>
            <a:xfrm>
              <a:off x="1115616" y="3861048"/>
              <a:ext cx="3096295" cy="2871490"/>
              <a:chOff x="2915865" y="1885950"/>
              <a:chExt cx="3096295" cy="2871490"/>
            </a:xfrm>
          </p:grpSpPr>
          <p:sp>
            <p:nvSpPr>
              <p:cNvPr id="35" name="Line 5"/>
              <p:cNvSpPr>
                <a:spLocks noChangeShapeType="1"/>
              </p:cNvSpPr>
              <p:nvPr/>
            </p:nvSpPr>
            <p:spPr bwMode="auto">
              <a:xfrm flipV="1">
                <a:off x="3313113" y="2110994"/>
                <a:ext cx="0" cy="22367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Text Box 6"/>
              <p:cNvSpPr txBox="1">
                <a:spLocks noChangeArrowheads="1"/>
              </p:cNvSpPr>
              <p:nvPr/>
            </p:nvSpPr>
            <p:spPr bwMode="auto">
              <a:xfrm>
                <a:off x="2915865" y="1885950"/>
                <a:ext cx="1008063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Line 7"/>
              <p:cNvSpPr>
                <a:spLocks noChangeShapeType="1"/>
              </p:cNvSpPr>
              <p:nvPr/>
            </p:nvSpPr>
            <p:spPr bwMode="auto">
              <a:xfrm>
                <a:off x="3313113" y="4340225"/>
                <a:ext cx="23749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Text Box 8"/>
              <p:cNvSpPr txBox="1">
                <a:spLocks noChangeArrowheads="1"/>
              </p:cNvSpPr>
              <p:nvPr/>
            </p:nvSpPr>
            <p:spPr bwMode="auto">
              <a:xfrm>
                <a:off x="5543847" y="4295775"/>
                <a:ext cx="46831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Text Box 21"/>
              <p:cNvSpPr txBox="1">
                <a:spLocks noChangeArrowheads="1"/>
              </p:cNvSpPr>
              <p:nvPr/>
            </p:nvSpPr>
            <p:spPr bwMode="auto">
              <a:xfrm>
                <a:off x="3098800" y="4262437"/>
                <a:ext cx="431800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1">
                    <a:latin typeface="Times New Roman" pitchFamily="18" charset="0"/>
                    <a:cs typeface="Times New Roman" pitchFamily="18" charset="0"/>
                  </a:rPr>
                  <a:t>O</a:t>
                </a:r>
              </a:p>
            </p:txBody>
          </p:sp>
        </p:grpSp>
        <p:sp>
          <p:nvSpPr>
            <p:cNvPr id="51" name="任意多边形 50"/>
            <p:cNvSpPr/>
            <p:nvPr/>
          </p:nvSpPr>
          <p:spPr>
            <a:xfrm>
              <a:off x="1533832" y="4704737"/>
              <a:ext cx="2403987" cy="1592826"/>
            </a:xfrm>
            <a:custGeom>
              <a:avLst/>
              <a:gdLst>
                <a:gd name="connsiteX0" fmla="*/ 0 w 2403987"/>
                <a:gd name="connsiteY0" fmla="*/ 1592826 h 1592826"/>
                <a:gd name="connsiteX1" fmla="*/ 147484 w 2403987"/>
                <a:gd name="connsiteY1" fmla="*/ 1563329 h 1592826"/>
                <a:gd name="connsiteX2" fmla="*/ 235974 w 2403987"/>
                <a:gd name="connsiteY2" fmla="*/ 1504336 h 1592826"/>
                <a:gd name="connsiteX3" fmla="*/ 368710 w 2403987"/>
                <a:gd name="connsiteY3" fmla="*/ 1430594 h 1592826"/>
                <a:gd name="connsiteX4" fmla="*/ 442452 w 2403987"/>
                <a:gd name="connsiteY4" fmla="*/ 1342103 h 1592826"/>
                <a:gd name="connsiteX5" fmla="*/ 486697 w 2403987"/>
                <a:gd name="connsiteY5" fmla="*/ 1297858 h 1592826"/>
                <a:gd name="connsiteX6" fmla="*/ 501445 w 2403987"/>
                <a:gd name="connsiteY6" fmla="*/ 1238865 h 1592826"/>
                <a:gd name="connsiteX7" fmla="*/ 530942 w 2403987"/>
                <a:gd name="connsiteY7" fmla="*/ 1150374 h 1592826"/>
                <a:gd name="connsiteX8" fmla="*/ 545691 w 2403987"/>
                <a:gd name="connsiteY8" fmla="*/ 1106129 h 1592826"/>
                <a:gd name="connsiteX9" fmla="*/ 560439 w 2403987"/>
                <a:gd name="connsiteY9" fmla="*/ 1047136 h 1592826"/>
                <a:gd name="connsiteX10" fmla="*/ 604684 w 2403987"/>
                <a:gd name="connsiteY10" fmla="*/ 781665 h 1592826"/>
                <a:gd name="connsiteX11" fmla="*/ 619433 w 2403987"/>
                <a:gd name="connsiteY11" fmla="*/ 737419 h 1592826"/>
                <a:gd name="connsiteX12" fmla="*/ 634181 w 2403987"/>
                <a:gd name="connsiteY12" fmla="*/ 619432 h 1592826"/>
                <a:gd name="connsiteX13" fmla="*/ 663678 w 2403987"/>
                <a:gd name="connsiteY13" fmla="*/ 575187 h 1592826"/>
                <a:gd name="connsiteX14" fmla="*/ 678426 w 2403987"/>
                <a:gd name="connsiteY14" fmla="*/ 471948 h 1592826"/>
                <a:gd name="connsiteX15" fmla="*/ 707923 w 2403987"/>
                <a:gd name="connsiteY15" fmla="*/ 353961 h 1592826"/>
                <a:gd name="connsiteX16" fmla="*/ 722671 w 2403987"/>
                <a:gd name="connsiteY16" fmla="*/ 280219 h 1592826"/>
                <a:gd name="connsiteX17" fmla="*/ 752168 w 2403987"/>
                <a:gd name="connsiteY17" fmla="*/ 176981 h 1592826"/>
                <a:gd name="connsiteX18" fmla="*/ 766916 w 2403987"/>
                <a:gd name="connsiteY18" fmla="*/ 73742 h 1592826"/>
                <a:gd name="connsiteX19" fmla="*/ 781665 w 2403987"/>
                <a:gd name="connsiteY19" fmla="*/ 29497 h 1592826"/>
                <a:gd name="connsiteX20" fmla="*/ 825910 w 2403987"/>
                <a:gd name="connsiteY20" fmla="*/ 0 h 1592826"/>
                <a:gd name="connsiteX21" fmla="*/ 1061884 w 2403987"/>
                <a:gd name="connsiteY21" fmla="*/ 29497 h 1592826"/>
                <a:gd name="connsiteX22" fmla="*/ 1150374 w 2403987"/>
                <a:gd name="connsiteY22" fmla="*/ 58994 h 1592826"/>
                <a:gd name="connsiteX23" fmla="*/ 1194620 w 2403987"/>
                <a:gd name="connsiteY23" fmla="*/ 73742 h 1592826"/>
                <a:gd name="connsiteX24" fmla="*/ 1253613 w 2403987"/>
                <a:gd name="connsiteY24" fmla="*/ 162232 h 1592826"/>
                <a:gd name="connsiteX25" fmla="*/ 1283110 w 2403987"/>
                <a:gd name="connsiteY25" fmla="*/ 206477 h 1592826"/>
                <a:gd name="connsiteX26" fmla="*/ 1327355 w 2403987"/>
                <a:gd name="connsiteY26" fmla="*/ 250723 h 1592826"/>
                <a:gd name="connsiteX27" fmla="*/ 1445342 w 2403987"/>
                <a:gd name="connsiteY27" fmla="*/ 383458 h 1592826"/>
                <a:gd name="connsiteX28" fmla="*/ 1489587 w 2403987"/>
                <a:gd name="connsiteY28" fmla="*/ 398206 h 1592826"/>
                <a:gd name="connsiteX29" fmla="*/ 1578078 w 2403987"/>
                <a:gd name="connsiteY29" fmla="*/ 442452 h 1592826"/>
                <a:gd name="connsiteX30" fmla="*/ 1696065 w 2403987"/>
                <a:gd name="connsiteY30" fmla="*/ 412955 h 1592826"/>
                <a:gd name="connsiteX31" fmla="*/ 1740310 w 2403987"/>
                <a:gd name="connsiteY31" fmla="*/ 383458 h 1592826"/>
                <a:gd name="connsiteX32" fmla="*/ 1902542 w 2403987"/>
                <a:gd name="connsiteY32" fmla="*/ 339213 h 1592826"/>
                <a:gd name="connsiteX33" fmla="*/ 2079523 w 2403987"/>
                <a:gd name="connsiteY33" fmla="*/ 294968 h 1592826"/>
                <a:gd name="connsiteX34" fmla="*/ 2138516 w 2403987"/>
                <a:gd name="connsiteY34" fmla="*/ 280219 h 1592826"/>
                <a:gd name="connsiteX35" fmla="*/ 2227007 w 2403987"/>
                <a:gd name="connsiteY35" fmla="*/ 250723 h 1592826"/>
                <a:gd name="connsiteX36" fmla="*/ 2315497 w 2403987"/>
                <a:gd name="connsiteY36" fmla="*/ 191729 h 1592826"/>
                <a:gd name="connsiteX37" fmla="*/ 2359742 w 2403987"/>
                <a:gd name="connsiteY37" fmla="*/ 162232 h 1592826"/>
                <a:gd name="connsiteX38" fmla="*/ 2403987 w 2403987"/>
                <a:gd name="connsiteY38" fmla="*/ 147484 h 159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403987" h="1592826">
                  <a:moveTo>
                    <a:pt x="0" y="1592826"/>
                  </a:moveTo>
                  <a:cubicBezTo>
                    <a:pt x="25644" y="1589162"/>
                    <a:pt x="111844" y="1583129"/>
                    <a:pt x="147484" y="1563329"/>
                  </a:cubicBezTo>
                  <a:cubicBezTo>
                    <a:pt x="178473" y="1546113"/>
                    <a:pt x="202343" y="1515547"/>
                    <a:pt x="235974" y="1504336"/>
                  </a:cubicBezTo>
                  <a:cubicBezTo>
                    <a:pt x="291610" y="1485790"/>
                    <a:pt x="318000" y="1481305"/>
                    <a:pt x="368710" y="1430594"/>
                  </a:cubicBezTo>
                  <a:cubicBezTo>
                    <a:pt x="497981" y="1301320"/>
                    <a:pt x="339779" y="1465310"/>
                    <a:pt x="442452" y="1342103"/>
                  </a:cubicBezTo>
                  <a:cubicBezTo>
                    <a:pt x="455805" y="1326080"/>
                    <a:pt x="471949" y="1312606"/>
                    <a:pt x="486697" y="1297858"/>
                  </a:cubicBezTo>
                  <a:cubicBezTo>
                    <a:pt x="491613" y="1278194"/>
                    <a:pt x="495621" y="1258280"/>
                    <a:pt x="501445" y="1238865"/>
                  </a:cubicBezTo>
                  <a:cubicBezTo>
                    <a:pt x="510379" y="1209084"/>
                    <a:pt x="521110" y="1179871"/>
                    <a:pt x="530942" y="1150374"/>
                  </a:cubicBezTo>
                  <a:cubicBezTo>
                    <a:pt x="535858" y="1135626"/>
                    <a:pt x="541921" y="1121211"/>
                    <a:pt x="545691" y="1106129"/>
                  </a:cubicBezTo>
                  <a:lnTo>
                    <a:pt x="560439" y="1047136"/>
                  </a:lnTo>
                  <a:cubicBezTo>
                    <a:pt x="569620" y="973686"/>
                    <a:pt x="582321" y="848753"/>
                    <a:pt x="604684" y="781665"/>
                  </a:cubicBezTo>
                  <a:lnTo>
                    <a:pt x="619433" y="737419"/>
                  </a:lnTo>
                  <a:cubicBezTo>
                    <a:pt x="624349" y="698090"/>
                    <a:pt x="623752" y="657670"/>
                    <a:pt x="634181" y="619432"/>
                  </a:cubicBezTo>
                  <a:cubicBezTo>
                    <a:pt x="638845" y="602331"/>
                    <a:pt x="658585" y="592165"/>
                    <a:pt x="663678" y="575187"/>
                  </a:cubicBezTo>
                  <a:cubicBezTo>
                    <a:pt x="673667" y="541891"/>
                    <a:pt x="671609" y="506035"/>
                    <a:pt x="678426" y="471948"/>
                  </a:cubicBezTo>
                  <a:cubicBezTo>
                    <a:pt x="686376" y="432196"/>
                    <a:pt x="699973" y="393713"/>
                    <a:pt x="707923" y="353961"/>
                  </a:cubicBezTo>
                  <a:cubicBezTo>
                    <a:pt x="712839" y="329380"/>
                    <a:pt x="716591" y="304538"/>
                    <a:pt x="722671" y="280219"/>
                  </a:cubicBezTo>
                  <a:cubicBezTo>
                    <a:pt x="743734" y="195969"/>
                    <a:pt x="733775" y="278144"/>
                    <a:pt x="752168" y="176981"/>
                  </a:cubicBezTo>
                  <a:cubicBezTo>
                    <a:pt x="758386" y="142779"/>
                    <a:pt x="760098" y="107829"/>
                    <a:pt x="766916" y="73742"/>
                  </a:cubicBezTo>
                  <a:cubicBezTo>
                    <a:pt x="769965" y="58498"/>
                    <a:pt x="771953" y="41636"/>
                    <a:pt x="781665" y="29497"/>
                  </a:cubicBezTo>
                  <a:cubicBezTo>
                    <a:pt x="792738" y="15656"/>
                    <a:pt x="811162" y="9832"/>
                    <a:pt x="825910" y="0"/>
                  </a:cubicBezTo>
                  <a:cubicBezTo>
                    <a:pt x="944636" y="9894"/>
                    <a:pt x="972323" y="2628"/>
                    <a:pt x="1061884" y="29497"/>
                  </a:cubicBezTo>
                  <a:cubicBezTo>
                    <a:pt x="1091665" y="38431"/>
                    <a:pt x="1120877" y="49162"/>
                    <a:pt x="1150374" y="58994"/>
                  </a:cubicBezTo>
                  <a:lnTo>
                    <a:pt x="1194620" y="73742"/>
                  </a:lnTo>
                  <a:lnTo>
                    <a:pt x="1253613" y="162232"/>
                  </a:lnTo>
                  <a:cubicBezTo>
                    <a:pt x="1263445" y="176980"/>
                    <a:pt x="1270576" y="193943"/>
                    <a:pt x="1283110" y="206477"/>
                  </a:cubicBezTo>
                  <a:cubicBezTo>
                    <a:pt x="1297858" y="221226"/>
                    <a:pt x="1314002" y="234700"/>
                    <a:pt x="1327355" y="250723"/>
                  </a:cubicBezTo>
                  <a:cubicBezTo>
                    <a:pt x="1365189" y="296124"/>
                    <a:pt x="1379153" y="361396"/>
                    <a:pt x="1445342" y="383458"/>
                  </a:cubicBezTo>
                  <a:lnTo>
                    <a:pt x="1489587" y="398206"/>
                  </a:lnTo>
                  <a:cubicBezTo>
                    <a:pt x="1511956" y="413118"/>
                    <a:pt x="1547549" y="442452"/>
                    <a:pt x="1578078" y="442452"/>
                  </a:cubicBezTo>
                  <a:cubicBezTo>
                    <a:pt x="1613669" y="442452"/>
                    <a:pt x="1661153" y="424592"/>
                    <a:pt x="1696065" y="412955"/>
                  </a:cubicBezTo>
                  <a:cubicBezTo>
                    <a:pt x="1710813" y="403123"/>
                    <a:pt x="1724112" y="390657"/>
                    <a:pt x="1740310" y="383458"/>
                  </a:cubicBezTo>
                  <a:cubicBezTo>
                    <a:pt x="1834692" y="341510"/>
                    <a:pt x="1812734" y="363706"/>
                    <a:pt x="1902542" y="339213"/>
                  </a:cubicBezTo>
                  <a:cubicBezTo>
                    <a:pt x="2173597" y="265290"/>
                    <a:pt x="1812065" y="348460"/>
                    <a:pt x="2079523" y="294968"/>
                  </a:cubicBezTo>
                  <a:cubicBezTo>
                    <a:pt x="2099399" y="290993"/>
                    <a:pt x="2119101" y="286043"/>
                    <a:pt x="2138516" y="280219"/>
                  </a:cubicBezTo>
                  <a:cubicBezTo>
                    <a:pt x="2168297" y="271285"/>
                    <a:pt x="2227007" y="250723"/>
                    <a:pt x="2227007" y="250723"/>
                  </a:cubicBezTo>
                  <a:lnTo>
                    <a:pt x="2315497" y="191729"/>
                  </a:lnTo>
                  <a:cubicBezTo>
                    <a:pt x="2330245" y="181897"/>
                    <a:pt x="2342926" y="167837"/>
                    <a:pt x="2359742" y="162232"/>
                  </a:cubicBezTo>
                  <a:lnTo>
                    <a:pt x="2403987" y="147484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Line 10"/>
          <p:cNvSpPr>
            <a:spLocks noChangeShapeType="1"/>
          </p:cNvSpPr>
          <p:nvPr/>
        </p:nvSpPr>
        <p:spPr bwMode="auto">
          <a:xfrm>
            <a:off x="5436096" y="2132856"/>
            <a:ext cx="2016224" cy="1512168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5004048" y="3068960"/>
            <a:ext cx="576064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i="1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2400" b="1" baseline="-25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6948264" y="1916832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&gt; 0</a:t>
            </a:r>
            <a:endParaRPr lang="en-US" altLang="zh-CN" sz="24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6372200" y="3255367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zh-CN" sz="2400" b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&lt; 0</a:t>
            </a:r>
            <a:endParaRPr lang="en-US" altLang="zh-CN" sz="2400" b="1" baseline="-25000" dirty="0">
              <a:solidFill>
                <a:srgbClr val="FF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5501148" y="4856013"/>
            <a:ext cx="1887794" cy="1456297"/>
          </a:xfrm>
          <a:custGeom>
            <a:avLst/>
            <a:gdLst>
              <a:gd name="connsiteX0" fmla="*/ 0 w 1887794"/>
              <a:gd name="connsiteY0" fmla="*/ 1456297 h 1456297"/>
              <a:gd name="connsiteX1" fmla="*/ 14749 w 1887794"/>
              <a:gd name="connsiteY1" fmla="*/ 1412052 h 1456297"/>
              <a:gd name="connsiteX2" fmla="*/ 29497 w 1887794"/>
              <a:gd name="connsiteY2" fmla="*/ 1353058 h 1456297"/>
              <a:gd name="connsiteX3" fmla="*/ 58994 w 1887794"/>
              <a:gd name="connsiteY3" fmla="*/ 1308813 h 1456297"/>
              <a:gd name="connsiteX4" fmla="*/ 103239 w 1887794"/>
              <a:gd name="connsiteY4" fmla="*/ 1161329 h 1456297"/>
              <a:gd name="connsiteX5" fmla="*/ 162233 w 1887794"/>
              <a:gd name="connsiteY5" fmla="*/ 1072839 h 1456297"/>
              <a:gd name="connsiteX6" fmla="*/ 235975 w 1887794"/>
              <a:gd name="connsiteY6" fmla="*/ 969600 h 1456297"/>
              <a:gd name="connsiteX7" fmla="*/ 294968 w 1887794"/>
              <a:gd name="connsiteY7" fmla="*/ 881110 h 1456297"/>
              <a:gd name="connsiteX8" fmla="*/ 339213 w 1887794"/>
              <a:gd name="connsiteY8" fmla="*/ 836864 h 1456297"/>
              <a:gd name="connsiteX9" fmla="*/ 368710 w 1887794"/>
              <a:gd name="connsiteY9" fmla="*/ 792619 h 1456297"/>
              <a:gd name="connsiteX10" fmla="*/ 412955 w 1887794"/>
              <a:gd name="connsiteY10" fmla="*/ 748374 h 1456297"/>
              <a:gd name="connsiteX11" fmla="*/ 471949 w 1887794"/>
              <a:gd name="connsiteY11" fmla="*/ 659884 h 1456297"/>
              <a:gd name="connsiteX12" fmla="*/ 501446 w 1887794"/>
              <a:gd name="connsiteY12" fmla="*/ 615639 h 1456297"/>
              <a:gd name="connsiteX13" fmla="*/ 589936 w 1887794"/>
              <a:gd name="connsiteY13" fmla="*/ 527148 h 1456297"/>
              <a:gd name="connsiteX14" fmla="*/ 634181 w 1887794"/>
              <a:gd name="connsiteY14" fmla="*/ 482903 h 1456297"/>
              <a:gd name="connsiteX15" fmla="*/ 781665 w 1887794"/>
              <a:gd name="connsiteY15" fmla="*/ 379664 h 1456297"/>
              <a:gd name="connsiteX16" fmla="*/ 825910 w 1887794"/>
              <a:gd name="connsiteY16" fmla="*/ 350168 h 1456297"/>
              <a:gd name="connsiteX17" fmla="*/ 943897 w 1887794"/>
              <a:gd name="connsiteY17" fmla="*/ 276426 h 1456297"/>
              <a:gd name="connsiteX18" fmla="*/ 1017639 w 1887794"/>
              <a:gd name="connsiteY18" fmla="*/ 261677 h 1456297"/>
              <a:gd name="connsiteX19" fmla="*/ 1076633 w 1887794"/>
              <a:gd name="connsiteY19" fmla="*/ 232181 h 1456297"/>
              <a:gd name="connsiteX20" fmla="*/ 1165123 w 1887794"/>
              <a:gd name="connsiteY20" fmla="*/ 202684 h 1456297"/>
              <a:gd name="connsiteX21" fmla="*/ 1238865 w 1887794"/>
              <a:gd name="connsiteY21" fmla="*/ 173187 h 1456297"/>
              <a:gd name="connsiteX22" fmla="*/ 1283110 w 1887794"/>
              <a:gd name="connsiteY22" fmla="*/ 158439 h 1456297"/>
              <a:gd name="connsiteX23" fmla="*/ 1415846 w 1887794"/>
              <a:gd name="connsiteY23" fmla="*/ 99445 h 1456297"/>
              <a:gd name="connsiteX24" fmla="*/ 1548581 w 1887794"/>
              <a:gd name="connsiteY24" fmla="*/ 69948 h 1456297"/>
              <a:gd name="connsiteX25" fmla="*/ 1725562 w 1887794"/>
              <a:gd name="connsiteY25" fmla="*/ 40452 h 1456297"/>
              <a:gd name="connsiteX26" fmla="*/ 1887794 w 1887794"/>
              <a:gd name="connsiteY26" fmla="*/ 10955 h 145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87794" h="1456297">
                <a:moveTo>
                  <a:pt x="0" y="1456297"/>
                </a:moveTo>
                <a:cubicBezTo>
                  <a:pt x="4916" y="1441549"/>
                  <a:pt x="10478" y="1427000"/>
                  <a:pt x="14749" y="1412052"/>
                </a:cubicBezTo>
                <a:cubicBezTo>
                  <a:pt x="20318" y="1392562"/>
                  <a:pt x="21512" y="1371689"/>
                  <a:pt x="29497" y="1353058"/>
                </a:cubicBezTo>
                <a:cubicBezTo>
                  <a:pt x="36479" y="1336766"/>
                  <a:pt x="49162" y="1323561"/>
                  <a:pt x="58994" y="1308813"/>
                </a:cubicBezTo>
                <a:cubicBezTo>
                  <a:pt x="67239" y="1275834"/>
                  <a:pt x="88875" y="1182875"/>
                  <a:pt x="103239" y="1161329"/>
                </a:cubicBezTo>
                <a:lnTo>
                  <a:pt x="162233" y="1072839"/>
                </a:lnTo>
                <a:cubicBezTo>
                  <a:pt x="191364" y="985442"/>
                  <a:pt x="155990" y="1069581"/>
                  <a:pt x="235975" y="969600"/>
                </a:cubicBezTo>
                <a:cubicBezTo>
                  <a:pt x="258121" y="941918"/>
                  <a:pt x="275304" y="910607"/>
                  <a:pt x="294968" y="881110"/>
                </a:cubicBezTo>
                <a:cubicBezTo>
                  <a:pt x="306538" y="863755"/>
                  <a:pt x="325860" y="852887"/>
                  <a:pt x="339213" y="836864"/>
                </a:cubicBezTo>
                <a:cubicBezTo>
                  <a:pt x="350560" y="823247"/>
                  <a:pt x="357362" y="806236"/>
                  <a:pt x="368710" y="792619"/>
                </a:cubicBezTo>
                <a:cubicBezTo>
                  <a:pt x="382063" y="776596"/>
                  <a:pt x="400150" y="764838"/>
                  <a:pt x="412955" y="748374"/>
                </a:cubicBezTo>
                <a:cubicBezTo>
                  <a:pt x="434720" y="720391"/>
                  <a:pt x="452284" y="689381"/>
                  <a:pt x="471949" y="659884"/>
                </a:cubicBezTo>
                <a:cubicBezTo>
                  <a:pt x="481781" y="645136"/>
                  <a:pt x="488912" y="628173"/>
                  <a:pt x="501446" y="615639"/>
                </a:cubicBezTo>
                <a:lnTo>
                  <a:pt x="589936" y="527148"/>
                </a:lnTo>
                <a:cubicBezTo>
                  <a:pt x="604684" y="512400"/>
                  <a:pt x="616827" y="494472"/>
                  <a:pt x="634181" y="482903"/>
                </a:cubicBezTo>
                <a:cubicBezTo>
                  <a:pt x="837631" y="347270"/>
                  <a:pt x="628780" y="488867"/>
                  <a:pt x="781665" y="379664"/>
                </a:cubicBezTo>
                <a:cubicBezTo>
                  <a:pt x="796089" y="369361"/>
                  <a:pt x="811486" y="360471"/>
                  <a:pt x="825910" y="350168"/>
                </a:cubicBezTo>
                <a:cubicBezTo>
                  <a:pt x="870065" y="318629"/>
                  <a:pt x="891921" y="293751"/>
                  <a:pt x="943897" y="276426"/>
                </a:cubicBezTo>
                <a:cubicBezTo>
                  <a:pt x="967678" y="268499"/>
                  <a:pt x="993058" y="266593"/>
                  <a:pt x="1017639" y="261677"/>
                </a:cubicBezTo>
                <a:cubicBezTo>
                  <a:pt x="1037304" y="251845"/>
                  <a:pt x="1056220" y="240346"/>
                  <a:pt x="1076633" y="232181"/>
                </a:cubicBezTo>
                <a:cubicBezTo>
                  <a:pt x="1105501" y="220634"/>
                  <a:pt x="1135903" y="213310"/>
                  <a:pt x="1165123" y="202684"/>
                </a:cubicBezTo>
                <a:cubicBezTo>
                  <a:pt x="1190003" y="193637"/>
                  <a:pt x="1214076" y="182483"/>
                  <a:pt x="1238865" y="173187"/>
                </a:cubicBezTo>
                <a:cubicBezTo>
                  <a:pt x="1253421" y="167728"/>
                  <a:pt x="1268821" y="164563"/>
                  <a:pt x="1283110" y="158439"/>
                </a:cubicBezTo>
                <a:cubicBezTo>
                  <a:pt x="1373054" y="119892"/>
                  <a:pt x="1312936" y="133748"/>
                  <a:pt x="1415846" y="99445"/>
                </a:cubicBezTo>
                <a:cubicBezTo>
                  <a:pt x="1451805" y="87459"/>
                  <a:pt x="1513525" y="77738"/>
                  <a:pt x="1548581" y="69948"/>
                </a:cubicBezTo>
                <a:cubicBezTo>
                  <a:pt x="1673858" y="42109"/>
                  <a:pt x="1533041" y="64516"/>
                  <a:pt x="1725562" y="40452"/>
                </a:cubicBezTo>
                <a:cubicBezTo>
                  <a:pt x="1826691" y="0"/>
                  <a:pt x="1772830" y="10955"/>
                  <a:pt x="1887794" y="10955"/>
                </a:cubicBezTo>
              </a:path>
            </a:pathLst>
          </a:cu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5940152" y="4509120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&gt; 0</a:t>
            </a:r>
            <a:endParaRPr lang="en-US" altLang="zh-CN" sz="24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7020272" y="4824916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400" b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&lt; 0</a:t>
            </a:r>
            <a:endParaRPr lang="en-US" altLang="zh-CN" sz="2400" b="1" baseline="-25000" dirty="0">
              <a:solidFill>
                <a:srgbClr val="FF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041656" y="2779196"/>
            <a:ext cx="468313" cy="1327493"/>
            <a:chOff x="1835696" y="2348880"/>
            <a:chExt cx="468313" cy="1327493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1979712" y="2348880"/>
              <a:ext cx="0" cy="864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1835696" y="3214708"/>
              <a:ext cx="4683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2400" b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8" name="椭圆 57"/>
          <p:cNvSpPr/>
          <p:nvPr/>
        </p:nvSpPr>
        <p:spPr>
          <a:xfrm>
            <a:off x="6156176" y="2679424"/>
            <a:ext cx="72000" cy="72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31" grpId="0" animBg="1"/>
      <p:bldP spid="42" grpId="0" animBg="1"/>
      <p:bldP spid="48" grpId="0" animBg="1"/>
      <p:bldP spid="50" grpId="0" animBg="1"/>
      <p:bldP spid="50" grpId="1" animBg="1"/>
      <p:bldP spid="54" grpId="0" animBg="1"/>
      <p:bldP spid="55" grpId="0"/>
      <p:bldP spid="56" grpId="0"/>
      <p:bldP spid="57" grpId="0"/>
      <p:bldP spid="61" grpId="0" animBg="1"/>
      <p:bldP spid="62" grpId="0"/>
      <p:bldP spid="63" grpId="0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171319" y="260648"/>
            <a:ext cx="2312449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40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v</a:t>
            </a:r>
            <a:r>
              <a:rPr lang="en-US" altLang="zh-CN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-</a:t>
            </a:r>
            <a:r>
              <a:rPr lang="en-US" altLang="zh-CN" sz="40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t</a:t>
            </a:r>
            <a:r>
              <a:rPr lang="en-US" altLang="zh-CN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 graph</a:t>
            </a:r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 </a:t>
            </a:r>
            <a:endParaRPr 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35545" y="1196752"/>
            <a:ext cx="3096295" cy="2871490"/>
            <a:chOff x="2915865" y="1885950"/>
            <a:chExt cx="3096295" cy="2871490"/>
          </a:xfrm>
          <a:noFill/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V="1">
              <a:off x="3313113" y="2110994"/>
              <a:ext cx="0" cy="223678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915865" y="1885950"/>
              <a:ext cx="1008063" cy="4619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en-US" altLang="zh-C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313113" y="4340225"/>
              <a:ext cx="237490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543847" y="4295775"/>
              <a:ext cx="468313" cy="4616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3313113" y="3250655"/>
              <a:ext cx="2012255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3098800" y="4262437"/>
              <a:ext cx="431800" cy="4000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2771800" y="1196752"/>
            <a:ext cx="3096295" cy="2871490"/>
            <a:chOff x="2915865" y="1885950"/>
            <a:chExt cx="3096295" cy="2871490"/>
          </a:xfrm>
        </p:grpSpPr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V="1">
              <a:off x="3313113" y="2101850"/>
              <a:ext cx="0" cy="22367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2915865" y="1885950"/>
              <a:ext cx="100806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en-US" altLang="zh-C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3313113" y="4340225"/>
              <a:ext cx="2374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5543847" y="4295775"/>
              <a:ext cx="4683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3313113" y="2611437"/>
              <a:ext cx="1728787" cy="14398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3098800" y="4262437"/>
              <a:ext cx="4318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1115665" y="1772816"/>
            <a:ext cx="158417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匀速直线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139952" y="2636912"/>
            <a:ext cx="1872208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匀变速直线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1" name="组合 29"/>
          <p:cNvGrpSpPr/>
          <p:nvPr/>
        </p:nvGrpSpPr>
        <p:grpSpPr>
          <a:xfrm>
            <a:off x="5796136" y="1196752"/>
            <a:ext cx="3096295" cy="2871490"/>
            <a:chOff x="6084217" y="1196752"/>
            <a:chExt cx="3096295" cy="2871490"/>
          </a:xfrm>
        </p:grpSpPr>
        <p:grpSp>
          <p:nvGrpSpPr>
            <p:cNvPr id="20" name="组合 19"/>
            <p:cNvGrpSpPr/>
            <p:nvPr/>
          </p:nvGrpSpPr>
          <p:grpSpPr>
            <a:xfrm>
              <a:off x="6084217" y="1196752"/>
              <a:ext cx="3096295" cy="2871490"/>
              <a:chOff x="2915865" y="1885950"/>
              <a:chExt cx="3096295" cy="2871490"/>
            </a:xfrm>
          </p:grpSpPr>
          <p:sp>
            <p:nvSpPr>
              <p:cNvPr id="21" name="Line 5"/>
              <p:cNvSpPr>
                <a:spLocks noChangeShapeType="1"/>
              </p:cNvSpPr>
              <p:nvPr/>
            </p:nvSpPr>
            <p:spPr bwMode="auto">
              <a:xfrm flipV="1">
                <a:off x="3313113" y="2110994"/>
                <a:ext cx="0" cy="22367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Text Box 6"/>
              <p:cNvSpPr txBox="1">
                <a:spLocks noChangeArrowheads="1"/>
              </p:cNvSpPr>
              <p:nvPr/>
            </p:nvSpPr>
            <p:spPr bwMode="auto">
              <a:xfrm>
                <a:off x="2915865" y="1885950"/>
                <a:ext cx="1008063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Line 7"/>
              <p:cNvSpPr>
                <a:spLocks noChangeShapeType="1"/>
              </p:cNvSpPr>
              <p:nvPr/>
            </p:nvSpPr>
            <p:spPr bwMode="auto">
              <a:xfrm>
                <a:off x="3313113" y="4340225"/>
                <a:ext cx="23749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5543847" y="4295775"/>
                <a:ext cx="46831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Text Box 21"/>
              <p:cNvSpPr txBox="1">
                <a:spLocks noChangeArrowheads="1"/>
              </p:cNvSpPr>
              <p:nvPr/>
            </p:nvSpPr>
            <p:spPr bwMode="auto">
              <a:xfrm>
                <a:off x="3098800" y="4262437"/>
                <a:ext cx="431800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1">
                    <a:latin typeface="Times New Roman" pitchFamily="18" charset="0"/>
                    <a:cs typeface="Times New Roman" pitchFamily="18" charset="0"/>
                  </a:rPr>
                  <a:t>O</a:t>
                </a:r>
              </a:p>
            </p:txBody>
          </p:sp>
        </p:grpSp>
        <p:sp>
          <p:nvSpPr>
            <p:cNvPr id="29" name="任意多边形 28"/>
            <p:cNvSpPr/>
            <p:nvPr/>
          </p:nvSpPr>
          <p:spPr>
            <a:xfrm>
              <a:off x="6504039" y="1976284"/>
              <a:ext cx="1315045" cy="1696064"/>
            </a:xfrm>
            <a:custGeom>
              <a:avLst/>
              <a:gdLst>
                <a:gd name="connsiteX0" fmla="*/ 0 w 1315045"/>
                <a:gd name="connsiteY0" fmla="*/ 1696064 h 1696064"/>
                <a:gd name="connsiteX1" fmla="*/ 132735 w 1315045"/>
                <a:gd name="connsiteY1" fmla="*/ 1651819 h 1696064"/>
                <a:gd name="connsiteX2" fmla="*/ 235974 w 1315045"/>
                <a:gd name="connsiteY2" fmla="*/ 1607574 h 1696064"/>
                <a:gd name="connsiteX3" fmla="*/ 339213 w 1315045"/>
                <a:gd name="connsiteY3" fmla="*/ 1578077 h 1696064"/>
                <a:gd name="connsiteX4" fmla="*/ 383458 w 1315045"/>
                <a:gd name="connsiteY4" fmla="*/ 1563329 h 1696064"/>
                <a:gd name="connsiteX5" fmla="*/ 427703 w 1315045"/>
                <a:gd name="connsiteY5" fmla="*/ 1533832 h 1696064"/>
                <a:gd name="connsiteX6" fmla="*/ 471948 w 1315045"/>
                <a:gd name="connsiteY6" fmla="*/ 1519084 h 1696064"/>
                <a:gd name="connsiteX7" fmla="*/ 560438 w 1315045"/>
                <a:gd name="connsiteY7" fmla="*/ 1460090 h 1696064"/>
                <a:gd name="connsiteX8" fmla="*/ 619432 w 1315045"/>
                <a:gd name="connsiteY8" fmla="*/ 1415845 h 1696064"/>
                <a:gd name="connsiteX9" fmla="*/ 707922 w 1315045"/>
                <a:gd name="connsiteY9" fmla="*/ 1342103 h 1696064"/>
                <a:gd name="connsiteX10" fmla="*/ 781664 w 1315045"/>
                <a:gd name="connsiteY10" fmla="*/ 1253613 h 1696064"/>
                <a:gd name="connsiteX11" fmla="*/ 884903 w 1315045"/>
                <a:gd name="connsiteY11" fmla="*/ 1120877 h 1696064"/>
                <a:gd name="connsiteX12" fmla="*/ 943896 w 1315045"/>
                <a:gd name="connsiteY12" fmla="*/ 1032387 h 1696064"/>
                <a:gd name="connsiteX13" fmla="*/ 958645 w 1315045"/>
                <a:gd name="connsiteY13" fmla="*/ 988142 h 1696064"/>
                <a:gd name="connsiteX14" fmla="*/ 1002890 w 1315045"/>
                <a:gd name="connsiteY14" fmla="*/ 929148 h 1696064"/>
                <a:gd name="connsiteX15" fmla="*/ 1032387 w 1315045"/>
                <a:gd name="connsiteY15" fmla="*/ 884903 h 1696064"/>
                <a:gd name="connsiteX16" fmla="*/ 1061884 w 1315045"/>
                <a:gd name="connsiteY16" fmla="*/ 825910 h 1696064"/>
                <a:gd name="connsiteX17" fmla="*/ 1091380 w 1315045"/>
                <a:gd name="connsiteY17" fmla="*/ 781664 h 1696064"/>
                <a:gd name="connsiteX18" fmla="*/ 1135626 w 1315045"/>
                <a:gd name="connsiteY18" fmla="*/ 693174 h 1696064"/>
                <a:gd name="connsiteX19" fmla="*/ 1179871 w 1315045"/>
                <a:gd name="connsiteY19" fmla="*/ 560439 h 1696064"/>
                <a:gd name="connsiteX20" fmla="*/ 1194619 w 1315045"/>
                <a:gd name="connsiteY20" fmla="*/ 516193 h 1696064"/>
                <a:gd name="connsiteX21" fmla="*/ 1209367 w 1315045"/>
                <a:gd name="connsiteY21" fmla="*/ 457200 h 1696064"/>
                <a:gd name="connsiteX22" fmla="*/ 1238864 w 1315045"/>
                <a:gd name="connsiteY22" fmla="*/ 412955 h 1696064"/>
                <a:gd name="connsiteX23" fmla="*/ 1268361 w 1315045"/>
                <a:gd name="connsiteY23" fmla="*/ 294968 h 1696064"/>
                <a:gd name="connsiteX24" fmla="*/ 1297858 w 1315045"/>
                <a:gd name="connsiteY24" fmla="*/ 176981 h 1696064"/>
                <a:gd name="connsiteX25" fmla="*/ 1312606 w 1315045"/>
                <a:gd name="connsiteY25" fmla="*/ 0 h 169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15045" h="1696064">
                  <a:moveTo>
                    <a:pt x="0" y="1696064"/>
                  </a:moveTo>
                  <a:cubicBezTo>
                    <a:pt x="76978" y="1644747"/>
                    <a:pt x="13515" y="1678313"/>
                    <a:pt x="132735" y="1651819"/>
                  </a:cubicBezTo>
                  <a:cubicBezTo>
                    <a:pt x="180629" y="1641176"/>
                    <a:pt x="187412" y="1628386"/>
                    <a:pt x="235974" y="1607574"/>
                  </a:cubicBezTo>
                  <a:cubicBezTo>
                    <a:pt x="271330" y="1592422"/>
                    <a:pt x="301801" y="1588766"/>
                    <a:pt x="339213" y="1578077"/>
                  </a:cubicBezTo>
                  <a:cubicBezTo>
                    <a:pt x="354161" y="1573806"/>
                    <a:pt x="368710" y="1568245"/>
                    <a:pt x="383458" y="1563329"/>
                  </a:cubicBezTo>
                  <a:cubicBezTo>
                    <a:pt x="398206" y="1553497"/>
                    <a:pt x="411849" y="1541759"/>
                    <a:pt x="427703" y="1533832"/>
                  </a:cubicBezTo>
                  <a:cubicBezTo>
                    <a:pt x="441608" y="1526880"/>
                    <a:pt x="458358" y="1526634"/>
                    <a:pt x="471948" y="1519084"/>
                  </a:cubicBezTo>
                  <a:cubicBezTo>
                    <a:pt x="502937" y="1501868"/>
                    <a:pt x="532077" y="1481360"/>
                    <a:pt x="560438" y="1460090"/>
                  </a:cubicBezTo>
                  <a:cubicBezTo>
                    <a:pt x="580103" y="1445342"/>
                    <a:pt x="600769" y="1431842"/>
                    <a:pt x="619432" y="1415845"/>
                  </a:cubicBezTo>
                  <a:cubicBezTo>
                    <a:pt x="718799" y="1330674"/>
                    <a:pt x="610129" y="1407299"/>
                    <a:pt x="707922" y="1342103"/>
                  </a:cubicBezTo>
                  <a:cubicBezTo>
                    <a:pt x="813332" y="1183991"/>
                    <a:pt x="649173" y="1423958"/>
                    <a:pt x="781664" y="1253613"/>
                  </a:cubicBezTo>
                  <a:cubicBezTo>
                    <a:pt x="905150" y="1094846"/>
                    <a:pt x="784454" y="1221326"/>
                    <a:pt x="884903" y="1120877"/>
                  </a:cubicBezTo>
                  <a:cubicBezTo>
                    <a:pt x="919969" y="1015676"/>
                    <a:pt x="870247" y="1142859"/>
                    <a:pt x="943896" y="1032387"/>
                  </a:cubicBezTo>
                  <a:cubicBezTo>
                    <a:pt x="952520" y="1019452"/>
                    <a:pt x="950932" y="1001640"/>
                    <a:pt x="958645" y="988142"/>
                  </a:cubicBezTo>
                  <a:cubicBezTo>
                    <a:pt x="970841" y="966800"/>
                    <a:pt x="988603" y="949150"/>
                    <a:pt x="1002890" y="929148"/>
                  </a:cubicBezTo>
                  <a:cubicBezTo>
                    <a:pt x="1013193" y="914724"/>
                    <a:pt x="1023593" y="900293"/>
                    <a:pt x="1032387" y="884903"/>
                  </a:cubicBezTo>
                  <a:cubicBezTo>
                    <a:pt x="1043295" y="865814"/>
                    <a:pt x="1050976" y="844999"/>
                    <a:pt x="1061884" y="825910"/>
                  </a:cubicBezTo>
                  <a:cubicBezTo>
                    <a:pt x="1070678" y="810520"/>
                    <a:pt x="1083453" y="797518"/>
                    <a:pt x="1091380" y="781664"/>
                  </a:cubicBezTo>
                  <a:cubicBezTo>
                    <a:pt x="1152434" y="659555"/>
                    <a:pt x="1051101" y="819960"/>
                    <a:pt x="1135626" y="693174"/>
                  </a:cubicBezTo>
                  <a:lnTo>
                    <a:pt x="1179871" y="560439"/>
                  </a:lnTo>
                  <a:cubicBezTo>
                    <a:pt x="1184787" y="545690"/>
                    <a:pt x="1190849" y="531275"/>
                    <a:pt x="1194619" y="516193"/>
                  </a:cubicBezTo>
                  <a:cubicBezTo>
                    <a:pt x="1199535" y="496529"/>
                    <a:pt x="1201382" y="475831"/>
                    <a:pt x="1209367" y="457200"/>
                  </a:cubicBezTo>
                  <a:cubicBezTo>
                    <a:pt x="1216349" y="440908"/>
                    <a:pt x="1229032" y="427703"/>
                    <a:pt x="1238864" y="412955"/>
                  </a:cubicBezTo>
                  <a:cubicBezTo>
                    <a:pt x="1248696" y="373626"/>
                    <a:pt x="1260411" y="334720"/>
                    <a:pt x="1268361" y="294968"/>
                  </a:cubicBezTo>
                  <a:cubicBezTo>
                    <a:pt x="1286158" y="205982"/>
                    <a:pt x="1275182" y="245007"/>
                    <a:pt x="1297858" y="176981"/>
                  </a:cubicBezTo>
                  <a:cubicBezTo>
                    <a:pt x="1315045" y="39481"/>
                    <a:pt x="1312606" y="98628"/>
                    <a:pt x="1312606" y="0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>
          <a:xfrm>
            <a:off x="107504" y="3986510"/>
            <a:ext cx="3096295" cy="2871490"/>
            <a:chOff x="5076056" y="3869878"/>
            <a:chExt cx="3096295" cy="2871490"/>
          </a:xfrm>
        </p:grpSpPr>
        <p:grpSp>
          <p:nvGrpSpPr>
            <p:cNvPr id="27" name="组合 19"/>
            <p:cNvGrpSpPr/>
            <p:nvPr/>
          </p:nvGrpSpPr>
          <p:grpSpPr>
            <a:xfrm>
              <a:off x="5076056" y="3869878"/>
              <a:ext cx="3096295" cy="2871490"/>
              <a:chOff x="2915865" y="1885950"/>
              <a:chExt cx="3096295" cy="2871490"/>
            </a:xfrm>
          </p:grpSpPr>
          <p:sp>
            <p:nvSpPr>
              <p:cNvPr id="33" name="Line 5"/>
              <p:cNvSpPr>
                <a:spLocks noChangeShapeType="1"/>
              </p:cNvSpPr>
              <p:nvPr/>
            </p:nvSpPr>
            <p:spPr bwMode="auto">
              <a:xfrm flipV="1">
                <a:off x="3313113" y="2101850"/>
                <a:ext cx="0" cy="22367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Text Box 6"/>
              <p:cNvSpPr txBox="1">
                <a:spLocks noChangeArrowheads="1"/>
              </p:cNvSpPr>
              <p:nvPr/>
            </p:nvSpPr>
            <p:spPr bwMode="auto">
              <a:xfrm>
                <a:off x="2915865" y="1885950"/>
                <a:ext cx="1008063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Line 7"/>
              <p:cNvSpPr>
                <a:spLocks noChangeShapeType="1"/>
              </p:cNvSpPr>
              <p:nvPr/>
            </p:nvSpPr>
            <p:spPr bwMode="auto">
              <a:xfrm>
                <a:off x="3313113" y="4340225"/>
                <a:ext cx="23749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Text Box 8"/>
              <p:cNvSpPr txBox="1">
                <a:spLocks noChangeArrowheads="1"/>
              </p:cNvSpPr>
              <p:nvPr/>
            </p:nvSpPr>
            <p:spPr bwMode="auto">
              <a:xfrm>
                <a:off x="5543847" y="4295775"/>
                <a:ext cx="46831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Text Box 21"/>
              <p:cNvSpPr txBox="1">
                <a:spLocks noChangeArrowheads="1"/>
              </p:cNvSpPr>
              <p:nvPr/>
            </p:nvSpPr>
            <p:spPr bwMode="auto">
              <a:xfrm>
                <a:off x="3098800" y="4262437"/>
                <a:ext cx="431800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1">
                    <a:latin typeface="Times New Roman" pitchFamily="18" charset="0"/>
                    <a:cs typeface="Times New Roman" pitchFamily="18" charset="0"/>
                  </a:rPr>
                  <a:t>O</a:t>
                </a:r>
              </a:p>
            </p:txBody>
          </p:sp>
        </p:grpSp>
        <p:sp>
          <p:nvSpPr>
            <p:cNvPr id="38" name="任意多边形 37"/>
            <p:cNvSpPr/>
            <p:nvPr/>
          </p:nvSpPr>
          <p:spPr>
            <a:xfrm>
              <a:off x="5501148" y="4856013"/>
              <a:ext cx="1887794" cy="1456297"/>
            </a:xfrm>
            <a:custGeom>
              <a:avLst/>
              <a:gdLst>
                <a:gd name="connsiteX0" fmla="*/ 0 w 1887794"/>
                <a:gd name="connsiteY0" fmla="*/ 1456297 h 1456297"/>
                <a:gd name="connsiteX1" fmla="*/ 14749 w 1887794"/>
                <a:gd name="connsiteY1" fmla="*/ 1412052 h 1456297"/>
                <a:gd name="connsiteX2" fmla="*/ 29497 w 1887794"/>
                <a:gd name="connsiteY2" fmla="*/ 1353058 h 1456297"/>
                <a:gd name="connsiteX3" fmla="*/ 58994 w 1887794"/>
                <a:gd name="connsiteY3" fmla="*/ 1308813 h 1456297"/>
                <a:gd name="connsiteX4" fmla="*/ 103239 w 1887794"/>
                <a:gd name="connsiteY4" fmla="*/ 1161329 h 1456297"/>
                <a:gd name="connsiteX5" fmla="*/ 162233 w 1887794"/>
                <a:gd name="connsiteY5" fmla="*/ 1072839 h 1456297"/>
                <a:gd name="connsiteX6" fmla="*/ 235975 w 1887794"/>
                <a:gd name="connsiteY6" fmla="*/ 969600 h 1456297"/>
                <a:gd name="connsiteX7" fmla="*/ 294968 w 1887794"/>
                <a:gd name="connsiteY7" fmla="*/ 881110 h 1456297"/>
                <a:gd name="connsiteX8" fmla="*/ 339213 w 1887794"/>
                <a:gd name="connsiteY8" fmla="*/ 836864 h 1456297"/>
                <a:gd name="connsiteX9" fmla="*/ 368710 w 1887794"/>
                <a:gd name="connsiteY9" fmla="*/ 792619 h 1456297"/>
                <a:gd name="connsiteX10" fmla="*/ 412955 w 1887794"/>
                <a:gd name="connsiteY10" fmla="*/ 748374 h 1456297"/>
                <a:gd name="connsiteX11" fmla="*/ 471949 w 1887794"/>
                <a:gd name="connsiteY11" fmla="*/ 659884 h 1456297"/>
                <a:gd name="connsiteX12" fmla="*/ 501446 w 1887794"/>
                <a:gd name="connsiteY12" fmla="*/ 615639 h 1456297"/>
                <a:gd name="connsiteX13" fmla="*/ 589936 w 1887794"/>
                <a:gd name="connsiteY13" fmla="*/ 527148 h 1456297"/>
                <a:gd name="connsiteX14" fmla="*/ 634181 w 1887794"/>
                <a:gd name="connsiteY14" fmla="*/ 482903 h 1456297"/>
                <a:gd name="connsiteX15" fmla="*/ 781665 w 1887794"/>
                <a:gd name="connsiteY15" fmla="*/ 379664 h 1456297"/>
                <a:gd name="connsiteX16" fmla="*/ 825910 w 1887794"/>
                <a:gd name="connsiteY16" fmla="*/ 350168 h 1456297"/>
                <a:gd name="connsiteX17" fmla="*/ 943897 w 1887794"/>
                <a:gd name="connsiteY17" fmla="*/ 276426 h 1456297"/>
                <a:gd name="connsiteX18" fmla="*/ 1017639 w 1887794"/>
                <a:gd name="connsiteY18" fmla="*/ 261677 h 1456297"/>
                <a:gd name="connsiteX19" fmla="*/ 1076633 w 1887794"/>
                <a:gd name="connsiteY19" fmla="*/ 232181 h 1456297"/>
                <a:gd name="connsiteX20" fmla="*/ 1165123 w 1887794"/>
                <a:gd name="connsiteY20" fmla="*/ 202684 h 1456297"/>
                <a:gd name="connsiteX21" fmla="*/ 1238865 w 1887794"/>
                <a:gd name="connsiteY21" fmla="*/ 173187 h 1456297"/>
                <a:gd name="connsiteX22" fmla="*/ 1283110 w 1887794"/>
                <a:gd name="connsiteY22" fmla="*/ 158439 h 1456297"/>
                <a:gd name="connsiteX23" fmla="*/ 1415846 w 1887794"/>
                <a:gd name="connsiteY23" fmla="*/ 99445 h 1456297"/>
                <a:gd name="connsiteX24" fmla="*/ 1548581 w 1887794"/>
                <a:gd name="connsiteY24" fmla="*/ 69948 h 1456297"/>
                <a:gd name="connsiteX25" fmla="*/ 1725562 w 1887794"/>
                <a:gd name="connsiteY25" fmla="*/ 40452 h 1456297"/>
                <a:gd name="connsiteX26" fmla="*/ 1887794 w 1887794"/>
                <a:gd name="connsiteY26" fmla="*/ 10955 h 145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7794" h="1456297">
                  <a:moveTo>
                    <a:pt x="0" y="1456297"/>
                  </a:moveTo>
                  <a:cubicBezTo>
                    <a:pt x="4916" y="1441549"/>
                    <a:pt x="10478" y="1427000"/>
                    <a:pt x="14749" y="1412052"/>
                  </a:cubicBezTo>
                  <a:cubicBezTo>
                    <a:pt x="20318" y="1392562"/>
                    <a:pt x="21512" y="1371689"/>
                    <a:pt x="29497" y="1353058"/>
                  </a:cubicBezTo>
                  <a:cubicBezTo>
                    <a:pt x="36479" y="1336766"/>
                    <a:pt x="49162" y="1323561"/>
                    <a:pt x="58994" y="1308813"/>
                  </a:cubicBezTo>
                  <a:cubicBezTo>
                    <a:pt x="67239" y="1275834"/>
                    <a:pt x="88875" y="1182875"/>
                    <a:pt x="103239" y="1161329"/>
                  </a:cubicBezTo>
                  <a:lnTo>
                    <a:pt x="162233" y="1072839"/>
                  </a:lnTo>
                  <a:cubicBezTo>
                    <a:pt x="191364" y="985442"/>
                    <a:pt x="155990" y="1069581"/>
                    <a:pt x="235975" y="969600"/>
                  </a:cubicBezTo>
                  <a:cubicBezTo>
                    <a:pt x="258121" y="941918"/>
                    <a:pt x="275304" y="910607"/>
                    <a:pt x="294968" y="881110"/>
                  </a:cubicBezTo>
                  <a:cubicBezTo>
                    <a:pt x="306538" y="863755"/>
                    <a:pt x="325860" y="852887"/>
                    <a:pt x="339213" y="836864"/>
                  </a:cubicBezTo>
                  <a:cubicBezTo>
                    <a:pt x="350560" y="823247"/>
                    <a:pt x="357362" y="806236"/>
                    <a:pt x="368710" y="792619"/>
                  </a:cubicBezTo>
                  <a:cubicBezTo>
                    <a:pt x="382063" y="776596"/>
                    <a:pt x="400150" y="764838"/>
                    <a:pt x="412955" y="748374"/>
                  </a:cubicBezTo>
                  <a:cubicBezTo>
                    <a:pt x="434720" y="720391"/>
                    <a:pt x="452284" y="689381"/>
                    <a:pt x="471949" y="659884"/>
                  </a:cubicBezTo>
                  <a:cubicBezTo>
                    <a:pt x="481781" y="645136"/>
                    <a:pt x="488912" y="628173"/>
                    <a:pt x="501446" y="615639"/>
                  </a:cubicBezTo>
                  <a:lnTo>
                    <a:pt x="589936" y="527148"/>
                  </a:lnTo>
                  <a:cubicBezTo>
                    <a:pt x="604684" y="512400"/>
                    <a:pt x="616827" y="494472"/>
                    <a:pt x="634181" y="482903"/>
                  </a:cubicBezTo>
                  <a:cubicBezTo>
                    <a:pt x="837631" y="347270"/>
                    <a:pt x="628780" y="488867"/>
                    <a:pt x="781665" y="379664"/>
                  </a:cubicBezTo>
                  <a:cubicBezTo>
                    <a:pt x="796089" y="369361"/>
                    <a:pt x="811486" y="360471"/>
                    <a:pt x="825910" y="350168"/>
                  </a:cubicBezTo>
                  <a:cubicBezTo>
                    <a:pt x="870065" y="318629"/>
                    <a:pt x="891921" y="293751"/>
                    <a:pt x="943897" y="276426"/>
                  </a:cubicBezTo>
                  <a:cubicBezTo>
                    <a:pt x="967678" y="268499"/>
                    <a:pt x="993058" y="266593"/>
                    <a:pt x="1017639" y="261677"/>
                  </a:cubicBezTo>
                  <a:cubicBezTo>
                    <a:pt x="1037304" y="251845"/>
                    <a:pt x="1056220" y="240346"/>
                    <a:pt x="1076633" y="232181"/>
                  </a:cubicBezTo>
                  <a:cubicBezTo>
                    <a:pt x="1105501" y="220634"/>
                    <a:pt x="1135903" y="213310"/>
                    <a:pt x="1165123" y="202684"/>
                  </a:cubicBezTo>
                  <a:cubicBezTo>
                    <a:pt x="1190003" y="193637"/>
                    <a:pt x="1214076" y="182483"/>
                    <a:pt x="1238865" y="173187"/>
                  </a:cubicBezTo>
                  <a:cubicBezTo>
                    <a:pt x="1253421" y="167728"/>
                    <a:pt x="1268821" y="164563"/>
                    <a:pt x="1283110" y="158439"/>
                  </a:cubicBezTo>
                  <a:cubicBezTo>
                    <a:pt x="1373054" y="119892"/>
                    <a:pt x="1312936" y="133748"/>
                    <a:pt x="1415846" y="99445"/>
                  </a:cubicBezTo>
                  <a:cubicBezTo>
                    <a:pt x="1451805" y="87459"/>
                    <a:pt x="1513525" y="77738"/>
                    <a:pt x="1548581" y="69948"/>
                  </a:cubicBezTo>
                  <a:cubicBezTo>
                    <a:pt x="1673858" y="42109"/>
                    <a:pt x="1533041" y="64516"/>
                    <a:pt x="1725562" y="40452"/>
                  </a:cubicBezTo>
                  <a:cubicBezTo>
                    <a:pt x="1826691" y="0"/>
                    <a:pt x="1772830" y="10955"/>
                    <a:pt x="1887794" y="10955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圆角矩形 39"/>
          <p:cNvSpPr/>
          <p:nvPr/>
        </p:nvSpPr>
        <p:spPr>
          <a:xfrm>
            <a:off x="6588224" y="1340768"/>
            <a:ext cx="20162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增大的加速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11560" y="4293096"/>
            <a:ext cx="20162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减小的加速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8" name="组合 50"/>
          <p:cNvGrpSpPr/>
          <p:nvPr/>
        </p:nvGrpSpPr>
        <p:grpSpPr>
          <a:xfrm>
            <a:off x="2843857" y="4005064"/>
            <a:ext cx="3096295" cy="2871490"/>
            <a:chOff x="2843857" y="4005064"/>
            <a:chExt cx="3096295" cy="2871490"/>
          </a:xfrm>
        </p:grpSpPr>
        <p:grpSp>
          <p:nvGrpSpPr>
            <p:cNvPr id="30" name="组合 19"/>
            <p:cNvGrpSpPr/>
            <p:nvPr/>
          </p:nvGrpSpPr>
          <p:grpSpPr>
            <a:xfrm>
              <a:off x="2843857" y="4005064"/>
              <a:ext cx="3096295" cy="2871490"/>
              <a:chOff x="2915865" y="1885950"/>
              <a:chExt cx="3096295" cy="2871490"/>
            </a:xfrm>
          </p:grpSpPr>
          <p:sp>
            <p:nvSpPr>
              <p:cNvPr id="45" name="Line 5"/>
              <p:cNvSpPr>
                <a:spLocks noChangeShapeType="1"/>
              </p:cNvSpPr>
              <p:nvPr/>
            </p:nvSpPr>
            <p:spPr bwMode="auto">
              <a:xfrm flipV="1">
                <a:off x="3313113" y="2101850"/>
                <a:ext cx="0" cy="22367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Text Box 6"/>
              <p:cNvSpPr txBox="1">
                <a:spLocks noChangeArrowheads="1"/>
              </p:cNvSpPr>
              <p:nvPr/>
            </p:nvSpPr>
            <p:spPr bwMode="auto">
              <a:xfrm>
                <a:off x="2915865" y="1885950"/>
                <a:ext cx="1008063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Line 7"/>
              <p:cNvSpPr>
                <a:spLocks noChangeShapeType="1"/>
              </p:cNvSpPr>
              <p:nvPr/>
            </p:nvSpPr>
            <p:spPr bwMode="auto">
              <a:xfrm>
                <a:off x="3313113" y="4340225"/>
                <a:ext cx="23749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Text Box 8"/>
              <p:cNvSpPr txBox="1">
                <a:spLocks noChangeArrowheads="1"/>
              </p:cNvSpPr>
              <p:nvPr/>
            </p:nvSpPr>
            <p:spPr bwMode="auto">
              <a:xfrm>
                <a:off x="5543847" y="4295775"/>
                <a:ext cx="46831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Text Box 21"/>
              <p:cNvSpPr txBox="1">
                <a:spLocks noChangeArrowheads="1"/>
              </p:cNvSpPr>
              <p:nvPr/>
            </p:nvSpPr>
            <p:spPr bwMode="auto">
              <a:xfrm>
                <a:off x="3098800" y="4262437"/>
                <a:ext cx="431800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1">
                    <a:latin typeface="Times New Roman" pitchFamily="18" charset="0"/>
                    <a:cs typeface="Times New Roman" pitchFamily="18" charset="0"/>
                  </a:rPr>
                  <a:t>O</a:t>
                </a:r>
              </a:p>
            </p:txBody>
          </p:sp>
        </p:grpSp>
        <p:sp>
          <p:nvSpPr>
            <p:cNvPr id="50" name="任意多边形 49"/>
            <p:cNvSpPr/>
            <p:nvPr/>
          </p:nvSpPr>
          <p:spPr>
            <a:xfrm>
              <a:off x="3259394" y="4896465"/>
              <a:ext cx="1816662" cy="1548580"/>
            </a:xfrm>
            <a:custGeom>
              <a:avLst/>
              <a:gdLst>
                <a:gd name="connsiteX0" fmla="*/ 0 w 1359290"/>
                <a:gd name="connsiteY0" fmla="*/ 0 h 1548580"/>
                <a:gd name="connsiteX1" fmla="*/ 103238 w 1359290"/>
                <a:gd name="connsiteY1" fmla="*/ 14748 h 1548580"/>
                <a:gd name="connsiteX2" fmla="*/ 147483 w 1359290"/>
                <a:gd name="connsiteY2" fmla="*/ 44245 h 1548580"/>
                <a:gd name="connsiteX3" fmla="*/ 206477 w 1359290"/>
                <a:gd name="connsiteY3" fmla="*/ 58993 h 1548580"/>
                <a:gd name="connsiteX4" fmla="*/ 309716 w 1359290"/>
                <a:gd name="connsiteY4" fmla="*/ 103238 h 1548580"/>
                <a:gd name="connsiteX5" fmla="*/ 398206 w 1359290"/>
                <a:gd name="connsiteY5" fmla="*/ 132735 h 1548580"/>
                <a:gd name="connsiteX6" fmla="*/ 442451 w 1359290"/>
                <a:gd name="connsiteY6" fmla="*/ 162232 h 1548580"/>
                <a:gd name="connsiteX7" fmla="*/ 530941 w 1359290"/>
                <a:gd name="connsiteY7" fmla="*/ 191729 h 1548580"/>
                <a:gd name="connsiteX8" fmla="*/ 619432 w 1359290"/>
                <a:gd name="connsiteY8" fmla="*/ 235974 h 1548580"/>
                <a:gd name="connsiteX9" fmla="*/ 663677 w 1359290"/>
                <a:gd name="connsiteY9" fmla="*/ 265470 h 1548580"/>
                <a:gd name="connsiteX10" fmla="*/ 766916 w 1359290"/>
                <a:gd name="connsiteY10" fmla="*/ 339212 h 1548580"/>
                <a:gd name="connsiteX11" fmla="*/ 796412 w 1359290"/>
                <a:gd name="connsiteY11" fmla="*/ 383458 h 1548580"/>
                <a:gd name="connsiteX12" fmla="*/ 899651 w 1359290"/>
                <a:gd name="connsiteY12" fmla="*/ 457200 h 1548580"/>
                <a:gd name="connsiteX13" fmla="*/ 958645 w 1359290"/>
                <a:gd name="connsiteY13" fmla="*/ 545690 h 1548580"/>
                <a:gd name="connsiteX14" fmla="*/ 1032387 w 1359290"/>
                <a:gd name="connsiteY14" fmla="*/ 634180 h 1548580"/>
                <a:gd name="connsiteX15" fmla="*/ 1047135 w 1359290"/>
                <a:gd name="connsiteY15" fmla="*/ 693174 h 1548580"/>
                <a:gd name="connsiteX16" fmla="*/ 1106129 w 1359290"/>
                <a:gd name="connsiteY16" fmla="*/ 781664 h 1548580"/>
                <a:gd name="connsiteX17" fmla="*/ 1150374 w 1359290"/>
                <a:gd name="connsiteY17" fmla="*/ 884903 h 1548580"/>
                <a:gd name="connsiteX18" fmla="*/ 1179871 w 1359290"/>
                <a:gd name="connsiteY18" fmla="*/ 973393 h 1548580"/>
                <a:gd name="connsiteX19" fmla="*/ 1194619 w 1359290"/>
                <a:gd name="connsiteY19" fmla="*/ 1017638 h 1548580"/>
                <a:gd name="connsiteX20" fmla="*/ 1224116 w 1359290"/>
                <a:gd name="connsiteY20" fmla="*/ 1076632 h 1548580"/>
                <a:gd name="connsiteX21" fmla="*/ 1253612 w 1359290"/>
                <a:gd name="connsiteY21" fmla="*/ 1165122 h 1548580"/>
                <a:gd name="connsiteX22" fmla="*/ 1297858 w 1359290"/>
                <a:gd name="connsiteY22" fmla="*/ 1297858 h 1548580"/>
                <a:gd name="connsiteX23" fmla="*/ 1327354 w 1359290"/>
                <a:gd name="connsiteY23" fmla="*/ 1386348 h 1548580"/>
                <a:gd name="connsiteX24" fmla="*/ 1356851 w 1359290"/>
                <a:gd name="connsiteY24" fmla="*/ 1489587 h 1548580"/>
                <a:gd name="connsiteX25" fmla="*/ 1356851 w 1359290"/>
                <a:gd name="connsiteY25" fmla="*/ 1548580 h 154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59290" h="1548580">
                  <a:moveTo>
                    <a:pt x="0" y="0"/>
                  </a:moveTo>
                  <a:cubicBezTo>
                    <a:pt x="34413" y="4916"/>
                    <a:pt x="69942" y="4759"/>
                    <a:pt x="103238" y="14748"/>
                  </a:cubicBezTo>
                  <a:cubicBezTo>
                    <a:pt x="120216" y="19841"/>
                    <a:pt x="131191" y="37263"/>
                    <a:pt x="147483" y="44245"/>
                  </a:cubicBezTo>
                  <a:cubicBezTo>
                    <a:pt x="166114" y="52230"/>
                    <a:pt x="186812" y="54077"/>
                    <a:pt x="206477" y="58993"/>
                  </a:cubicBezTo>
                  <a:cubicBezTo>
                    <a:pt x="276674" y="105791"/>
                    <a:pt x="223135" y="77264"/>
                    <a:pt x="309716" y="103238"/>
                  </a:cubicBezTo>
                  <a:cubicBezTo>
                    <a:pt x="339497" y="112172"/>
                    <a:pt x="398206" y="132735"/>
                    <a:pt x="398206" y="132735"/>
                  </a:cubicBezTo>
                  <a:cubicBezTo>
                    <a:pt x="412954" y="142567"/>
                    <a:pt x="426253" y="155033"/>
                    <a:pt x="442451" y="162232"/>
                  </a:cubicBezTo>
                  <a:cubicBezTo>
                    <a:pt x="470863" y="174860"/>
                    <a:pt x="505070" y="174483"/>
                    <a:pt x="530941" y="191729"/>
                  </a:cubicBezTo>
                  <a:cubicBezTo>
                    <a:pt x="657749" y="276264"/>
                    <a:pt x="497305" y="174910"/>
                    <a:pt x="619432" y="235974"/>
                  </a:cubicBezTo>
                  <a:cubicBezTo>
                    <a:pt x="635286" y="243901"/>
                    <a:pt x="649253" y="255167"/>
                    <a:pt x="663677" y="265470"/>
                  </a:cubicBezTo>
                  <a:cubicBezTo>
                    <a:pt x="791731" y="356937"/>
                    <a:pt x="662645" y="269699"/>
                    <a:pt x="766916" y="339212"/>
                  </a:cubicBezTo>
                  <a:cubicBezTo>
                    <a:pt x="776748" y="353961"/>
                    <a:pt x="783878" y="370924"/>
                    <a:pt x="796412" y="383458"/>
                  </a:cubicBezTo>
                  <a:cubicBezTo>
                    <a:pt x="875364" y="462410"/>
                    <a:pt x="806713" y="352644"/>
                    <a:pt x="899651" y="457200"/>
                  </a:cubicBezTo>
                  <a:cubicBezTo>
                    <a:pt x="923203" y="483696"/>
                    <a:pt x="933578" y="520623"/>
                    <a:pt x="958645" y="545690"/>
                  </a:cubicBezTo>
                  <a:cubicBezTo>
                    <a:pt x="1015424" y="602469"/>
                    <a:pt x="991320" y="572581"/>
                    <a:pt x="1032387" y="634180"/>
                  </a:cubicBezTo>
                  <a:cubicBezTo>
                    <a:pt x="1037303" y="653845"/>
                    <a:pt x="1038070" y="675044"/>
                    <a:pt x="1047135" y="693174"/>
                  </a:cubicBezTo>
                  <a:cubicBezTo>
                    <a:pt x="1062989" y="724882"/>
                    <a:pt x="1106129" y="781664"/>
                    <a:pt x="1106129" y="781664"/>
                  </a:cubicBezTo>
                  <a:cubicBezTo>
                    <a:pt x="1145141" y="937716"/>
                    <a:pt x="1092175" y="753956"/>
                    <a:pt x="1150374" y="884903"/>
                  </a:cubicBezTo>
                  <a:cubicBezTo>
                    <a:pt x="1163002" y="913315"/>
                    <a:pt x="1170039" y="943896"/>
                    <a:pt x="1179871" y="973393"/>
                  </a:cubicBezTo>
                  <a:cubicBezTo>
                    <a:pt x="1184787" y="988141"/>
                    <a:pt x="1187667" y="1003733"/>
                    <a:pt x="1194619" y="1017638"/>
                  </a:cubicBezTo>
                  <a:cubicBezTo>
                    <a:pt x="1204451" y="1037303"/>
                    <a:pt x="1215951" y="1056219"/>
                    <a:pt x="1224116" y="1076632"/>
                  </a:cubicBezTo>
                  <a:cubicBezTo>
                    <a:pt x="1235663" y="1105500"/>
                    <a:pt x="1243780" y="1135625"/>
                    <a:pt x="1253612" y="1165122"/>
                  </a:cubicBezTo>
                  <a:lnTo>
                    <a:pt x="1297858" y="1297858"/>
                  </a:lnTo>
                  <a:lnTo>
                    <a:pt x="1327354" y="1386348"/>
                  </a:lnTo>
                  <a:cubicBezTo>
                    <a:pt x="1337152" y="1415741"/>
                    <a:pt x="1353146" y="1459949"/>
                    <a:pt x="1356851" y="1489587"/>
                  </a:cubicBezTo>
                  <a:cubicBezTo>
                    <a:pt x="1359290" y="1509099"/>
                    <a:pt x="1356851" y="1528916"/>
                    <a:pt x="1356851" y="1548580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圆角矩形 51"/>
          <p:cNvSpPr/>
          <p:nvPr/>
        </p:nvSpPr>
        <p:spPr>
          <a:xfrm>
            <a:off x="3563888" y="4365104"/>
            <a:ext cx="20162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增大的减速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1" name="组合 62"/>
          <p:cNvGrpSpPr/>
          <p:nvPr/>
        </p:nvGrpSpPr>
        <p:grpSpPr>
          <a:xfrm>
            <a:off x="5796185" y="4005064"/>
            <a:ext cx="3096295" cy="2871490"/>
            <a:chOff x="5796185" y="4005064"/>
            <a:chExt cx="3096295" cy="2871490"/>
          </a:xfrm>
        </p:grpSpPr>
        <p:grpSp>
          <p:nvGrpSpPr>
            <p:cNvPr id="32" name="组合 19"/>
            <p:cNvGrpSpPr/>
            <p:nvPr/>
          </p:nvGrpSpPr>
          <p:grpSpPr>
            <a:xfrm>
              <a:off x="5796185" y="4005064"/>
              <a:ext cx="3096295" cy="2871490"/>
              <a:chOff x="2915865" y="1885950"/>
              <a:chExt cx="3096295" cy="2871490"/>
            </a:xfrm>
          </p:grpSpPr>
          <p:sp>
            <p:nvSpPr>
              <p:cNvPr id="56" name="Line 5"/>
              <p:cNvSpPr>
                <a:spLocks noChangeShapeType="1"/>
              </p:cNvSpPr>
              <p:nvPr/>
            </p:nvSpPr>
            <p:spPr bwMode="auto">
              <a:xfrm flipV="1">
                <a:off x="3313113" y="2101850"/>
                <a:ext cx="0" cy="22367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Text Box 6"/>
              <p:cNvSpPr txBox="1">
                <a:spLocks noChangeArrowheads="1"/>
              </p:cNvSpPr>
              <p:nvPr/>
            </p:nvSpPr>
            <p:spPr bwMode="auto">
              <a:xfrm>
                <a:off x="2915865" y="1885950"/>
                <a:ext cx="1008063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Line 7"/>
              <p:cNvSpPr>
                <a:spLocks noChangeShapeType="1"/>
              </p:cNvSpPr>
              <p:nvPr/>
            </p:nvSpPr>
            <p:spPr bwMode="auto">
              <a:xfrm>
                <a:off x="3313113" y="4340225"/>
                <a:ext cx="23749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Text Box 8"/>
              <p:cNvSpPr txBox="1">
                <a:spLocks noChangeArrowheads="1"/>
              </p:cNvSpPr>
              <p:nvPr/>
            </p:nvSpPr>
            <p:spPr bwMode="auto">
              <a:xfrm>
                <a:off x="5543847" y="4295775"/>
                <a:ext cx="46831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" name="Text Box 21"/>
              <p:cNvSpPr txBox="1">
                <a:spLocks noChangeArrowheads="1"/>
              </p:cNvSpPr>
              <p:nvPr/>
            </p:nvSpPr>
            <p:spPr bwMode="auto">
              <a:xfrm>
                <a:off x="3098800" y="4262437"/>
                <a:ext cx="431800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1">
                    <a:latin typeface="Times New Roman" pitchFamily="18" charset="0"/>
                    <a:cs typeface="Times New Roman" pitchFamily="18" charset="0"/>
                  </a:rPr>
                  <a:t>O</a:t>
                </a:r>
              </a:p>
            </p:txBody>
          </p:sp>
        </p:grpSp>
        <p:sp>
          <p:nvSpPr>
            <p:cNvPr id="61" name="任意多边形 60"/>
            <p:cNvSpPr/>
            <p:nvPr/>
          </p:nvSpPr>
          <p:spPr>
            <a:xfrm>
              <a:off x="6209071" y="4869160"/>
              <a:ext cx="1819313" cy="1606574"/>
            </a:xfrm>
            <a:custGeom>
              <a:avLst/>
              <a:gdLst>
                <a:gd name="connsiteX0" fmla="*/ 0 w 1710813"/>
                <a:gd name="connsiteY0" fmla="*/ 0 h 1756250"/>
                <a:gd name="connsiteX1" fmla="*/ 29497 w 1710813"/>
                <a:gd name="connsiteY1" fmla="*/ 162232 h 1756250"/>
                <a:gd name="connsiteX2" fmla="*/ 58994 w 1710813"/>
                <a:gd name="connsiteY2" fmla="*/ 250722 h 1756250"/>
                <a:gd name="connsiteX3" fmla="*/ 88490 w 1710813"/>
                <a:gd name="connsiteY3" fmla="*/ 294968 h 1756250"/>
                <a:gd name="connsiteX4" fmla="*/ 132735 w 1710813"/>
                <a:gd name="connsiteY4" fmla="*/ 427703 h 1756250"/>
                <a:gd name="connsiteX5" fmla="*/ 147484 w 1710813"/>
                <a:gd name="connsiteY5" fmla="*/ 471948 h 1756250"/>
                <a:gd name="connsiteX6" fmla="*/ 176981 w 1710813"/>
                <a:gd name="connsiteY6" fmla="*/ 516193 h 1756250"/>
                <a:gd name="connsiteX7" fmla="*/ 206477 w 1710813"/>
                <a:gd name="connsiteY7" fmla="*/ 604684 h 1756250"/>
                <a:gd name="connsiteX8" fmla="*/ 221226 w 1710813"/>
                <a:gd name="connsiteY8" fmla="*/ 648929 h 1756250"/>
                <a:gd name="connsiteX9" fmla="*/ 250723 w 1710813"/>
                <a:gd name="connsiteY9" fmla="*/ 693174 h 1756250"/>
                <a:gd name="connsiteX10" fmla="*/ 324464 w 1710813"/>
                <a:gd name="connsiteY10" fmla="*/ 840658 h 1756250"/>
                <a:gd name="connsiteX11" fmla="*/ 324464 w 1710813"/>
                <a:gd name="connsiteY11" fmla="*/ 840658 h 1756250"/>
                <a:gd name="connsiteX12" fmla="*/ 383458 w 1710813"/>
                <a:gd name="connsiteY12" fmla="*/ 929148 h 1756250"/>
                <a:gd name="connsiteX13" fmla="*/ 398206 w 1710813"/>
                <a:gd name="connsiteY13" fmla="*/ 973393 h 1756250"/>
                <a:gd name="connsiteX14" fmla="*/ 442452 w 1710813"/>
                <a:gd name="connsiteY14" fmla="*/ 1017639 h 1756250"/>
                <a:gd name="connsiteX15" fmla="*/ 471948 w 1710813"/>
                <a:gd name="connsiteY15" fmla="*/ 1061884 h 1756250"/>
                <a:gd name="connsiteX16" fmla="*/ 516194 w 1710813"/>
                <a:gd name="connsiteY16" fmla="*/ 1106129 h 1756250"/>
                <a:gd name="connsiteX17" fmla="*/ 545690 w 1710813"/>
                <a:gd name="connsiteY17" fmla="*/ 1150374 h 1756250"/>
                <a:gd name="connsiteX18" fmla="*/ 589935 w 1710813"/>
                <a:gd name="connsiteY18" fmla="*/ 1194619 h 1756250"/>
                <a:gd name="connsiteX19" fmla="*/ 663677 w 1710813"/>
                <a:gd name="connsiteY19" fmla="*/ 1283110 h 1756250"/>
                <a:gd name="connsiteX20" fmla="*/ 752168 w 1710813"/>
                <a:gd name="connsiteY20" fmla="*/ 1327355 h 1756250"/>
                <a:gd name="connsiteX21" fmla="*/ 796413 w 1710813"/>
                <a:gd name="connsiteY21" fmla="*/ 1356851 h 1756250"/>
                <a:gd name="connsiteX22" fmla="*/ 840658 w 1710813"/>
                <a:gd name="connsiteY22" fmla="*/ 1371600 h 1756250"/>
                <a:gd name="connsiteX23" fmla="*/ 929148 w 1710813"/>
                <a:gd name="connsiteY23" fmla="*/ 1430593 h 1756250"/>
                <a:gd name="connsiteX24" fmla="*/ 973394 w 1710813"/>
                <a:gd name="connsiteY24" fmla="*/ 1445342 h 1756250"/>
                <a:gd name="connsiteX25" fmla="*/ 1017639 w 1710813"/>
                <a:gd name="connsiteY25" fmla="*/ 1474839 h 1756250"/>
                <a:gd name="connsiteX26" fmla="*/ 1106129 w 1710813"/>
                <a:gd name="connsiteY26" fmla="*/ 1504335 h 1756250"/>
                <a:gd name="connsiteX27" fmla="*/ 1150374 w 1710813"/>
                <a:gd name="connsiteY27" fmla="*/ 1519084 h 1756250"/>
                <a:gd name="connsiteX28" fmla="*/ 1194619 w 1710813"/>
                <a:gd name="connsiteY28" fmla="*/ 1548581 h 1756250"/>
                <a:gd name="connsiteX29" fmla="*/ 1253613 w 1710813"/>
                <a:gd name="connsiteY29" fmla="*/ 1563329 h 1756250"/>
                <a:gd name="connsiteX30" fmla="*/ 1297858 w 1710813"/>
                <a:gd name="connsiteY30" fmla="*/ 1578077 h 1756250"/>
                <a:gd name="connsiteX31" fmla="*/ 1430594 w 1710813"/>
                <a:gd name="connsiteY31" fmla="*/ 1637071 h 1756250"/>
                <a:gd name="connsiteX32" fmla="*/ 1474839 w 1710813"/>
                <a:gd name="connsiteY32" fmla="*/ 1651819 h 1756250"/>
                <a:gd name="connsiteX33" fmla="*/ 1519084 w 1710813"/>
                <a:gd name="connsiteY33" fmla="*/ 1681316 h 1756250"/>
                <a:gd name="connsiteX34" fmla="*/ 1607574 w 1710813"/>
                <a:gd name="connsiteY34" fmla="*/ 1710813 h 1756250"/>
                <a:gd name="connsiteX35" fmla="*/ 1696064 w 1710813"/>
                <a:gd name="connsiteY35" fmla="*/ 1755058 h 1756250"/>
                <a:gd name="connsiteX36" fmla="*/ 1710813 w 1710813"/>
                <a:gd name="connsiteY36" fmla="*/ 1755058 h 175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10813" h="1756250">
                  <a:moveTo>
                    <a:pt x="0" y="0"/>
                  </a:moveTo>
                  <a:cubicBezTo>
                    <a:pt x="10388" y="72720"/>
                    <a:pt x="10530" y="99010"/>
                    <a:pt x="29497" y="162232"/>
                  </a:cubicBezTo>
                  <a:cubicBezTo>
                    <a:pt x="38431" y="192013"/>
                    <a:pt x="41748" y="224851"/>
                    <a:pt x="58994" y="250722"/>
                  </a:cubicBezTo>
                  <a:cubicBezTo>
                    <a:pt x="68826" y="265471"/>
                    <a:pt x="81291" y="278770"/>
                    <a:pt x="88490" y="294968"/>
                  </a:cubicBezTo>
                  <a:cubicBezTo>
                    <a:pt x="88497" y="294983"/>
                    <a:pt x="125358" y="405573"/>
                    <a:pt x="132735" y="427703"/>
                  </a:cubicBezTo>
                  <a:cubicBezTo>
                    <a:pt x="137651" y="442451"/>
                    <a:pt x="138860" y="459013"/>
                    <a:pt x="147484" y="471948"/>
                  </a:cubicBezTo>
                  <a:lnTo>
                    <a:pt x="176981" y="516193"/>
                  </a:lnTo>
                  <a:lnTo>
                    <a:pt x="206477" y="604684"/>
                  </a:lnTo>
                  <a:cubicBezTo>
                    <a:pt x="211393" y="619432"/>
                    <a:pt x="212602" y="635994"/>
                    <a:pt x="221226" y="648929"/>
                  </a:cubicBezTo>
                  <a:lnTo>
                    <a:pt x="250723" y="693174"/>
                  </a:lnTo>
                  <a:cubicBezTo>
                    <a:pt x="274069" y="786560"/>
                    <a:pt x="254227" y="735302"/>
                    <a:pt x="324464" y="840658"/>
                  </a:cubicBezTo>
                  <a:lnTo>
                    <a:pt x="324464" y="840658"/>
                  </a:lnTo>
                  <a:cubicBezTo>
                    <a:pt x="345809" y="904690"/>
                    <a:pt x="328220" y="873910"/>
                    <a:pt x="383458" y="929148"/>
                  </a:cubicBezTo>
                  <a:cubicBezTo>
                    <a:pt x="388374" y="943896"/>
                    <a:pt x="389583" y="960458"/>
                    <a:pt x="398206" y="973393"/>
                  </a:cubicBezTo>
                  <a:cubicBezTo>
                    <a:pt x="409776" y="990748"/>
                    <a:pt x="429099" y="1001616"/>
                    <a:pt x="442452" y="1017639"/>
                  </a:cubicBezTo>
                  <a:cubicBezTo>
                    <a:pt x="453799" y="1031256"/>
                    <a:pt x="460601" y="1048267"/>
                    <a:pt x="471948" y="1061884"/>
                  </a:cubicBezTo>
                  <a:cubicBezTo>
                    <a:pt x="485301" y="1077907"/>
                    <a:pt x="502841" y="1090106"/>
                    <a:pt x="516194" y="1106129"/>
                  </a:cubicBezTo>
                  <a:cubicBezTo>
                    <a:pt x="527541" y="1119746"/>
                    <a:pt x="534343" y="1136757"/>
                    <a:pt x="545690" y="1150374"/>
                  </a:cubicBezTo>
                  <a:cubicBezTo>
                    <a:pt x="559042" y="1166397"/>
                    <a:pt x="576582" y="1178596"/>
                    <a:pt x="589935" y="1194619"/>
                  </a:cubicBezTo>
                  <a:cubicBezTo>
                    <a:pt x="642664" y="1257894"/>
                    <a:pt x="593175" y="1224359"/>
                    <a:pt x="663677" y="1283110"/>
                  </a:cubicBezTo>
                  <a:cubicBezTo>
                    <a:pt x="727071" y="1335938"/>
                    <a:pt x="685659" y="1294100"/>
                    <a:pt x="752168" y="1327355"/>
                  </a:cubicBezTo>
                  <a:cubicBezTo>
                    <a:pt x="768022" y="1335282"/>
                    <a:pt x="780559" y="1348924"/>
                    <a:pt x="796413" y="1356851"/>
                  </a:cubicBezTo>
                  <a:cubicBezTo>
                    <a:pt x="810318" y="1363803"/>
                    <a:pt x="827068" y="1364050"/>
                    <a:pt x="840658" y="1371600"/>
                  </a:cubicBezTo>
                  <a:cubicBezTo>
                    <a:pt x="871647" y="1388816"/>
                    <a:pt x="895517" y="1419382"/>
                    <a:pt x="929148" y="1430593"/>
                  </a:cubicBezTo>
                  <a:cubicBezTo>
                    <a:pt x="943897" y="1435509"/>
                    <a:pt x="959489" y="1438389"/>
                    <a:pt x="973394" y="1445342"/>
                  </a:cubicBezTo>
                  <a:cubicBezTo>
                    <a:pt x="989248" y="1453269"/>
                    <a:pt x="1001441" y="1467640"/>
                    <a:pt x="1017639" y="1474839"/>
                  </a:cubicBezTo>
                  <a:cubicBezTo>
                    <a:pt x="1046051" y="1487467"/>
                    <a:pt x="1076632" y="1494503"/>
                    <a:pt x="1106129" y="1504335"/>
                  </a:cubicBezTo>
                  <a:cubicBezTo>
                    <a:pt x="1120877" y="1509251"/>
                    <a:pt x="1137439" y="1510460"/>
                    <a:pt x="1150374" y="1519084"/>
                  </a:cubicBezTo>
                  <a:cubicBezTo>
                    <a:pt x="1165122" y="1528916"/>
                    <a:pt x="1178327" y="1541599"/>
                    <a:pt x="1194619" y="1548581"/>
                  </a:cubicBezTo>
                  <a:cubicBezTo>
                    <a:pt x="1213250" y="1556566"/>
                    <a:pt x="1234123" y="1557761"/>
                    <a:pt x="1253613" y="1563329"/>
                  </a:cubicBezTo>
                  <a:cubicBezTo>
                    <a:pt x="1268561" y="1567600"/>
                    <a:pt x="1283110" y="1573161"/>
                    <a:pt x="1297858" y="1578077"/>
                  </a:cubicBezTo>
                  <a:cubicBezTo>
                    <a:pt x="1367973" y="1624821"/>
                    <a:pt x="1325288" y="1601969"/>
                    <a:pt x="1430594" y="1637071"/>
                  </a:cubicBezTo>
                  <a:lnTo>
                    <a:pt x="1474839" y="1651819"/>
                  </a:lnTo>
                  <a:cubicBezTo>
                    <a:pt x="1489587" y="1661651"/>
                    <a:pt x="1502886" y="1674117"/>
                    <a:pt x="1519084" y="1681316"/>
                  </a:cubicBezTo>
                  <a:cubicBezTo>
                    <a:pt x="1547496" y="1693944"/>
                    <a:pt x="1581704" y="1693566"/>
                    <a:pt x="1607574" y="1710813"/>
                  </a:cubicBezTo>
                  <a:cubicBezTo>
                    <a:pt x="1650830" y="1739651"/>
                    <a:pt x="1647215" y="1742846"/>
                    <a:pt x="1696064" y="1755058"/>
                  </a:cubicBezTo>
                  <a:cubicBezTo>
                    <a:pt x="1700834" y="1756250"/>
                    <a:pt x="1705897" y="1755058"/>
                    <a:pt x="1710813" y="1755058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圆角矩形 61"/>
          <p:cNvSpPr/>
          <p:nvPr/>
        </p:nvSpPr>
        <p:spPr>
          <a:xfrm>
            <a:off x="6444208" y="4437112"/>
            <a:ext cx="20162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减小的减速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6730508" y="2603509"/>
            <a:ext cx="744464" cy="1041515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云形标注 64"/>
          <p:cNvSpPr/>
          <p:nvPr/>
        </p:nvSpPr>
        <p:spPr>
          <a:xfrm>
            <a:off x="3923928" y="1052736"/>
            <a:ext cx="1296144" cy="612648"/>
          </a:xfrm>
          <a:prstGeom prst="cloudCallout">
            <a:avLst>
              <a:gd name="adj1" fmla="val -14006"/>
              <a:gd name="adj2" fmla="val 11305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slope</a:t>
            </a:r>
            <a:endParaRPr lang="zh-CN" alt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云形标注 65"/>
          <p:cNvSpPr/>
          <p:nvPr/>
        </p:nvSpPr>
        <p:spPr>
          <a:xfrm>
            <a:off x="7668344" y="2060848"/>
            <a:ext cx="1296144" cy="612648"/>
          </a:xfrm>
          <a:prstGeom prst="cloudCallout">
            <a:avLst>
              <a:gd name="adj1" fmla="val -72038"/>
              <a:gd name="adj2" fmla="val 9379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slope</a:t>
            </a:r>
            <a:endParaRPr lang="zh-CN" alt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Line 10"/>
          <p:cNvSpPr>
            <a:spLocks noChangeShapeType="1"/>
          </p:cNvSpPr>
          <p:nvPr/>
        </p:nvSpPr>
        <p:spPr bwMode="auto">
          <a:xfrm>
            <a:off x="3203848" y="2132856"/>
            <a:ext cx="1944216" cy="1512168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Text Box 6"/>
          <p:cNvSpPr txBox="1">
            <a:spLocks noChangeArrowheads="1"/>
          </p:cNvSpPr>
          <p:nvPr/>
        </p:nvSpPr>
        <p:spPr bwMode="auto">
          <a:xfrm>
            <a:off x="4644008" y="2031231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&gt; 0</a:t>
            </a:r>
            <a:endParaRPr lang="en-US" altLang="zh-CN" sz="24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 Box 6"/>
          <p:cNvSpPr txBox="1">
            <a:spLocks noChangeArrowheads="1"/>
          </p:cNvSpPr>
          <p:nvPr/>
        </p:nvSpPr>
        <p:spPr bwMode="auto">
          <a:xfrm>
            <a:off x="3104076" y="2492896"/>
            <a:ext cx="1152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zh-CN" sz="2400" b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&lt; 0</a:t>
            </a:r>
            <a:endParaRPr lang="en-US" altLang="zh-CN" sz="2400" b="1" baseline="-25000" dirty="0">
              <a:solidFill>
                <a:srgbClr val="FF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 Box 6"/>
          <p:cNvSpPr txBox="1">
            <a:spLocks noChangeArrowheads="1"/>
          </p:cNvSpPr>
          <p:nvPr/>
        </p:nvSpPr>
        <p:spPr bwMode="auto">
          <a:xfrm>
            <a:off x="2771800" y="3111054"/>
            <a:ext cx="576064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i="1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2400" b="1" baseline="-25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3909180" y="2679424"/>
            <a:ext cx="72000" cy="72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3800907" y="2766180"/>
            <a:ext cx="468313" cy="1327493"/>
            <a:chOff x="1835696" y="2348880"/>
            <a:chExt cx="468313" cy="1327493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1979712" y="2348880"/>
              <a:ext cx="0" cy="864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8"/>
            <p:cNvSpPr txBox="1">
              <a:spLocks noChangeArrowheads="1"/>
            </p:cNvSpPr>
            <p:nvPr/>
          </p:nvSpPr>
          <p:spPr bwMode="auto">
            <a:xfrm>
              <a:off x="1835696" y="3214708"/>
              <a:ext cx="4683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2400" b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40" grpId="0" animBg="1"/>
      <p:bldP spid="41" grpId="0" animBg="1"/>
      <p:bldP spid="52" grpId="0" animBg="1"/>
      <p:bldP spid="62" grpId="0" animBg="1"/>
      <p:bldP spid="65" grpId="0" animBg="1"/>
      <p:bldP spid="66" grpId="0" animBg="1"/>
      <p:bldP spid="69" grpId="0" animBg="1"/>
      <p:bldP spid="70" grpId="0"/>
      <p:bldP spid="71" grpId="0"/>
      <p:bldP spid="72" grpId="0"/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171319" y="260648"/>
            <a:ext cx="2312449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40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v</a:t>
            </a:r>
            <a:r>
              <a:rPr lang="en-US" altLang="zh-CN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-</a:t>
            </a:r>
            <a:r>
              <a:rPr lang="en-US" altLang="zh-CN" sz="40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t</a:t>
            </a:r>
            <a:r>
              <a:rPr lang="en-US" altLang="zh-CN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 graph</a:t>
            </a:r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 </a:t>
            </a:r>
            <a:endParaRPr 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35545" y="1196752"/>
            <a:ext cx="3096295" cy="2871490"/>
            <a:chOff x="2915865" y="1885950"/>
            <a:chExt cx="3096295" cy="2871490"/>
          </a:xfrm>
          <a:noFill/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V="1">
              <a:off x="3313113" y="2101850"/>
              <a:ext cx="0" cy="2236787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915865" y="1885950"/>
              <a:ext cx="1008063" cy="4619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en-US" altLang="zh-C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313113" y="4340225"/>
              <a:ext cx="2374900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543847" y="4295775"/>
              <a:ext cx="468313" cy="4616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3313113" y="3250655"/>
              <a:ext cx="2012255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3098800" y="4262437"/>
              <a:ext cx="431800" cy="4000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1115665" y="1772816"/>
            <a:ext cx="158417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匀速直线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1" name="组合 29"/>
          <p:cNvGrpSpPr/>
          <p:nvPr/>
        </p:nvGrpSpPr>
        <p:grpSpPr>
          <a:xfrm>
            <a:off x="5796136" y="1196752"/>
            <a:ext cx="3096295" cy="2871490"/>
            <a:chOff x="6084217" y="1196752"/>
            <a:chExt cx="3096295" cy="2871490"/>
          </a:xfrm>
        </p:grpSpPr>
        <p:grpSp>
          <p:nvGrpSpPr>
            <p:cNvPr id="20" name="组合 19"/>
            <p:cNvGrpSpPr/>
            <p:nvPr/>
          </p:nvGrpSpPr>
          <p:grpSpPr>
            <a:xfrm>
              <a:off x="6084217" y="1196752"/>
              <a:ext cx="3096295" cy="2871490"/>
              <a:chOff x="2915865" y="1885950"/>
              <a:chExt cx="3096295" cy="2871490"/>
            </a:xfrm>
          </p:grpSpPr>
          <p:sp>
            <p:nvSpPr>
              <p:cNvPr id="21" name="Line 5"/>
              <p:cNvSpPr>
                <a:spLocks noChangeShapeType="1"/>
              </p:cNvSpPr>
              <p:nvPr/>
            </p:nvSpPr>
            <p:spPr bwMode="auto">
              <a:xfrm flipV="1">
                <a:off x="3313113" y="2101850"/>
                <a:ext cx="0" cy="223678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Text Box 6"/>
              <p:cNvSpPr txBox="1">
                <a:spLocks noChangeArrowheads="1"/>
              </p:cNvSpPr>
              <p:nvPr/>
            </p:nvSpPr>
            <p:spPr bwMode="auto">
              <a:xfrm>
                <a:off x="2915865" y="1885950"/>
                <a:ext cx="1008063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Line 7"/>
              <p:cNvSpPr>
                <a:spLocks noChangeShapeType="1"/>
              </p:cNvSpPr>
              <p:nvPr/>
            </p:nvSpPr>
            <p:spPr bwMode="auto">
              <a:xfrm>
                <a:off x="3313113" y="4340225"/>
                <a:ext cx="23749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5543847" y="4295775"/>
                <a:ext cx="46831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Text Box 21"/>
              <p:cNvSpPr txBox="1">
                <a:spLocks noChangeArrowheads="1"/>
              </p:cNvSpPr>
              <p:nvPr/>
            </p:nvSpPr>
            <p:spPr bwMode="auto">
              <a:xfrm>
                <a:off x="3098800" y="4262437"/>
                <a:ext cx="431800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1">
                    <a:latin typeface="Times New Roman" pitchFamily="18" charset="0"/>
                    <a:cs typeface="Times New Roman" pitchFamily="18" charset="0"/>
                  </a:rPr>
                  <a:t>O</a:t>
                </a:r>
              </a:p>
            </p:txBody>
          </p:sp>
        </p:grpSp>
        <p:sp>
          <p:nvSpPr>
            <p:cNvPr id="29" name="任意多边形 28"/>
            <p:cNvSpPr/>
            <p:nvPr/>
          </p:nvSpPr>
          <p:spPr>
            <a:xfrm>
              <a:off x="6504039" y="1976284"/>
              <a:ext cx="1315045" cy="1696064"/>
            </a:xfrm>
            <a:custGeom>
              <a:avLst/>
              <a:gdLst>
                <a:gd name="connsiteX0" fmla="*/ 0 w 1315045"/>
                <a:gd name="connsiteY0" fmla="*/ 1696064 h 1696064"/>
                <a:gd name="connsiteX1" fmla="*/ 132735 w 1315045"/>
                <a:gd name="connsiteY1" fmla="*/ 1651819 h 1696064"/>
                <a:gd name="connsiteX2" fmla="*/ 235974 w 1315045"/>
                <a:gd name="connsiteY2" fmla="*/ 1607574 h 1696064"/>
                <a:gd name="connsiteX3" fmla="*/ 339213 w 1315045"/>
                <a:gd name="connsiteY3" fmla="*/ 1578077 h 1696064"/>
                <a:gd name="connsiteX4" fmla="*/ 383458 w 1315045"/>
                <a:gd name="connsiteY4" fmla="*/ 1563329 h 1696064"/>
                <a:gd name="connsiteX5" fmla="*/ 427703 w 1315045"/>
                <a:gd name="connsiteY5" fmla="*/ 1533832 h 1696064"/>
                <a:gd name="connsiteX6" fmla="*/ 471948 w 1315045"/>
                <a:gd name="connsiteY6" fmla="*/ 1519084 h 1696064"/>
                <a:gd name="connsiteX7" fmla="*/ 560438 w 1315045"/>
                <a:gd name="connsiteY7" fmla="*/ 1460090 h 1696064"/>
                <a:gd name="connsiteX8" fmla="*/ 619432 w 1315045"/>
                <a:gd name="connsiteY8" fmla="*/ 1415845 h 1696064"/>
                <a:gd name="connsiteX9" fmla="*/ 707922 w 1315045"/>
                <a:gd name="connsiteY9" fmla="*/ 1342103 h 1696064"/>
                <a:gd name="connsiteX10" fmla="*/ 781664 w 1315045"/>
                <a:gd name="connsiteY10" fmla="*/ 1253613 h 1696064"/>
                <a:gd name="connsiteX11" fmla="*/ 884903 w 1315045"/>
                <a:gd name="connsiteY11" fmla="*/ 1120877 h 1696064"/>
                <a:gd name="connsiteX12" fmla="*/ 943896 w 1315045"/>
                <a:gd name="connsiteY12" fmla="*/ 1032387 h 1696064"/>
                <a:gd name="connsiteX13" fmla="*/ 958645 w 1315045"/>
                <a:gd name="connsiteY13" fmla="*/ 988142 h 1696064"/>
                <a:gd name="connsiteX14" fmla="*/ 1002890 w 1315045"/>
                <a:gd name="connsiteY14" fmla="*/ 929148 h 1696064"/>
                <a:gd name="connsiteX15" fmla="*/ 1032387 w 1315045"/>
                <a:gd name="connsiteY15" fmla="*/ 884903 h 1696064"/>
                <a:gd name="connsiteX16" fmla="*/ 1061884 w 1315045"/>
                <a:gd name="connsiteY16" fmla="*/ 825910 h 1696064"/>
                <a:gd name="connsiteX17" fmla="*/ 1091380 w 1315045"/>
                <a:gd name="connsiteY17" fmla="*/ 781664 h 1696064"/>
                <a:gd name="connsiteX18" fmla="*/ 1135626 w 1315045"/>
                <a:gd name="connsiteY18" fmla="*/ 693174 h 1696064"/>
                <a:gd name="connsiteX19" fmla="*/ 1179871 w 1315045"/>
                <a:gd name="connsiteY19" fmla="*/ 560439 h 1696064"/>
                <a:gd name="connsiteX20" fmla="*/ 1194619 w 1315045"/>
                <a:gd name="connsiteY20" fmla="*/ 516193 h 1696064"/>
                <a:gd name="connsiteX21" fmla="*/ 1209367 w 1315045"/>
                <a:gd name="connsiteY21" fmla="*/ 457200 h 1696064"/>
                <a:gd name="connsiteX22" fmla="*/ 1238864 w 1315045"/>
                <a:gd name="connsiteY22" fmla="*/ 412955 h 1696064"/>
                <a:gd name="connsiteX23" fmla="*/ 1268361 w 1315045"/>
                <a:gd name="connsiteY23" fmla="*/ 294968 h 1696064"/>
                <a:gd name="connsiteX24" fmla="*/ 1297858 w 1315045"/>
                <a:gd name="connsiteY24" fmla="*/ 176981 h 1696064"/>
                <a:gd name="connsiteX25" fmla="*/ 1312606 w 1315045"/>
                <a:gd name="connsiteY25" fmla="*/ 0 h 169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15045" h="1696064">
                  <a:moveTo>
                    <a:pt x="0" y="1696064"/>
                  </a:moveTo>
                  <a:cubicBezTo>
                    <a:pt x="76978" y="1644747"/>
                    <a:pt x="13515" y="1678313"/>
                    <a:pt x="132735" y="1651819"/>
                  </a:cubicBezTo>
                  <a:cubicBezTo>
                    <a:pt x="180629" y="1641176"/>
                    <a:pt x="187412" y="1628386"/>
                    <a:pt x="235974" y="1607574"/>
                  </a:cubicBezTo>
                  <a:cubicBezTo>
                    <a:pt x="271330" y="1592422"/>
                    <a:pt x="301801" y="1588766"/>
                    <a:pt x="339213" y="1578077"/>
                  </a:cubicBezTo>
                  <a:cubicBezTo>
                    <a:pt x="354161" y="1573806"/>
                    <a:pt x="368710" y="1568245"/>
                    <a:pt x="383458" y="1563329"/>
                  </a:cubicBezTo>
                  <a:cubicBezTo>
                    <a:pt x="398206" y="1553497"/>
                    <a:pt x="411849" y="1541759"/>
                    <a:pt x="427703" y="1533832"/>
                  </a:cubicBezTo>
                  <a:cubicBezTo>
                    <a:pt x="441608" y="1526880"/>
                    <a:pt x="458358" y="1526634"/>
                    <a:pt x="471948" y="1519084"/>
                  </a:cubicBezTo>
                  <a:cubicBezTo>
                    <a:pt x="502937" y="1501868"/>
                    <a:pt x="532077" y="1481360"/>
                    <a:pt x="560438" y="1460090"/>
                  </a:cubicBezTo>
                  <a:cubicBezTo>
                    <a:pt x="580103" y="1445342"/>
                    <a:pt x="600769" y="1431842"/>
                    <a:pt x="619432" y="1415845"/>
                  </a:cubicBezTo>
                  <a:cubicBezTo>
                    <a:pt x="718799" y="1330674"/>
                    <a:pt x="610129" y="1407299"/>
                    <a:pt x="707922" y="1342103"/>
                  </a:cubicBezTo>
                  <a:cubicBezTo>
                    <a:pt x="813332" y="1183991"/>
                    <a:pt x="649173" y="1423958"/>
                    <a:pt x="781664" y="1253613"/>
                  </a:cubicBezTo>
                  <a:cubicBezTo>
                    <a:pt x="905150" y="1094846"/>
                    <a:pt x="784454" y="1221326"/>
                    <a:pt x="884903" y="1120877"/>
                  </a:cubicBezTo>
                  <a:cubicBezTo>
                    <a:pt x="919969" y="1015676"/>
                    <a:pt x="870247" y="1142859"/>
                    <a:pt x="943896" y="1032387"/>
                  </a:cubicBezTo>
                  <a:cubicBezTo>
                    <a:pt x="952520" y="1019452"/>
                    <a:pt x="950932" y="1001640"/>
                    <a:pt x="958645" y="988142"/>
                  </a:cubicBezTo>
                  <a:cubicBezTo>
                    <a:pt x="970841" y="966800"/>
                    <a:pt x="988603" y="949150"/>
                    <a:pt x="1002890" y="929148"/>
                  </a:cubicBezTo>
                  <a:cubicBezTo>
                    <a:pt x="1013193" y="914724"/>
                    <a:pt x="1023593" y="900293"/>
                    <a:pt x="1032387" y="884903"/>
                  </a:cubicBezTo>
                  <a:cubicBezTo>
                    <a:pt x="1043295" y="865814"/>
                    <a:pt x="1050976" y="844999"/>
                    <a:pt x="1061884" y="825910"/>
                  </a:cubicBezTo>
                  <a:cubicBezTo>
                    <a:pt x="1070678" y="810520"/>
                    <a:pt x="1083453" y="797518"/>
                    <a:pt x="1091380" y="781664"/>
                  </a:cubicBezTo>
                  <a:cubicBezTo>
                    <a:pt x="1152434" y="659555"/>
                    <a:pt x="1051101" y="819960"/>
                    <a:pt x="1135626" y="693174"/>
                  </a:cubicBezTo>
                  <a:lnTo>
                    <a:pt x="1179871" y="560439"/>
                  </a:lnTo>
                  <a:cubicBezTo>
                    <a:pt x="1184787" y="545690"/>
                    <a:pt x="1190849" y="531275"/>
                    <a:pt x="1194619" y="516193"/>
                  </a:cubicBezTo>
                  <a:cubicBezTo>
                    <a:pt x="1199535" y="496529"/>
                    <a:pt x="1201382" y="475831"/>
                    <a:pt x="1209367" y="457200"/>
                  </a:cubicBezTo>
                  <a:cubicBezTo>
                    <a:pt x="1216349" y="440908"/>
                    <a:pt x="1229032" y="427703"/>
                    <a:pt x="1238864" y="412955"/>
                  </a:cubicBezTo>
                  <a:cubicBezTo>
                    <a:pt x="1248696" y="373626"/>
                    <a:pt x="1260411" y="334720"/>
                    <a:pt x="1268361" y="294968"/>
                  </a:cubicBezTo>
                  <a:cubicBezTo>
                    <a:pt x="1286158" y="205982"/>
                    <a:pt x="1275182" y="245007"/>
                    <a:pt x="1297858" y="176981"/>
                  </a:cubicBezTo>
                  <a:cubicBezTo>
                    <a:pt x="1315045" y="39481"/>
                    <a:pt x="1312606" y="98628"/>
                    <a:pt x="1312606" y="0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>
          <a:xfrm>
            <a:off x="107504" y="3986510"/>
            <a:ext cx="3096295" cy="2871490"/>
            <a:chOff x="5076056" y="3869878"/>
            <a:chExt cx="3096295" cy="2871490"/>
          </a:xfrm>
        </p:grpSpPr>
        <p:grpSp>
          <p:nvGrpSpPr>
            <p:cNvPr id="27" name="组合 19"/>
            <p:cNvGrpSpPr/>
            <p:nvPr/>
          </p:nvGrpSpPr>
          <p:grpSpPr>
            <a:xfrm>
              <a:off x="5076056" y="3869878"/>
              <a:ext cx="3096295" cy="2871490"/>
              <a:chOff x="2915865" y="1885950"/>
              <a:chExt cx="3096295" cy="2871490"/>
            </a:xfrm>
          </p:grpSpPr>
          <p:sp>
            <p:nvSpPr>
              <p:cNvPr id="33" name="Line 5"/>
              <p:cNvSpPr>
                <a:spLocks noChangeShapeType="1"/>
              </p:cNvSpPr>
              <p:nvPr/>
            </p:nvSpPr>
            <p:spPr bwMode="auto">
              <a:xfrm flipV="1">
                <a:off x="3313113" y="2101850"/>
                <a:ext cx="0" cy="223678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Text Box 6"/>
              <p:cNvSpPr txBox="1">
                <a:spLocks noChangeArrowheads="1"/>
              </p:cNvSpPr>
              <p:nvPr/>
            </p:nvSpPr>
            <p:spPr bwMode="auto">
              <a:xfrm>
                <a:off x="2915865" y="1885950"/>
                <a:ext cx="1008063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Line 7"/>
              <p:cNvSpPr>
                <a:spLocks noChangeShapeType="1"/>
              </p:cNvSpPr>
              <p:nvPr/>
            </p:nvSpPr>
            <p:spPr bwMode="auto">
              <a:xfrm>
                <a:off x="3313113" y="4340225"/>
                <a:ext cx="23749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Text Box 8"/>
              <p:cNvSpPr txBox="1">
                <a:spLocks noChangeArrowheads="1"/>
              </p:cNvSpPr>
              <p:nvPr/>
            </p:nvSpPr>
            <p:spPr bwMode="auto">
              <a:xfrm>
                <a:off x="5543847" y="4295775"/>
                <a:ext cx="46831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Text Box 21"/>
              <p:cNvSpPr txBox="1">
                <a:spLocks noChangeArrowheads="1"/>
              </p:cNvSpPr>
              <p:nvPr/>
            </p:nvSpPr>
            <p:spPr bwMode="auto">
              <a:xfrm>
                <a:off x="3098800" y="4262437"/>
                <a:ext cx="431800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1">
                    <a:latin typeface="Times New Roman" pitchFamily="18" charset="0"/>
                    <a:cs typeface="Times New Roman" pitchFamily="18" charset="0"/>
                  </a:rPr>
                  <a:t>O</a:t>
                </a:r>
              </a:p>
            </p:txBody>
          </p:sp>
        </p:grpSp>
        <p:sp>
          <p:nvSpPr>
            <p:cNvPr id="38" name="任意多边形 37"/>
            <p:cNvSpPr/>
            <p:nvPr/>
          </p:nvSpPr>
          <p:spPr>
            <a:xfrm>
              <a:off x="5501148" y="4856013"/>
              <a:ext cx="1887794" cy="1456297"/>
            </a:xfrm>
            <a:custGeom>
              <a:avLst/>
              <a:gdLst>
                <a:gd name="connsiteX0" fmla="*/ 0 w 1887794"/>
                <a:gd name="connsiteY0" fmla="*/ 1456297 h 1456297"/>
                <a:gd name="connsiteX1" fmla="*/ 14749 w 1887794"/>
                <a:gd name="connsiteY1" fmla="*/ 1412052 h 1456297"/>
                <a:gd name="connsiteX2" fmla="*/ 29497 w 1887794"/>
                <a:gd name="connsiteY2" fmla="*/ 1353058 h 1456297"/>
                <a:gd name="connsiteX3" fmla="*/ 58994 w 1887794"/>
                <a:gd name="connsiteY3" fmla="*/ 1308813 h 1456297"/>
                <a:gd name="connsiteX4" fmla="*/ 103239 w 1887794"/>
                <a:gd name="connsiteY4" fmla="*/ 1161329 h 1456297"/>
                <a:gd name="connsiteX5" fmla="*/ 162233 w 1887794"/>
                <a:gd name="connsiteY5" fmla="*/ 1072839 h 1456297"/>
                <a:gd name="connsiteX6" fmla="*/ 235975 w 1887794"/>
                <a:gd name="connsiteY6" fmla="*/ 969600 h 1456297"/>
                <a:gd name="connsiteX7" fmla="*/ 294968 w 1887794"/>
                <a:gd name="connsiteY7" fmla="*/ 881110 h 1456297"/>
                <a:gd name="connsiteX8" fmla="*/ 339213 w 1887794"/>
                <a:gd name="connsiteY8" fmla="*/ 836864 h 1456297"/>
                <a:gd name="connsiteX9" fmla="*/ 368710 w 1887794"/>
                <a:gd name="connsiteY9" fmla="*/ 792619 h 1456297"/>
                <a:gd name="connsiteX10" fmla="*/ 412955 w 1887794"/>
                <a:gd name="connsiteY10" fmla="*/ 748374 h 1456297"/>
                <a:gd name="connsiteX11" fmla="*/ 471949 w 1887794"/>
                <a:gd name="connsiteY11" fmla="*/ 659884 h 1456297"/>
                <a:gd name="connsiteX12" fmla="*/ 501446 w 1887794"/>
                <a:gd name="connsiteY12" fmla="*/ 615639 h 1456297"/>
                <a:gd name="connsiteX13" fmla="*/ 589936 w 1887794"/>
                <a:gd name="connsiteY13" fmla="*/ 527148 h 1456297"/>
                <a:gd name="connsiteX14" fmla="*/ 634181 w 1887794"/>
                <a:gd name="connsiteY14" fmla="*/ 482903 h 1456297"/>
                <a:gd name="connsiteX15" fmla="*/ 781665 w 1887794"/>
                <a:gd name="connsiteY15" fmla="*/ 379664 h 1456297"/>
                <a:gd name="connsiteX16" fmla="*/ 825910 w 1887794"/>
                <a:gd name="connsiteY16" fmla="*/ 350168 h 1456297"/>
                <a:gd name="connsiteX17" fmla="*/ 943897 w 1887794"/>
                <a:gd name="connsiteY17" fmla="*/ 276426 h 1456297"/>
                <a:gd name="connsiteX18" fmla="*/ 1017639 w 1887794"/>
                <a:gd name="connsiteY18" fmla="*/ 261677 h 1456297"/>
                <a:gd name="connsiteX19" fmla="*/ 1076633 w 1887794"/>
                <a:gd name="connsiteY19" fmla="*/ 232181 h 1456297"/>
                <a:gd name="connsiteX20" fmla="*/ 1165123 w 1887794"/>
                <a:gd name="connsiteY20" fmla="*/ 202684 h 1456297"/>
                <a:gd name="connsiteX21" fmla="*/ 1238865 w 1887794"/>
                <a:gd name="connsiteY21" fmla="*/ 173187 h 1456297"/>
                <a:gd name="connsiteX22" fmla="*/ 1283110 w 1887794"/>
                <a:gd name="connsiteY22" fmla="*/ 158439 h 1456297"/>
                <a:gd name="connsiteX23" fmla="*/ 1415846 w 1887794"/>
                <a:gd name="connsiteY23" fmla="*/ 99445 h 1456297"/>
                <a:gd name="connsiteX24" fmla="*/ 1548581 w 1887794"/>
                <a:gd name="connsiteY24" fmla="*/ 69948 h 1456297"/>
                <a:gd name="connsiteX25" fmla="*/ 1725562 w 1887794"/>
                <a:gd name="connsiteY25" fmla="*/ 40452 h 1456297"/>
                <a:gd name="connsiteX26" fmla="*/ 1887794 w 1887794"/>
                <a:gd name="connsiteY26" fmla="*/ 10955 h 145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7794" h="1456297">
                  <a:moveTo>
                    <a:pt x="0" y="1456297"/>
                  </a:moveTo>
                  <a:cubicBezTo>
                    <a:pt x="4916" y="1441549"/>
                    <a:pt x="10478" y="1427000"/>
                    <a:pt x="14749" y="1412052"/>
                  </a:cubicBezTo>
                  <a:cubicBezTo>
                    <a:pt x="20318" y="1392562"/>
                    <a:pt x="21512" y="1371689"/>
                    <a:pt x="29497" y="1353058"/>
                  </a:cubicBezTo>
                  <a:cubicBezTo>
                    <a:pt x="36479" y="1336766"/>
                    <a:pt x="49162" y="1323561"/>
                    <a:pt x="58994" y="1308813"/>
                  </a:cubicBezTo>
                  <a:cubicBezTo>
                    <a:pt x="67239" y="1275834"/>
                    <a:pt x="88875" y="1182875"/>
                    <a:pt x="103239" y="1161329"/>
                  </a:cubicBezTo>
                  <a:lnTo>
                    <a:pt x="162233" y="1072839"/>
                  </a:lnTo>
                  <a:cubicBezTo>
                    <a:pt x="191364" y="985442"/>
                    <a:pt x="155990" y="1069581"/>
                    <a:pt x="235975" y="969600"/>
                  </a:cubicBezTo>
                  <a:cubicBezTo>
                    <a:pt x="258121" y="941918"/>
                    <a:pt x="275304" y="910607"/>
                    <a:pt x="294968" y="881110"/>
                  </a:cubicBezTo>
                  <a:cubicBezTo>
                    <a:pt x="306538" y="863755"/>
                    <a:pt x="325860" y="852887"/>
                    <a:pt x="339213" y="836864"/>
                  </a:cubicBezTo>
                  <a:cubicBezTo>
                    <a:pt x="350560" y="823247"/>
                    <a:pt x="357362" y="806236"/>
                    <a:pt x="368710" y="792619"/>
                  </a:cubicBezTo>
                  <a:cubicBezTo>
                    <a:pt x="382063" y="776596"/>
                    <a:pt x="400150" y="764838"/>
                    <a:pt x="412955" y="748374"/>
                  </a:cubicBezTo>
                  <a:cubicBezTo>
                    <a:pt x="434720" y="720391"/>
                    <a:pt x="452284" y="689381"/>
                    <a:pt x="471949" y="659884"/>
                  </a:cubicBezTo>
                  <a:cubicBezTo>
                    <a:pt x="481781" y="645136"/>
                    <a:pt x="488912" y="628173"/>
                    <a:pt x="501446" y="615639"/>
                  </a:cubicBezTo>
                  <a:lnTo>
                    <a:pt x="589936" y="527148"/>
                  </a:lnTo>
                  <a:cubicBezTo>
                    <a:pt x="604684" y="512400"/>
                    <a:pt x="616827" y="494472"/>
                    <a:pt x="634181" y="482903"/>
                  </a:cubicBezTo>
                  <a:cubicBezTo>
                    <a:pt x="837631" y="347270"/>
                    <a:pt x="628780" y="488867"/>
                    <a:pt x="781665" y="379664"/>
                  </a:cubicBezTo>
                  <a:cubicBezTo>
                    <a:pt x="796089" y="369361"/>
                    <a:pt x="811486" y="360471"/>
                    <a:pt x="825910" y="350168"/>
                  </a:cubicBezTo>
                  <a:cubicBezTo>
                    <a:pt x="870065" y="318629"/>
                    <a:pt x="891921" y="293751"/>
                    <a:pt x="943897" y="276426"/>
                  </a:cubicBezTo>
                  <a:cubicBezTo>
                    <a:pt x="967678" y="268499"/>
                    <a:pt x="993058" y="266593"/>
                    <a:pt x="1017639" y="261677"/>
                  </a:cubicBezTo>
                  <a:cubicBezTo>
                    <a:pt x="1037304" y="251845"/>
                    <a:pt x="1056220" y="240346"/>
                    <a:pt x="1076633" y="232181"/>
                  </a:cubicBezTo>
                  <a:cubicBezTo>
                    <a:pt x="1105501" y="220634"/>
                    <a:pt x="1135903" y="213310"/>
                    <a:pt x="1165123" y="202684"/>
                  </a:cubicBezTo>
                  <a:cubicBezTo>
                    <a:pt x="1190003" y="193637"/>
                    <a:pt x="1214076" y="182483"/>
                    <a:pt x="1238865" y="173187"/>
                  </a:cubicBezTo>
                  <a:cubicBezTo>
                    <a:pt x="1253421" y="167728"/>
                    <a:pt x="1268821" y="164563"/>
                    <a:pt x="1283110" y="158439"/>
                  </a:cubicBezTo>
                  <a:cubicBezTo>
                    <a:pt x="1373054" y="119892"/>
                    <a:pt x="1312936" y="133748"/>
                    <a:pt x="1415846" y="99445"/>
                  </a:cubicBezTo>
                  <a:cubicBezTo>
                    <a:pt x="1451805" y="87459"/>
                    <a:pt x="1513525" y="77738"/>
                    <a:pt x="1548581" y="69948"/>
                  </a:cubicBezTo>
                  <a:cubicBezTo>
                    <a:pt x="1673858" y="42109"/>
                    <a:pt x="1533041" y="64516"/>
                    <a:pt x="1725562" y="40452"/>
                  </a:cubicBezTo>
                  <a:cubicBezTo>
                    <a:pt x="1826691" y="0"/>
                    <a:pt x="1772830" y="10955"/>
                    <a:pt x="1887794" y="10955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圆角矩形 39"/>
          <p:cNvSpPr/>
          <p:nvPr/>
        </p:nvSpPr>
        <p:spPr>
          <a:xfrm>
            <a:off x="6588224" y="1340768"/>
            <a:ext cx="20162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增大的加速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11560" y="4293096"/>
            <a:ext cx="20162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减小的加速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8" name="组合 50"/>
          <p:cNvGrpSpPr/>
          <p:nvPr/>
        </p:nvGrpSpPr>
        <p:grpSpPr>
          <a:xfrm>
            <a:off x="2843857" y="4005064"/>
            <a:ext cx="3096295" cy="2871490"/>
            <a:chOff x="2843857" y="4005064"/>
            <a:chExt cx="3096295" cy="2871490"/>
          </a:xfrm>
        </p:grpSpPr>
        <p:grpSp>
          <p:nvGrpSpPr>
            <p:cNvPr id="30" name="组合 19"/>
            <p:cNvGrpSpPr/>
            <p:nvPr/>
          </p:nvGrpSpPr>
          <p:grpSpPr>
            <a:xfrm>
              <a:off x="2843857" y="4005064"/>
              <a:ext cx="3096295" cy="2871490"/>
              <a:chOff x="2915865" y="1885950"/>
              <a:chExt cx="3096295" cy="2871490"/>
            </a:xfrm>
          </p:grpSpPr>
          <p:sp>
            <p:nvSpPr>
              <p:cNvPr id="45" name="Line 5"/>
              <p:cNvSpPr>
                <a:spLocks noChangeShapeType="1"/>
              </p:cNvSpPr>
              <p:nvPr/>
            </p:nvSpPr>
            <p:spPr bwMode="auto">
              <a:xfrm flipV="1">
                <a:off x="3313113" y="2101850"/>
                <a:ext cx="0" cy="223678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Text Box 6"/>
              <p:cNvSpPr txBox="1">
                <a:spLocks noChangeArrowheads="1"/>
              </p:cNvSpPr>
              <p:nvPr/>
            </p:nvSpPr>
            <p:spPr bwMode="auto">
              <a:xfrm>
                <a:off x="2915865" y="1885950"/>
                <a:ext cx="1008063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Line 7"/>
              <p:cNvSpPr>
                <a:spLocks noChangeShapeType="1"/>
              </p:cNvSpPr>
              <p:nvPr/>
            </p:nvSpPr>
            <p:spPr bwMode="auto">
              <a:xfrm>
                <a:off x="3313113" y="4340225"/>
                <a:ext cx="23749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Text Box 8"/>
              <p:cNvSpPr txBox="1">
                <a:spLocks noChangeArrowheads="1"/>
              </p:cNvSpPr>
              <p:nvPr/>
            </p:nvSpPr>
            <p:spPr bwMode="auto">
              <a:xfrm>
                <a:off x="5543847" y="4295775"/>
                <a:ext cx="46831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Text Box 21"/>
              <p:cNvSpPr txBox="1">
                <a:spLocks noChangeArrowheads="1"/>
              </p:cNvSpPr>
              <p:nvPr/>
            </p:nvSpPr>
            <p:spPr bwMode="auto">
              <a:xfrm>
                <a:off x="3098800" y="4262437"/>
                <a:ext cx="431800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1">
                    <a:latin typeface="Times New Roman" pitchFamily="18" charset="0"/>
                    <a:cs typeface="Times New Roman" pitchFamily="18" charset="0"/>
                  </a:rPr>
                  <a:t>O</a:t>
                </a:r>
              </a:p>
            </p:txBody>
          </p:sp>
        </p:grpSp>
        <p:sp>
          <p:nvSpPr>
            <p:cNvPr id="50" name="任意多边形 49"/>
            <p:cNvSpPr/>
            <p:nvPr/>
          </p:nvSpPr>
          <p:spPr>
            <a:xfrm>
              <a:off x="3259394" y="4896465"/>
              <a:ext cx="1816662" cy="1548580"/>
            </a:xfrm>
            <a:custGeom>
              <a:avLst/>
              <a:gdLst>
                <a:gd name="connsiteX0" fmla="*/ 0 w 1359290"/>
                <a:gd name="connsiteY0" fmla="*/ 0 h 1548580"/>
                <a:gd name="connsiteX1" fmla="*/ 103238 w 1359290"/>
                <a:gd name="connsiteY1" fmla="*/ 14748 h 1548580"/>
                <a:gd name="connsiteX2" fmla="*/ 147483 w 1359290"/>
                <a:gd name="connsiteY2" fmla="*/ 44245 h 1548580"/>
                <a:gd name="connsiteX3" fmla="*/ 206477 w 1359290"/>
                <a:gd name="connsiteY3" fmla="*/ 58993 h 1548580"/>
                <a:gd name="connsiteX4" fmla="*/ 309716 w 1359290"/>
                <a:gd name="connsiteY4" fmla="*/ 103238 h 1548580"/>
                <a:gd name="connsiteX5" fmla="*/ 398206 w 1359290"/>
                <a:gd name="connsiteY5" fmla="*/ 132735 h 1548580"/>
                <a:gd name="connsiteX6" fmla="*/ 442451 w 1359290"/>
                <a:gd name="connsiteY6" fmla="*/ 162232 h 1548580"/>
                <a:gd name="connsiteX7" fmla="*/ 530941 w 1359290"/>
                <a:gd name="connsiteY7" fmla="*/ 191729 h 1548580"/>
                <a:gd name="connsiteX8" fmla="*/ 619432 w 1359290"/>
                <a:gd name="connsiteY8" fmla="*/ 235974 h 1548580"/>
                <a:gd name="connsiteX9" fmla="*/ 663677 w 1359290"/>
                <a:gd name="connsiteY9" fmla="*/ 265470 h 1548580"/>
                <a:gd name="connsiteX10" fmla="*/ 766916 w 1359290"/>
                <a:gd name="connsiteY10" fmla="*/ 339212 h 1548580"/>
                <a:gd name="connsiteX11" fmla="*/ 796412 w 1359290"/>
                <a:gd name="connsiteY11" fmla="*/ 383458 h 1548580"/>
                <a:gd name="connsiteX12" fmla="*/ 899651 w 1359290"/>
                <a:gd name="connsiteY12" fmla="*/ 457200 h 1548580"/>
                <a:gd name="connsiteX13" fmla="*/ 958645 w 1359290"/>
                <a:gd name="connsiteY13" fmla="*/ 545690 h 1548580"/>
                <a:gd name="connsiteX14" fmla="*/ 1032387 w 1359290"/>
                <a:gd name="connsiteY14" fmla="*/ 634180 h 1548580"/>
                <a:gd name="connsiteX15" fmla="*/ 1047135 w 1359290"/>
                <a:gd name="connsiteY15" fmla="*/ 693174 h 1548580"/>
                <a:gd name="connsiteX16" fmla="*/ 1106129 w 1359290"/>
                <a:gd name="connsiteY16" fmla="*/ 781664 h 1548580"/>
                <a:gd name="connsiteX17" fmla="*/ 1150374 w 1359290"/>
                <a:gd name="connsiteY17" fmla="*/ 884903 h 1548580"/>
                <a:gd name="connsiteX18" fmla="*/ 1179871 w 1359290"/>
                <a:gd name="connsiteY18" fmla="*/ 973393 h 1548580"/>
                <a:gd name="connsiteX19" fmla="*/ 1194619 w 1359290"/>
                <a:gd name="connsiteY19" fmla="*/ 1017638 h 1548580"/>
                <a:gd name="connsiteX20" fmla="*/ 1224116 w 1359290"/>
                <a:gd name="connsiteY20" fmla="*/ 1076632 h 1548580"/>
                <a:gd name="connsiteX21" fmla="*/ 1253612 w 1359290"/>
                <a:gd name="connsiteY21" fmla="*/ 1165122 h 1548580"/>
                <a:gd name="connsiteX22" fmla="*/ 1297858 w 1359290"/>
                <a:gd name="connsiteY22" fmla="*/ 1297858 h 1548580"/>
                <a:gd name="connsiteX23" fmla="*/ 1327354 w 1359290"/>
                <a:gd name="connsiteY23" fmla="*/ 1386348 h 1548580"/>
                <a:gd name="connsiteX24" fmla="*/ 1356851 w 1359290"/>
                <a:gd name="connsiteY24" fmla="*/ 1489587 h 1548580"/>
                <a:gd name="connsiteX25" fmla="*/ 1356851 w 1359290"/>
                <a:gd name="connsiteY25" fmla="*/ 1548580 h 154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59290" h="1548580">
                  <a:moveTo>
                    <a:pt x="0" y="0"/>
                  </a:moveTo>
                  <a:cubicBezTo>
                    <a:pt x="34413" y="4916"/>
                    <a:pt x="69942" y="4759"/>
                    <a:pt x="103238" y="14748"/>
                  </a:cubicBezTo>
                  <a:cubicBezTo>
                    <a:pt x="120216" y="19841"/>
                    <a:pt x="131191" y="37263"/>
                    <a:pt x="147483" y="44245"/>
                  </a:cubicBezTo>
                  <a:cubicBezTo>
                    <a:pt x="166114" y="52230"/>
                    <a:pt x="186812" y="54077"/>
                    <a:pt x="206477" y="58993"/>
                  </a:cubicBezTo>
                  <a:cubicBezTo>
                    <a:pt x="276674" y="105791"/>
                    <a:pt x="223135" y="77264"/>
                    <a:pt x="309716" y="103238"/>
                  </a:cubicBezTo>
                  <a:cubicBezTo>
                    <a:pt x="339497" y="112172"/>
                    <a:pt x="398206" y="132735"/>
                    <a:pt x="398206" y="132735"/>
                  </a:cubicBezTo>
                  <a:cubicBezTo>
                    <a:pt x="412954" y="142567"/>
                    <a:pt x="426253" y="155033"/>
                    <a:pt x="442451" y="162232"/>
                  </a:cubicBezTo>
                  <a:cubicBezTo>
                    <a:pt x="470863" y="174860"/>
                    <a:pt x="505070" y="174483"/>
                    <a:pt x="530941" y="191729"/>
                  </a:cubicBezTo>
                  <a:cubicBezTo>
                    <a:pt x="657749" y="276264"/>
                    <a:pt x="497305" y="174910"/>
                    <a:pt x="619432" y="235974"/>
                  </a:cubicBezTo>
                  <a:cubicBezTo>
                    <a:pt x="635286" y="243901"/>
                    <a:pt x="649253" y="255167"/>
                    <a:pt x="663677" y="265470"/>
                  </a:cubicBezTo>
                  <a:cubicBezTo>
                    <a:pt x="791731" y="356937"/>
                    <a:pt x="662645" y="269699"/>
                    <a:pt x="766916" y="339212"/>
                  </a:cubicBezTo>
                  <a:cubicBezTo>
                    <a:pt x="776748" y="353961"/>
                    <a:pt x="783878" y="370924"/>
                    <a:pt x="796412" y="383458"/>
                  </a:cubicBezTo>
                  <a:cubicBezTo>
                    <a:pt x="875364" y="462410"/>
                    <a:pt x="806713" y="352644"/>
                    <a:pt x="899651" y="457200"/>
                  </a:cubicBezTo>
                  <a:cubicBezTo>
                    <a:pt x="923203" y="483696"/>
                    <a:pt x="933578" y="520623"/>
                    <a:pt x="958645" y="545690"/>
                  </a:cubicBezTo>
                  <a:cubicBezTo>
                    <a:pt x="1015424" y="602469"/>
                    <a:pt x="991320" y="572581"/>
                    <a:pt x="1032387" y="634180"/>
                  </a:cubicBezTo>
                  <a:cubicBezTo>
                    <a:pt x="1037303" y="653845"/>
                    <a:pt x="1038070" y="675044"/>
                    <a:pt x="1047135" y="693174"/>
                  </a:cubicBezTo>
                  <a:cubicBezTo>
                    <a:pt x="1062989" y="724882"/>
                    <a:pt x="1106129" y="781664"/>
                    <a:pt x="1106129" y="781664"/>
                  </a:cubicBezTo>
                  <a:cubicBezTo>
                    <a:pt x="1145141" y="937716"/>
                    <a:pt x="1092175" y="753956"/>
                    <a:pt x="1150374" y="884903"/>
                  </a:cubicBezTo>
                  <a:cubicBezTo>
                    <a:pt x="1163002" y="913315"/>
                    <a:pt x="1170039" y="943896"/>
                    <a:pt x="1179871" y="973393"/>
                  </a:cubicBezTo>
                  <a:cubicBezTo>
                    <a:pt x="1184787" y="988141"/>
                    <a:pt x="1187667" y="1003733"/>
                    <a:pt x="1194619" y="1017638"/>
                  </a:cubicBezTo>
                  <a:cubicBezTo>
                    <a:pt x="1204451" y="1037303"/>
                    <a:pt x="1215951" y="1056219"/>
                    <a:pt x="1224116" y="1076632"/>
                  </a:cubicBezTo>
                  <a:cubicBezTo>
                    <a:pt x="1235663" y="1105500"/>
                    <a:pt x="1243780" y="1135625"/>
                    <a:pt x="1253612" y="1165122"/>
                  </a:cubicBezTo>
                  <a:lnTo>
                    <a:pt x="1297858" y="1297858"/>
                  </a:lnTo>
                  <a:lnTo>
                    <a:pt x="1327354" y="1386348"/>
                  </a:lnTo>
                  <a:cubicBezTo>
                    <a:pt x="1337152" y="1415741"/>
                    <a:pt x="1353146" y="1459949"/>
                    <a:pt x="1356851" y="1489587"/>
                  </a:cubicBezTo>
                  <a:cubicBezTo>
                    <a:pt x="1359290" y="1509099"/>
                    <a:pt x="1356851" y="1528916"/>
                    <a:pt x="1356851" y="1548580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圆角矩形 51"/>
          <p:cNvSpPr/>
          <p:nvPr/>
        </p:nvSpPr>
        <p:spPr>
          <a:xfrm>
            <a:off x="3563888" y="4365104"/>
            <a:ext cx="20162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增大的减速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1" name="组合 62"/>
          <p:cNvGrpSpPr/>
          <p:nvPr/>
        </p:nvGrpSpPr>
        <p:grpSpPr>
          <a:xfrm>
            <a:off x="5796185" y="4005064"/>
            <a:ext cx="3096295" cy="2871490"/>
            <a:chOff x="5796185" y="4005064"/>
            <a:chExt cx="3096295" cy="2871490"/>
          </a:xfrm>
        </p:grpSpPr>
        <p:grpSp>
          <p:nvGrpSpPr>
            <p:cNvPr id="32" name="组合 19"/>
            <p:cNvGrpSpPr/>
            <p:nvPr/>
          </p:nvGrpSpPr>
          <p:grpSpPr>
            <a:xfrm>
              <a:off x="5796185" y="4005064"/>
              <a:ext cx="3096295" cy="2871490"/>
              <a:chOff x="2915865" y="1885950"/>
              <a:chExt cx="3096295" cy="2871490"/>
            </a:xfrm>
          </p:grpSpPr>
          <p:sp>
            <p:nvSpPr>
              <p:cNvPr id="56" name="Line 5"/>
              <p:cNvSpPr>
                <a:spLocks noChangeShapeType="1"/>
              </p:cNvSpPr>
              <p:nvPr/>
            </p:nvSpPr>
            <p:spPr bwMode="auto">
              <a:xfrm flipV="1">
                <a:off x="3313113" y="2101850"/>
                <a:ext cx="0" cy="223678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Text Box 6"/>
              <p:cNvSpPr txBox="1">
                <a:spLocks noChangeArrowheads="1"/>
              </p:cNvSpPr>
              <p:nvPr/>
            </p:nvSpPr>
            <p:spPr bwMode="auto">
              <a:xfrm>
                <a:off x="2915865" y="1885950"/>
                <a:ext cx="1008063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Line 7"/>
              <p:cNvSpPr>
                <a:spLocks noChangeShapeType="1"/>
              </p:cNvSpPr>
              <p:nvPr/>
            </p:nvSpPr>
            <p:spPr bwMode="auto">
              <a:xfrm>
                <a:off x="3313113" y="4340225"/>
                <a:ext cx="23749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Text Box 8"/>
              <p:cNvSpPr txBox="1">
                <a:spLocks noChangeArrowheads="1"/>
              </p:cNvSpPr>
              <p:nvPr/>
            </p:nvSpPr>
            <p:spPr bwMode="auto">
              <a:xfrm>
                <a:off x="5543847" y="4295775"/>
                <a:ext cx="46831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" name="Text Box 21"/>
              <p:cNvSpPr txBox="1">
                <a:spLocks noChangeArrowheads="1"/>
              </p:cNvSpPr>
              <p:nvPr/>
            </p:nvSpPr>
            <p:spPr bwMode="auto">
              <a:xfrm>
                <a:off x="3098800" y="4262437"/>
                <a:ext cx="431800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1">
                    <a:latin typeface="Times New Roman" pitchFamily="18" charset="0"/>
                    <a:cs typeface="Times New Roman" pitchFamily="18" charset="0"/>
                  </a:rPr>
                  <a:t>O</a:t>
                </a:r>
              </a:p>
            </p:txBody>
          </p:sp>
        </p:grpSp>
        <p:sp>
          <p:nvSpPr>
            <p:cNvPr id="61" name="任意多边形 60"/>
            <p:cNvSpPr/>
            <p:nvPr/>
          </p:nvSpPr>
          <p:spPr>
            <a:xfrm>
              <a:off x="6209071" y="4869160"/>
              <a:ext cx="1819313" cy="1606574"/>
            </a:xfrm>
            <a:custGeom>
              <a:avLst/>
              <a:gdLst>
                <a:gd name="connsiteX0" fmla="*/ 0 w 1710813"/>
                <a:gd name="connsiteY0" fmla="*/ 0 h 1756250"/>
                <a:gd name="connsiteX1" fmla="*/ 29497 w 1710813"/>
                <a:gd name="connsiteY1" fmla="*/ 162232 h 1756250"/>
                <a:gd name="connsiteX2" fmla="*/ 58994 w 1710813"/>
                <a:gd name="connsiteY2" fmla="*/ 250722 h 1756250"/>
                <a:gd name="connsiteX3" fmla="*/ 88490 w 1710813"/>
                <a:gd name="connsiteY3" fmla="*/ 294968 h 1756250"/>
                <a:gd name="connsiteX4" fmla="*/ 132735 w 1710813"/>
                <a:gd name="connsiteY4" fmla="*/ 427703 h 1756250"/>
                <a:gd name="connsiteX5" fmla="*/ 147484 w 1710813"/>
                <a:gd name="connsiteY5" fmla="*/ 471948 h 1756250"/>
                <a:gd name="connsiteX6" fmla="*/ 176981 w 1710813"/>
                <a:gd name="connsiteY6" fmla="*/ 516193 h 1756250"/>
                <a:gd name="connsiteX7" fmla="*/ 206477 w 1710813"/>
                <a:gd name="connsiteY7" fmla="*/ 604684 h 1756250"/>
                <a:gd name="connsiteX8" fmla="*/ 221226 w 1710813"/>
                <a:gd name="connsiteY8" fmla="*/ 648929 h 1756250"/>
                <a:gd name="connsiteX9" fmla="*/ 250723 w 1710813"/>
                <a:gd name="connsiteY9" fmla="*/ 693174 h 1756250"/>
                <a:gd name="connsiteX10" fmla="*/ 324464 w 1710813"/>
                <a:gd name="connsiteY10" fmla="*/ 840658 h 1756250"/>
                <a:gd name="connsiteX11" fmla="*/ 324464 w 1710813"/>
                <a:gd name="connsiteY11" fmla="*/ 840658 h 1756250"/>
                <a:gd name="connsiteX12" fmla="*/ 383458 w 1710813"/>
                <a:gd name="connsiteY12" fmla="*/ 929148 h 1756250"/>
                <a:gd name="connsiteX13" fmla="*/ 398206 w 1710813"/>
                <a:gd name="connsiteY13" fmla="*/ 973393 h 1756250"/>
                <a:gd name="connsiteX14" fmla="*/ 442452 w 1710813"/>
                <a:gd name="connsiteY14" fmla="*/ 1017639 h 1756250"/>
                <a:gd name="connsiteX15" fmla="*/ 471948 w 1710813"/>
                <a:gd name="connsiteY15" fmla="*/ 1061884 h 1756250"/>
                <a:gd name="connsiteX16" fmla="*/ 516194 w 1710813"/>
                <a:gd name="connsiteY16" fmla="*/ 1106129 h 1756250"/>
                <a:gd name="connsiteX17" fmla="*/ 545690 w 1710813"/>
                <a:gd name="connsiteY17" fmla="*/ 1150374 h 1756250"/>
                <a:gd name="connsiteX18" fmla="*/ 589935 w 1710813"/>
                <a:gd name="connsiteY18" fmla="*/ 1194619 h 1756250"/>
                <a:gd name="connsiteX19" fmla="*/ 663677 w 1710813"/>
                <a:gd name="connsiteY19" fmla="*/ 1283110 h 1756250"/>
                <a:gd name="connsiteX20" fmla="*/ 752168 w 1710813"/>
                <a:gd name="connsiteY20" fmla="*/ 1327355 h 1756250"/>
                <a:gd name="connsiteX21" fmla="*/ 796413 w 1710813"/>
                <a:gd name="connsiteY21" fmla="*/ 1356851 h 1756250"/>
                <a:gd name="connsiteX22" fmla="*/ 840658 w 1710813"/>
                <a:gd name="connsiteY22" fmla="*/ 1371600 h 1756250"/>
                <a:gd name="connsiteX23" fmla="*/ 929148 w 1710813"/>
                <a:gd name="connsiteY23" fmla="*/ 1430593 h 1756250"/>
                <a:gd name="connsiteX24" fmla="*/ 973394 w 1710813"/>
                <a:gd name="connsiteY24" fmla="*/ 1445342 h 1756250"/>
                <a:gd name="connsiteX25" fmla="*/ 1017639 w 1710813"/>
                <a:gd name="connsiteY25" fmla="*/ 1474839 h 1756250"/>
                <a:gd name="connsiteX26" fmla="*/ 1106129 w 1710813"/>
                <a:gd name="connsiteY26" fmla="*/ 1504335 h 1756250"/>
                <a:gd name="connsiteX27" fmla="*/ 1150374 w 1710813"/>
                <a:gd name="connsiteY27" fmla="*/ 1519084 h 1756250"/>
                <a:gd name="connsiteX28" fmla="*/ 1194619 w 1710813"/>
                <a:gd name="connsiteY28" fmla="*/ 1548581 h 1756250"/>
                <a:gd name="connsiteX29" fmla="*/ 1253613 w 1710813"/>
                <a:gd name="connsiteY29" fmla="*/ 1563329 h 1756250"/>
                <a:gd name="connsiteX30" fmla="*/ 1297858 w 1710813"/>
                <a:gd name="connsiteY30" fmla="*/ 1578077 h 1756250"/>
                <a:gd name="connsiteX31" fmla="*/ 1430594 w 1710813"/>
                <a:gd name="connsiteY31" fmla="*/ 1637071 h 1756250"/>
                <a:gd name="connsiteX32" fmla="*/ 1474839 w 1710813"/>
                <a:gd name="connsiteY32" fmla="*/ 1651819 h 1756250"/>
                <a:gd name="connsiteX33" fmla="*/ 1519084 w 1710813"/>
                <a:gd name="connsiteY33" fmla="*/ 1681316 h 1756250"/>
                <a:gd name="connsiteX34" fmla="*/ 1607574 w 1710813"/>
                <a:gd name="connsiteY34" fmla="*/ 1710813 h 1756250"/>
                <a:gd name="connsiteX35" fmla="*/ 1696064 w 1710813"/>
                <a:gd name="connsiteY35" fmla="*/ 1755058 h 1756250"/>
                <a:gd name="connsiteX36" fmla="*/ 1710813 w 1710813"/>
                <a:gd name="connsiteY36" fmla="*/ 1755058 h 175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10813" h="1756250">
                  <a:moveTo>
                    <a:pt x="0" y="0"/>
                  </a:moveTo>
                  <a:cubicBezTo>
                    <a:pt x="10388" y="72720"/>
                    <a:pt x="10530" y="99010"/>
                    <a:pt x="29497" y="162232"/>
                  </a:cubicBezTo>
                  <a:cubicBezTo>
                    <a:pt x="38431" y="192013"/>
                    <a:pt x="41748" y="224851"/>
                    <a:pt x="58994" y="250722"/>
                  </a:cubicBezTo>
                  <a:cubicBezTo>
                    <a:pt x="68826" y="265471"/>
                    <a:pt x="81291" y="278770"/>
                    <a:pt x="88490" y="294968"/>
                  </a:cubicBezTo>
                  <a:cubicBezTo>
                    <a:pt x="88497" y="294983"/>
                    <a:pt x="125358" y="405573"/>
                    <a:pt x="132735" y="427703"/>
                  </a:cubicBezTo>
                  <a:cubicBezTo>
                    <a:pt x="137651" y="442451"/>
                    <a:pt x="138860" y="459013"/>
                    <a:pt x="147484" y="471948"/>
                  </a:cubicBezTo>
                  <a:lnTo>
                    <a:pt x="176981" y="516193"/>
                  </a:lnTo>
                  <a:lnTo>
                    <a:pt x="206477" y="604684"/>
                  </a:lnTo>
                  <a:cubicBezTo>
                    <a:pt x="211393" y="619432"/>
                    <a:pt x="212602" y="635994"/>
                    <a:pt x="221226" y="648929"/>
                  </a:cubicBezTo>
                  <a:lnTo>
                    <a:pt x="250723" y="693174"/>
                  </a:lnTo>
                  <a:cubicBezTo>
                    <a:pt x="274069" y="786560"/>
                    <a:pt x="254227" y="735302"/>
                    <a:pt x="324464" y="840658"/>
                  </a:cubicBezTo>
                  <a:lnTo>
                    <a:pt x="324464" y="840658"/>
                  </a:lnTo>
                  <a:cubicBezTo>
                    <a:pt x="345809" y="904690"/>
                    <a:pt x="328220" y="873910"/>
                    <a:pt x="383458" y="929148"/>
                  </a:cubicBezTo>
                  <a:cubicBezTo>
                    <a:pt x="388374" y="943896"/>
                    <a:pt x="389583" y="960458"/>
                    <a:pt x="398206" y="973393"/>
                  </a:cubicBezTo>
                  <a:cubicBezTo>
                    <a:pt x="409776" y="990748"/>
                    <a:pt x="429099" y="1001616"/>
                    <a:pt x="442452" y="1017639"/>
                  </a:cubicBezTo>
                  <a:cubicBezTo>
                    <a:pt x="453799" y="1031256"/>
                    <a:pt x="460601" y="1048267"/>
                    <a:pt x="471948" y="1061884"/>
                  </a:cubicBezTo>
                  <a:cubicBezTo>
                    <a:pt x="485301" y="1077907"/>
                    <a:pt x="502841" y="1090106"/>
                    <a:pt x="516194" y="1106129"/>
                  </a:cubicBezTo>
                  <a:cubicBezTo>
                    <a:pt x="527541" y="1119746"/>
                    <a:pt x="534343" y="1136757"/>
                    <a:pt x="545690" y="1150374"/>
                  </a:cubicBezTo>
                  <a:cubicBezTo>
                    <a:pt x="559042" y="1166397"/>
                    <a:pt x="576582" y="1178596"/>
                    <a:pt x="589935" y="1194619"/>
                  </a:cubicBezTo>
                  <a:cubicBezTo>
                    <a:pt x="642664" y="1257894"/>
                    <a:pt x="593175" y="1224359"/>
                    <a:pt x="663677" y="1283110"/>
                  </a:cubicBezTo>
                  <a:cubicBezTo>
                    <a:pt x="727071" y="1335938"/>
                    <a:pt x="685659" y="1294100"/>
                    <a:pt x="752168" y="1327355"/>
                  </a:cubicBezTo>
                  <a:cubicBezTo>
                    <a:pt x="768022" y="1335282"/>
                    <a:pt x="780559" y="1348924"/>
                    <a:pt x="796413" y="1356851"/>
                  </a:cubicBezTo>
                  <a:cubicBezTo>
                    <a:pt x="810318" y="1363803"/>
                    <a:pt x="827068" y="1364050"/>
                    <a:pt x="840658" y="1371600"/>
                  </a:cubicBezTo>
                  <a:cubicBezTo>
                    <a:pt x="871647" y="1388816"/>
                    <a:pt x="895517" y="1419382"/>
                    <a:pt x="929148" y="1430593"/>
                  </a:cubicBezTo>
                  <a:cubicBezTo>
                    <a:pt x="943897" y="1435509"/>
                    <a:pt x="959489" y="1438389"/>
                    <a:pt x="973394" y="1445342"/>
                  </a:cubicBezTo>
                  <a:cubicBezTo>
                    <a:pt x="989248" y="1453269"/>
                    <a:pt x="1001441" y="1467640"/>
                    <a:pt x="1017639" y="1474839"/>
                  </a:cubicBezTo>
                  <a:cubicBezTo>
                    <a:pt x="1046051" y="1487467"/>
                    <a:pt x="1076632" y="1494503"/>
                    <a:pt x="1106129" y="1504335"/>
                  </a:cubicBezTo>
                  <a:cubicBezTo>
                    <a:pt x="1120877" y="1509251"/>
                    <a:pt x="1137439" y="1510460"/>
                    <a:pt x="1150374" y="1519084"/>
                  </a:cubicBezTo>
                  <a:cubicBezTo>
                    <a:pt x="1165122" y="1528916"/>
                    <a:pt x="1178327" y="1541599"/>
                    <a:pt x="1194619" y="1548581"/>
                  </a:cubicBezTo>
                  <a:cubicBezTo>
                    <a:pt x="1213250" y="1556566"/>
                    <a:pt x="1234123" y="1557761"/>
                    <a:pt x="1253613" y="1563329"/>
                  </a:cubicBezTo>
                  <a:cubicBezTo>
                    <a:pt x="1268561" y="1567600"/>
                    <a:pt x="1283110" y="1573161"/>
                    <a:pt x="1297858" y="1578077"/>
                  </a:cubicBezTo>
                  <a:cubicBezTo>
                    <a:pt x="1367973" y="1624821"/>
                    <a:pt x="1325288" y="1601969"/>
                    <a:pt x="1430594" y="1637071"/>
                  </a:cubicBezTo>
                  <a:lnTo>
                    <a:pt x="1474839" y="1651819"/>
                  </a:lnTo>
                  <a:cubicBezTo>
                    <a:pt x="1489587" y="1661651"/>
                    <a:pt x="1502886" y="1674117"/>
                    <a:pt x="1519084" y="1681316"/>
                  </a:cubicBezTo>
                  <a:cubicBezTo>
                    <a:pt x="1547496" y="1693944"/>
                    <a:pt x="1581704" y="1693566"/>
                    <a:pt x="1607574" y="1710813"/>
                  </a:cubicBezTo>
                  <a:cubicBezTo>
                    <a:pt x="1650830" y="1739651"/>
                    <a:pt x="1647215" y="1742846"/>
                    <a:pt x="1696064" y="1755058"/>
                  </a:cubicBezTo>
                  <a:cubicBezTo>
                    <a:pt x="1700834" y="1756250"/>
                    <a:pt x="1705897" y="1755058"/>
                    <a:pt x="1710813" y="1755058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圆角矩形 61"/>
          <p:cNvSpPr/>
          <p:nvPr/>
        </p:nvSpPr>
        <p:spPr>
          <a:xfrm>
            <a:off x="6444208" y="4437112"/>
            <a:ext cx="20162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减小的减速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6730508" y="2603509"/>
            <a:ext cx="744464" cy="1041515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云形标注 65"/>
          <p:cNvSpPr/>
          <p:nvPr/>
        </p:nvSpPr>
        <p:spPr>
          <a:xfrm>
            <a:off x="7668344" y="2060848"/>
            <a:ext cx="1296144" cy="612648"/>
          </a:xfrm>
          <a:prstGeom prst="cloudCallout">
            <a:avLst>
              <a:gd name="adj1" fmla="val -72038"/>
              <a:gd name="adj2" fmla="val 9379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slope</a:t>
            </a:r>
            <a:endParaRPr lang="zh-CN" alt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735976" y="1268832"/>
            <a:ext cx="3096295" cy="2452687"/>
            <a:chOff x="611560" y="404664"/>
            <a:chExt cx="3096295" cy="2452687"/>
          </a:xfrm>
        </p:grpSpPr>
        <p:grpSp>
          <p:nvGrpSpPr>
            <p:cNvPr id="67" name="组合 10"/>
            <p:cNvGrpSpPr/>
            <p:nvPr/>
          </p:nvGrpSpPr>
          <p:grpSpPr>
            <a:xfrm>
              <a:off x="611560" y="404664"/>
              <a:ext cx="3096295" cy="2452687"/>
              <a:chOff x="2915865" y="1885950"/>
              <a:chExt cx="3096295" cy="2452687"/>
            </a:xfrm>
          </p:grpSpPr>
          <p:sp>
            <p:nvSpPr>
              <p:cNvPr id="74" name="Line 5"/>
              <p:cNvSpPr>
                <a:spLocks noChangeShapeType="1"/>
              </p:cNvSpPr>
              <p:nvPr/>
            </p:nvSpPr>
            <p:spPr bwMode="auto">
              <a:xfrm flipV="1">
                <a:off x="3313113" y="2101850"/>
                <a:ext cx="0" cy="223678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Text Box 6"/>
              <p:cNvSpPr txBox="1">
                <a:spLocks noChangeArrowheads="1"/>
              </p:cNvSpPr>
              <p:nvPr/>
            </p:nvSpPr>
            <p:spPr bwMode="auto">
              <a:xfrm>
                <a:off x="2915865" y="1885950"/>
                <a:ext cx="1008063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Line 7"/>
              <p:cNvSpPr>
                <a:spLocks noChangeShapeType="1"/>
              </p:cNvSpPr>
              <p:nvPr/>
            </p:nvSpPr>
            <p:spPr bwMode="auto">
              <a:xfrm>
                <a:off x="3313113" y="3268850"/>
                <a:ext cx="23749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Text Box 8"/>
              <p:cNvSpPr txBox="1">
                <a:spLocks noChangeArrowheads="1"/>
              </p:cNvSpPr>
              <p:nvPr/>
            </p:nvSpPr>
            <p:spPr bwMode="auto">
              <a:xfrm>
                <a:off x="5543847" y="3215432"/>
                <a:ext cx="46831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8" name="Line 10"/>
              <p:cNvSpPr>
                <a:spLocks noChangeShapeType="1"/>
              </p:cNvSpPr>
              <p:nvPr/>
            </p:nvSpPr>
            <p:spPr bwMode="auto">
              <a:xfrm flipV="1">
                <a:off x="3313113" y="2462014"/>
                <a:ext cx="1762991" cy="1589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Text Box 21"/>
              <p:cNvSpPr txBox="1">
                <a:spLocks noChangeArrowheads="1"/>
              </p:cNvSpPr>
              <p:nvPr/>
            </p:nvSpPr>
            <p:spPr bwMode="auto">
              <a:xfrm>
                <a:off x="2987873" y="3182094"/>
                <a:ext cx="431800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</a:p>
            </p:txBody>
          </p:sp>
        </p:grpSp>
        <p:cxnSp>
          <p:nvCxnSpPr>
            <p:cNvPr id="68" name="直接连接符 67"/>
            <p:cNvCxnSpPr/>
            <p:nvPr/>
          </p:nvCxnSpPr>
          <p:spPr>
            <a:xfrm>
              <a:off x="2771800" y="1052736"/>
              <a:ext cx="0" cy="72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直角三角形 79"/>
          <p:cNvSpPr/>
          <p:nvPr/>
        </p:nvSpPr>
        <p:spPr bwMode="auto">
          <a:xfrm rot="5400000">
            <a:off x="3184387" y="2583072"/>
            <a:ext cx="792000" cy="900000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1" name="直角三角形 80"/>
          <p:cNvSpPr/>
          <p:nvPr/>
        </p:nvSpPr>
        <p:spPr bwMode="auto">
          <a:xfrm rot="16200000">
            <a:off x="4041876" y="1805730"/>
            <a:ext cx="792000" cy="900000"/>
          </a:xfrm>
          <a:prstGeom prst="rtTriangle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2" name="圆角矩形标注 81"/>
          <p:cNvSpPr/>
          <p:nvPr/>
        </p:nvSpPr>
        <p:spPr>
          <a:xfrm>
            <a:off x="5097492" y="2024896"/>
            <a:ext cx="1008000" cy="468000"/>
          </a:xfrm>
          <a:prstGeom prst="wedgeRoundRectCallout">
            <a:avLst>
              <a:gd name="adj1" fmla="val -59070"/>
              <a:gd name="adj2" fmla="val 16980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&gt; 0</a:t>
            </a:r>
            <a:endParaRPr lang="zh-CN" altLang="en-US" sz="2400" dirty="0"/>
          </a:p>
        </p:txBody>
      </p:sp>
      <p:sp>
        <p:nvSpPr>
          <p:cNvPr id="83" name="圆角矩形标注 82"/>
          <p:cNvSpPr/>
          <p:nvPr/>
        </p:nvSpPr>
        <p:spPr>
          <a:xfrm>
            <a:off x="3528064" y="3213048"/>
            <a:ext cx="1008000" cy="468000"/>
          </a:xfrm>
          <a:prstGeom prst="wedgeRoundRectCallout">
            <a:avLst>
              <a:gd name="adj1" fmla="val -37221"/>
              <a:gd name="adj2" fmla="val -6950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 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 0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8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4"/>
          <p:cNvSpPr>
            <a:spLocks noChangeArrowheads="1"/>
          </p:cNvSpPr>
          <p:nvPr/>
        </p:nvSpPr>
        <p:spPr bwMode="auto">
          <a:xfrm>
            <a:off x="171319" y="260648"/>
            <a:ext cx="2312449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40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a</a:t>
            </a:r>
            <a:r>
              <a:rPr lang="en-US" altLang="zh-CN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-</a:t>
            </a:r>
            <a:r>
              <a:rPr lang="en-US" altLang="zh-CN" sz="40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t</a:t>
            </a:r>
            <a:r>
              <a:rPr lang="en-US" altLang="zh-CN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 graph</a:t>
            </a:r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 </a:t>
            </a:r>
            <a:endParaRPr 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511840" y="1700808"/>
            <a:ext cx="1872208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正向匀加速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19801" y="1052736"/>
            <a:ext cx="3096295" cy="2871490"/>
            <a:chOff x="179561" y="3933056"/>
            <a:chExt cx="3096295" cy="2871490"/>
          </a:xfrm>
        </p:grpSpPr>
        <p:grpSp>
          <p:nvGrpSpPr>
            <p:cNvPr id="32" name="组合 2"/>
            <p:cNvGrpSpPr/>
            <p:nvPr/>
          </p:nvGrpSpPr>
          <p:grpSpPr>
            <a:xfrm>
              <a:off x="179561" y="3933056"/>
              <a:ext cx="3096295" cy="2871490"/>
              <a:chOff x="2915865" y="1885950"/>
              <a:chExt cx="3096295" cy="2871490"/>
            </a:xfrm>
            <a:noFill/>
          </p:grpSpPr>
          <p:sp>
            <p:nvSpPr>
              <p:cNvPr id="33" name="Line 5"/>
              <p:cNvSpPr>
                <a:spLocks noChangeShapeType="1"/>
              </p:cNvSpPr>
              <p:nvPr/>
            </p:nvSpPr>
            <p:spPr bwMode="auto">
              <a:xfrm flipV="1">
                <a:off x="3313113" y="2110994"/>
                <a:ext cx="0" cy="223678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Text Box 6"/>
              <p:cNvSpPr txBox="1">
                <a:spLocks noChangeArrowheads="1"/>
              </p:cNvSpPr>
              <p:nvPr/>
            </p:nvSpPr>
            <p:spPr bwMode="auto">
              <a:xfrm>
                <a:off x="2915865" y="1885950"/>
                <a:ext cx="1008063" cy="46196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Line 7"/>
              <p:cNvSpPr>
                <a:spLocks noChangeShapeType="1"/>
              </p:cNvSpPr>
              <p:nvPr/>
            </p:nvSpPr>
            <p:spPr bwMode="auto">
              <a:xfrm>
                <a:off x="3313113" y="4340225"/>
                <a:ext cx="237490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Text Box 8"/>
              <p:cNvSpPr txBox="1">
                <a:spLocks noChangeArrowheads="1"/>
              </p:cNvSpPr>
              <p:nvPr/>
            </p:nvSpPr>
            <p:spPr bwMode="auto">
              <a:xfrm>
                <a:off x="5543847" y="4295775"/>
                <a:ext cx="468313" cy="46166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Line 10"/>
              <p:cNvSpPr>
                <a:spLocks noChangeShapeType="1"/>
              </p:cNvSpPr>
              <p:nvPr/>
            </p:nvSpPr>
            <p:spPr bwMode="auto">
              <a:xfrm flipV="1">
                <a:off x="3313113" y="3250655"/>
                <a:ext cx="2012255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Text Box 21"/>
              <p:cNvSpPr txBox="1">
                <a:spLocks noChangeArrowheads="1"/>
              </p:cNvSpPr>
              <p:nvPr/>
            </p:nvSpPr>
            <p:spPr bwMode="auto">
              <a:xfrm>
                <a:off x="3098800" y="4262437"/>
                <a:ext cx="431800" cy="4000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1">
                    <a:latin typeface="Times New Roman" pitchFamily="18" charset="0"/>
                    <a:cs typeface="Times New Roman" pitchFamily="18" charset="0"/>
                  </a:rPr>
                  <a:t>O</a:t>
                </a:r>
              </a:p>
            </p:txBody>
          </p:sp>
        </p:grp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755576" y="4077072"/>
              <a:ext cx="108016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 </a:t>
              </a: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&gt; 0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716024" y="1060443"/>
            <a:ext cx="3096344" cy="2452687"/>
            <a:chOff x="179512" y="3933056"/>
            <a:chExt cx="3096344" cy="2452687"/>
          </a:xfrm>
        </p:grpSpPr>
        <p:grpSp>
          <p:nvGrpSpPr>
            <p:cNvPr id="27" name="组合 26"/>
            <p:cNvGrpSpPr/>
            <p:nvPr/>
          </p:nvGrpSpPr>
          <p:grpSpPr>
            <a:xfrm>
              <a:off x="179512" y="3933056"/>
              <a:ext cx="3096344" cy="2452687"/>
              <a:chOff x="2915816" y="1885950"/>
              <a:chExt cx="3096344" cy="2452687"/>
            </a:xfrm>
            <a:noFill/>
          </p:grpSpPr>
          <p:sp>
            <p:nvSpPr>
              <p:cNvPr id="39" name="Line 5"/>
              <p:cNvSpPr>
                <a:spLocks noChangeShapeType="1"/>
              </p:cNvSpPr>
              <p:nvPr/>
            </p:nvSpPr>
            <p:spPr bwMode="auto">
              <a:xfrm flipV="1">
                <a:off x="3313113" y="2101850"/>
                <a:ext cx="0" cy="223678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Text Box 6"/>
              <p:cNvSpPr txBox="1">
                <a:spLocks noChangeArrowheads="1"/>
              </p:cNvSpPr>
              <p:nvPr/>
            </p:nvSpPr>
            <p:spPr bwMode="auto">
              <a:xfrm>
                <a:off x="2915865" y="1885950"/>
                <a:ext cx="1008063" cy="46196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Line 7"/>
              <p:cNvSpPr>
                <a:spLocks noChangeShapeType="1"/>
              </p:cNvSpPr>
              <p:nvPr/>
            </p:nvSpPr>
            <p:spPr bwMode="auto">
              <a:xfrm>
                <a:off x="3313113" y="2899980"/>
                <a:ext cx="237490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Text Box 8"/>
              <p:cNvSpPr txBox="1">
                <a:spLocks noChangeArrowheads="1"/>
              </p:cNvSpPr>
              <p:nvPr/>
            </p:nvSpPr>
            <p:spPr bwMode="auto">
              <a:xfrm>
                <a:off x="5543847" y="2861310"/>
                <a:ext cx="468313" cy="46166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Line 10"/>
              <p:cNvSpPr>
                <a:spLocks noChangeShapeType="1"/>
              </p:cNvSpPr>
              <p:nvPr/>
            </p:nvSpPr>
            <p:spPr bwMode="auto">
              <a:xfrm flipV="1">
                <a:off x="3313113" y="3908092"/>
                <a:ext cx="2012255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Text Box 21"/>
              <p:cNvSpPr txBox="1">
                <a:spLocks noChangeArrowheads="1"/>
              </p:cNvSpPr>
              <p:nvPr/>
            </p:nvSpPr>
            <p:spPr bwMode="auto">
              <a:xfrm>
                <a:off x="2915816" y="2827972"/>
                <a:ext cx="431800" cy="4000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</a:p>
            </p:txBody>
          </p:sp>
        </p:grp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755576" y="4077072"/>
              <a:ext cx="100806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 </a:t>
              </a: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&gt; 0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6" name="圆角矩形 55"/>
          <p:cNvSpPr/>
          <p:nvPr/>
        </p:nvSpPr>
        <p:spPr>
          <a:xfrm>
            <a:off x="6084176" y="1222571"/>
            <a:ext cx="1872208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正向匀减速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145448" y="2447830"/>
            <a:ext cx="1368000" cy="10440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2375936" y="2433082"/>
            <a:ext cx="468313" cy="1512168"/>
            <a:chOff x="1835696" y="2348880"/>
            <a:chExt cx="468313" cy="1512168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1979712" y="2348880"/>
              <a:ext cx="0" cy="108012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"/>
            <p:cNvSpPr txBox="1">
              <a:spLocks noChangeArrowheads="1"/>
            </p:cNvSpPr>
            <p:nvPr/>
          </p:nvSpPr>
          <p:spPr bwMode="auto">
            <a:xfrm>
              <a:off x="1835696" y="3399383"/>
              <a:ext cx="4683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2" name="圆角矩形标注 61"/>
          <p:cNvSpPr/>
          <p:nvPr/>
        </p:nvSpPr>
        <p:spPr>
          <a:xfrm>
            <a:off x="2807984" y="2649034"/>
            <a:ext cx="1080000" cy="468000"/>
          </a:xfrm>
          <a:prstGeom prst="wedgeRoundRectCallout">
            <a:avLst>
              <a:gd name="adj1" fmla="val -59070"/>
              <a:gd name="adj2" fmla="val 7875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△</a:t>
            </a:r>
            <a:r>
              <a:rPr lang="en-US" altLang="zh-CN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&gt; 0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144503" y="2087718"/>
            <a:ext cx="1386000" cy="9900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6479959" y="2030458"/>
            <a:ext cx="468313" cy="1050512"/>
            <a:chOff x="1925916" y="2306368"/>
            <a:chExt cx="468313" cy="1050512"/>
          </a:xfrm>
        </p:grpSpPr>
        <p:cxnSp>
          <p:nvCxnSpPr>
            <p:cNvPr id="65" name="直接连接符 64"/>
            <p:cNvCxnSpPr/>
            <p:nvPr/>
          </p:nvCxnSpPr>
          <p:spPr>
            <a:xfrm>
              <a:off x="1979712" y="2348880"/>
              <a:ext cx="0" cy="1008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1925916" y="2306368"/>
              <a:ext cx="4683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7" name="圆角矩形标注 66"/>
          <p:cNvSpPr/>
          <p:nvPr/>
        </p:nvSpPr>
        <p:spPr>
          <a:xfrm>
            <a:off x="6696424" y="2419994"/>
            <a:ext cx="1080000" cy="468000"/>
          </a:xfrm>
          <a:prstGeom prst="wedgeRoundRectCallout">
            <a:avLst>
              <a:gd name="adj1" fmla="val -59070"/>
              <a:gd name="adj2" fmla="val 7875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△</a:t>
            </a:r>
            <a:r>
              <a:rPr lang="en-US" altLang="zh-CN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&lt; 0</a:t>
            </a:r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740828" y="3869878"/>
            <a:ext cx="3096295" cy="2871490"/>
            <a:chOff x="179561" y="3933056"/>
            <a:chExt cx="3096295" cy="2871490"/>
          </a:xfrm>
        </p:grpSpPr>
        <p:grpSp>
          <p:nvGrpSpPr>
            <p:cNvPr id="69" name="组合 68"/>
            <p:cNvGrpSpPr/>
            <p:nvPr/>
          </p:nvGrpSpPr>
          <p:grpSpPr>
            <a:xfrm>
              <a:off x="179561" y="3933056"/>
              <a:ext cx="3096295" cy="2871490"/>
              <a:chOff x="2915865" y="1885950"/>
              <a:chExt cx="3096295" cy="2871490"/>
            </a:xfrm>
            <a:noFill/>
          </p:grpSpPr>
          <p:sp>
            <p:nvSpPr>
              <p:cNvPr id="71" name="Line 5"/>
              <p:cNvSpPr>
                <a:spLocks noChangeShapeType="1"/>
              </p:cNvSpPr>
              <p:nvPr/>
            </p:nvSpPr>
            <p:spPr bwMode="auto">
              <a:xfrm flipV="1">
                <a:off x="3313113" y="2101850"/>
                <a:ext cx="0" cy="223678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Text Box 6"/>
              <p:cNvSpPr txBox="1">
                <a:spLocks noChangeArrowheads="1"/>
              </p:cNvSpPr>
              <p:nvPr/>
            </p:nvSpPr>
            <p:spPr bwMode="auto">
              <a:xfrm>
                <a:off x="2915865" y="1885950"/>
                <a:ext cx="1008063" cy="46196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Line 7"/>
              <p:cNvSpPr>
                <a:spLocks noChangeShapeType="1"/>
              </p:cNvSpPr>
              <p:nvPr/>
            </p:nvSpPr>
            <p:spPr bwMode="auto">
              <a:xfrm>
                <a:off x="3313113" y="4340225"/>
                <a:ext cx="237490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Text Box 8"/>
              <p:cNvSpPr txBox="1">
                <a:spLocks noChangeArrowheads="1"/>
              </p:cNvSpPr>
              <p:nvPr/>
            </p:nvSpPr>
            <p:spPr bwMode="auto">
              <a:xfrm>
                <a:off x="5543847" y="4295775"/>
                <a:ext cx="468313" cy="46166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Line 10"/>
              <p:cNvSpPr>
                <a:spLocks noChangeShapeType="1"/>
              </p:cNvSpPr>
              <p:nvPr/>
            </p:nvSpPr>
            <p:spPr bwMode="auto">
              <a:xfrm flipV="1">
                <a:off x="3313113" y="3250655"/>
                <a:ext cx="2012255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Text Box 21"/>
              <p:cNvSpPr txBox="1">
                <a:spLocks noChangeArrowheads="1"/>
              </p:cNvSpPr>
              <p:nvPr/>
            </p:nvSpPr>
            <p:spPr bwMode="auto">
              <a:xfrm>
                <a:off x="3098800" y="4262437"/>
                <a:ext cx="431800" cy="4000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1">
                    <a:latin typeface="Times New Roman" pitchFamily="18" charset="0"/>
                    <a:cs typeface="Times New Roman" pitchFamily="18" charset="0"/>
                  </a:rPr>
                  <a:t>O</a:t>
                </a:r>
              </a:p>
            </p:txBody>
          </p:sp>
        </p:grpSp>
        <p:sp>
          <p:nvSpPr>
            <p:cNvPr id="70" name="Text Box 6"/>
            <p:cNvSpPr txBox="1">
              <a:spLocks noChangeArrowheads="1"/>
            </p:cNvSpPr>
            <p:nvPr/>
          </p:nvSpPr>
          <p:spPr bwMode="auto">
            <a:xfrm>
              <a:off x="755576" y="4077072"/>
              <a:ext cx="108016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 </a:t>
              </a: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&lt; 0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7" name="圆角矩形 76"/>
          <p:cNvSpPr/>
          <p:nvPr/>
        </p:nvSpPr>
        <p:spPr>
          <a:xfrm>
            <a:off x="1691680" y="4509120"/>
            <a:ext cx="1872208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反向匀减速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716016" y="3784625"/>
            <a:ext cx="3096344" cy="2452687"/>
            <a:chOff x="179512" y="3933056"/>
            <a:chExt cx="3096344" cy="2452687"/>
          </a:xfrm>
        </p:grpSpPr>
        <p:grpSp>
          <p:nvGrpSpPr>
            <p:cNvPr id="79" name="组合 26"/>
            <p:cNvGrpSpPr/>
            <p:nvPr/>
          </p:nvGrpSpPr>
          <p:grpSpPr>
            <a:xfrm>
              <a:off x="179512" y="3933056"/>
              <a:ext cx="3096344" cy="2452687"/>
              <a:chOff x="2915816" y="1885950"/>
              <a:chExt cx="3096344" cy="2452687"/>
            </a:xfrm>
            <a:noFill/>
          </p:grpSpPr>
          <p:sp>
            <p:nvSpPr>
              <p:cNvPr id="81" name="Line 5"/>
              <p:cNvSpPr>
                <a:spLocks noChangeShapeType="1"/>
              </p:cNvSpPr>
              <p:nvPr/>
            </p:nvSpPr>
            <p:spPr bwMode="auto">
              <a:xfrm flipV="1">
                <a:off x="3313113" y="2101850"/>
                <a:ext cx="0" cy="223678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Text Box 6"/>
              <p:cNvSpPr txBox="1">
                <a:spLocks noChangeArrowheads="1"/>
              </p:cNvSpPr>
              <p:nvPr/>
            </p:nvSpPr>
            <p:spPr bwMode="auto">
              <a:xfrm>
                <a:off x="2915865" y="1885950"/>
                <a:ext cx="1008063" cy="46196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3" name="Line 7"/>
              <p:cNvSpPr>
                <a:spLocks noChangeShapeType="1"/>
              </p:cNvSpPr>
              <p:nvPr/>
            </p:nvSpPr>
            <p:spPr bwMode="auto">
              <a:xfrm>
                <a:off x="3313113" y="2899980"/>
                <a:ext cx="237490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Text Box 8"/>
              <p:cNvSpPr txBox="1">
                <a:spLocks noChangeArrowheads="1"/>
              </p:cNvSpPr>
              <p:nvPr/>
            </p:nvSpPr>
            <p:spPr bwMode="auto">
              <a:xfrm>
                <a:off x="5543847" y="2861310"/>
                <a:ext cx="468313" cy="46166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5" name="Line 10"/>
              <p:cNvSpPr>
                <a:spLocks noChangeShapeType="1"/>
              </p:cNvSpPr>
              <p:nvPr/>
            </p:nvSpPr>
            <p:spPr bwMode="auto">
              <a:xfrm flipV="1">
                <a:off x="3313113" y="3908092"/>
                <a:ext cx="2012255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Text Box 21"/>
              <p:cNvSpPr txBox="1">
                <a:spLocks noChangeArrowheads="1"/>
              </p:cNvSpPr>
              <p:nvPr/>
            </p:nvSpPr>
            <p:spPr bwMode="auto">
              <a:xfrm>
                <a:off x="2915816" y="2827972"/>
                <a:ext cx="431800" cy="4000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</a:p>
            </p:txBody>
          </p:sp>
        </p:grpSp>
        <p:sp>
          <p:nvSpPr>
            <p:cNvPr id="80" name="Text Box 6"/>
            <p:cNvSpPr txBox="1">
              <a:spLocks noChangeArrowheads="1"/>
            </p:cNvSpPr>
            <p:nvPr/>
          </p:nvSpPr>
          <p:spPr bwMode="auto">
            <a:xfrm>
              <a:off x="755576" y="4077072"/>
              <a:ext cx="100806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 </a:t>
              </a: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&lt; 0</a:t>
              </a:r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7" name="圆角矩形 86"/>
          <p:cNvSpPr/>
          <p:nvPr/>
        </p:nvSpPr>
        <p:spPr>
          <a:xfrm>
            <a:off x="6084168" y="3946753"/>
            <a:ext cx="1872208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反向匀加速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145112" y="5273444"/>
            <a:ext cx="1368000" cy="10440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9" name="组合 88"/>
          <p:cNvGrpSpPr/>
          <p:nvPr/>
        </p:nvGrpSpPr>
        <p:grpSpPr>
          <a:xfrm>
            <a:off x="2360852" y="5258696"/>
            <a:ext cx="468313" cy="1512168"/>
            <a:chOff x="1835696" y="2348880"/>
            <a:chExt cx="468313" cy="1512168"/>
          </a:xfrm>
        </p:grpSpPr>
        <p:cxnSp>
          <p:nvCxnSpPr>
            <p:cNvPr id="90" name="直接连接符 89"/>
            <p:cNvCxnSpPr/>
            <p:nvPr/>
          </p:nvCxnSpPr>
          <p:spPr>
            <a:xfrm>
              <a:off x="1979712" y="2348880"/>
              <a:ext cx="0" cy="108012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8"/>
            <p:cNvSpPr txBox="1">
              <a:spLocks noChangeArrowheads="1"/>
            </p:cNvSpPr>
            <p:nvPr/>
          </p:nvSpPr>
          <p:spPr bwMode="auto">
            <a:xfrm>
              <a:off x="1835696" y="3399383"/>
              <a:ext cx="4683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2" name="圆角矩形标注 91"/>
          <p:cNvSpPr/>
          <p:nvPr/>
        </p:nvSpPr>
        <p:spPr>
          <a:xfrm>
            <a:off x="2807984" y="5481280"/>
            <a:ext cx="1080000" cy="468000"/>
          </a:xfrm>
          <a:prstGeom prst="wedgeRoundRectCallout">
            <a:avLst>
              <a:gd name="adj1" fmla="val -59070"/>
              <a:gd name="adj2" fmla="val 7875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△</a:t>
            </a:r>
            <a:r>
              <a:rPr lang="en-US" altLang="zh-CN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&gt; 0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5148064" y="4815264"/>
            <a:ext cx="1386000" cy="9900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圆角矩形标注 93"/>
          <p:cNvSpPr/>
          <p:nvPr/>
        </p:nvSpPr>
        <p:spPr>
          <a:xfrm>
            <a:off x="6699985" y="5147540"/>
            <a:ext cx="1080000" cy="468000"/>
          </a:xfrm>
          <a:prstGeom prst="wedgeRoundRectCallout">
            <a:avLst>
              <a:gd name="adj1" fmla="val -59070"/>
              <a:gd name="adj2" fmla="val 7875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△</a:t>
            </a:r>
            <a:r>
              <a:rPr lang="en-US" altLang="zh-CN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&lt; 0</a:t>
            </a:r>
            <a:endParaRPr lang="zh-CN" altLang="en-US" dirty="0"/>
          </a:p>
        </p:txBody>
      </p:sp>
      <p:grpSp>
        <p:nvGrpSpPr>
          <p:cNvPr id="95" name="组合 94"/>
          <p:cNvGrpSpPr/>
          <p:nvPr/>
        </p:nvGrpSpPr>
        <p:grpSpPr>
          <a:xfrm>
            <a:off x="6473704" y="4754752"/>
            <a:ext cx="468313" cy="1050512"/>
            <a:chOff x="1925916" y="2306368"/>
            <a:chExt cx="468313" cy="1050512"/>
          </a:xfrm>
        </p:grpSpPr>
        <p:cxnSp>
          <p:nvCxnSpPr>
            <p:cNvPr id="96" name="直接连接符 95"/>
            <p:cNvCxnSpPr/>
            <p:nvPr/>
          </p:nvCxnSpPr>
          <p:spPr>
            <a:xfrm>
              <a:off x="1979712" y="2348880"/>
              <a:ext cx="0" cy="1008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 Box 8"/>
            <p:cNvSpPr txBox="1">
              <a:spLocks noChangeArrowheads="1"/>
            </p:cNvSpPr>
            <p:nvPr/>
          </p:nvSpPr>
          <p:spPr bwMode="auto">
            <a:xfrm>
              <a:off x="1925916" y="2306368"/>
              <a:ext cx="4683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3" grpId="0" animBg="1"/>
      <p:bldP spid="56" grpId="0" animBg="1"/>
      <p:bldP spid="59" grpId="0" animBg="1"/>
      <p:bldP spid="62" grpId="0" animBg="1"/>
      <p:bldP spid="63" grpId="0" animBg="1"/>
      <p:bldP spid="67" grpId="0" animBg="1"/>
      <p:bldP spid="77" grpId="0" animBg="1"/>
      <p:bldP spid="87" grpId="0" animBg="1"/>
      <p:bldP spid="88" grpId="0" animBg="1"/>
      <p:bldP spid="92" grpId="0" animBg="1"/>
      <p:bldP spid="93" grpId="0" animBg="1"/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259632" y="1916832"/>
            <a:ext cx="3240311" cy="2664296"/>
            <a:chOff x="611560" y="3933056"/>
            <a:chExt cx="3240311" cy="2664296"/>
          </a:xfrm>
        </p:grpSpPr>
        <p:grpSp>
          <p:nvGrpSpPr>
            <p:cNvPr id="38" name="组合 37"/>
            <p:cNvGrpSpPr/>
            <p:nvPr/>
          </p:nvGrpSpPr>
          <p:grpSpPr>
            <a:xfrm>
              <a:off x="611560" y="3933056"/>
              <a:ext cx="3240311" cy="2664296"/>
              <a:chOff x="611560" y="3933056"/>
              <a:chExt cx="3240311" cy="2664296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611560" y="3933056"/>
                <a:ext cx="3168352" cy="26642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755576" y="3986510"/>
                <a:ext cx="3096295" cy="2452687"/>
                <a:chOff x="755576" y="3986510"/>
                <a:chExt cx="3096295" cy="2452687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755576" y="3986510"/>
                  <a:ext cx="3096295" cy="2452687"/>
                  <a:chOff x="2915865" y="1885950"/>
                  <a:chExt cx="3096295" cy="2452687"/>
                </a:xfrm>
                <a:noFill/>
              </p:grpSpPr>
              <p:sp>
                <p:nvSpPr>
                  <p:cNvPr id="9" name="Line 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3113" y="2101850"/>
                    <a:ext cx="0" cy="2236787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  <a:round/>
                    <a:headEnd/>
                    <a:tailEnd type="stealth" w="lg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15866" y="1885950"/>
                    <a:ext cx="648072" cy="461962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2400" b="1" i="1" dirty="0" smtClean="0">
                        <a:latin typeface="Times New Roman" pitchFamily="18" charset="0"/>
                        <a:cs typeface="Times New Roman" pitchFamily="18" charset="0"/>
                      </a:rPr>
                      <a:t>x</a:t>
                    </a:r>
                    <a:endParaRPr lang="en-US" altLang="zh-CN" sz="24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313113" y="3344664"/>
                    <a:ext cx="2374900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  <a:round/>
                    <a:headEnd/>
                    <a:tailEnd type="stealth" w="lg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43847" y="3305994"/>
                    <a:ext cx="468313" cy="461665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2400" b="1" i="1" dirty="0" smtClean="0">
                        <a:latin typeface="Times New Roman" pitchFamily="18" charset="0"/>
                        <a:cs typeface="Times New Roman" pitchFamily="18" charset="0"/>
                      </a:rPr>
                      <a:t>t</a:t>
                    </a:r>
                    <a:endParaRPr lang="en-US" altLang="zh-CN" sz="24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3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20741" y="2624584"/>
                    <a:ext cx="540000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15865" y="3272656"/>
                    <a:ext cx="431800" cy="40005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2000" b="1" i="1" dirty="0">
                        <a:latin typeface="Times New Roman" pitchFamily="18" charset="0"/>
                        <a:cs typeface="Times New Roman" pitchFamily="18" charset="0"/>
                      </a:rPr>
                      <a:t>O</a:t>
                    </a:r>
                  </a:p>
                </p:txBody>
              </p:sp>
            </p:grpSp>
            <p:cxnSp>
              <p:nvCxnSpPr>
                <p:cNvPr id="16" name="直接连接符 15"/>
                <p:cNvCxnSpPr/>
                <p:nvPr/>
              </p:nvCxnSpPr>
              <p:spPr>
                <a:xfrm flipV="1">
                  <a:off x="1115616" y="4725144"/>
                  <a:ext cx="546568" cy="4320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755576" y="4839246"/>
                  <a:ext cx="648072" cy="4619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b="1" i="1" dirty="0" smtClean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r>
                    <a:rPr lang="en-US" altLang="zh-CN" sz="2400" b="1" i="1" baseline="-25000" dirty="0" smtClean="0"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  <a:endParaRPr lang="en-US" altLang="zh-CN" sz="2400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28632" y="5013176"/>
                  <a:ext cx="431800" cy="4000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 b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en-US" altLang="zh-CN" sz="2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475656" y="4293096"/>
                  <a:ext cx="431800" cy="4000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 b="1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en-US" altLang="zh-CN" sz="2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979960" y="4293096"/>
                  <a:ext cx="431800" cy="4000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 b="1" dirty="0" smtClean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en-US" altLang="zh-CN" sz="2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483768" y="5045174"/>
                  <a:ext cx="431800" cy="4000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 b="1" dirty="0" smtClean="0">
                      <a:latin typeface="Times New Roman" pitchFamily="18" charset="0"/>
                      <a:cs typeface="Times New Roman" pitchFamily="18" charset="0"/>
                    </a:rPr>
                    <a:t>D</a:t>
                  </a:r>
                  <a:endParaRPr lang="en-US" altLang="zh-CN" sz="2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915816" y="6021288"/>
                  <a:ext cx="431800" cy="4000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 b="1" dirty="0" smtClean="0">
                      <a:latin typeface="Times New Roman" pitchFamily="18" charset="0"/>
                      <a:cs typeface="Times New Roman" pitchFamily="18" charset="0"/>
                    </a:rPr>
                    <a:t>E</a:t>
                  </a:r>
                  <a:endParaRPr lang="en-US" altLang="zh-CN" sz="2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24" name="组合 23"/>
                <p:cNvGrpSpPr/>
                <p:nvPr/>
              </p:nvGrpSpPr>
              <p:grpSpPr>
                <a:xfrm>
                  <a:off x="1532916" y="4725144"/>
                  <a:ext cx="468313" cy="1181745"/>
                  <a:chOff x="1835696" y="2348880"/>
                  <a:chExt cx="468313" cy="1181745"/>
                </a:xfrm>
              </p:grpSpPr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1979712" y="2348880"/>
                    <a:ext cx="0" cy="72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5696" y="3068960"/>
                    <a:ext cx="468313" cy="4616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2400" b="1" i="1" dirty="0" smtClean="0">
                        <a:latin typeface="Times New Roman" pitchFamily="18" charset="0"/>
                        <a:cs typeface="Times New Roman" pitchFamily="18" charset="0"/>
                      </a:rPr>
                      <a:t>t</a:t>
                    </a:r>
                    <a:r>
                      <a:rPr lang="en-US" altLang="zh-CN" sz="2400" b="1" baseline="-25000" dirty="0" smtClean="0">
                        <a:latin typeface="Times New Roman" pitchFamily="18" charset="0"/>
                        <a:cs typeface="Times New Roman" pitchFamily="18" charset="0"/>
                      </a:rPr>
                      <a:t>1</a:t>
                    </a:r>
                    <a:endParaRPr lang="en-US" altLang="zh-CN" sz="2400" b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2044951" y="4725144"/>
                  <a:ext cx="468313" cy="1181745"/>
                  <a:chOff x="1835696" y="2348880"/>
                  <a:chExt cx="468313" cy="1181745"/>
                </a:xfrm>
              </p:grpSpPr>
              <p:cxnSp>
                <p:nvCxnSpPr>
                  <p:cNvPr id="28" name="直接连接符 27"/>
                  <p:cNvCxnSpPr/>
                  <p:nvPr/>
                </p:nvCxnSpPr>
                <p:spPr>
                  <a:xfrm>
                    <a:off x="1979712" y="2348880"/>
                    <a:ext cx="0" cy="72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5696" y="3068960"/>
                    <a:ext cx="468313" cy="4616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2400" b="1" i="1" dirty="0" smtClean="0">
                        <a:latin typeface="Times New Roman" pitchFamily="18" charset="0"/>
                        <a:cs typeface="Times New Roman" pitchFamily="18" charset="0"/>
                      </a:rPr>
                      <a:t>t</a:t>
                    </a:r>
                    <a:r>
                      <a:rPr lang="en-US" altLang="zh-CN" sz="2400" b="1" baseline="-25000" dirty="0" smtClean="0">
                        <a:latin typeface="Times New Roman" pitchFamily="18" charset="0"/>
                        <a:cs typeface="Times New Roman" pitchFamily="18" charset="0"/>
                      </a:rPr>
                      <a:t>2</a:t>
                    </a:r>
                    <a:endParaRPr lang="en-US" altLang="zh-CN" sz="2400" b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cxnSp>
              <p:nvCxnSpPr>
                <p:cNvPr id="30" name="直接连接符 29"/>
                <p:cNvCxnSpPr/>
                <p:nvPr/>
              </p:nvCxnSpPr>
              <p:spPr>
                <a:xfrm flipH="1" flipV="1">
                  <a:off x="2179256" y="4725144"/>
                  <a:ext cx="793820" cy="144016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组合 31"/>
                <p:cNvGrpSpPr/>
                <p:nvPr/>
              </p:nvGrpSpPr>
              <p:grpSpPr>
                <a:xfrm>
                  <a:off x="2987824" y="5445224"/>
                  <a:ext cx="504056" cy="720000"/>
                  <a:chOff x="1979712" y="2348880"/>
                  <a:chExt cx="504056" cy="720000"/>
                </a:xfrm>
              </p:grpSpPr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1979712" y="2348880"/>
                    <a:ext cx="0" cy="72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5455" y="2348880"/>
                    <a:ext cx="468313" cy="4616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2400" b="1" i="1" dirty="0" smtClean="0">
                        <a:latin typeface="Times New Roman" pitchFamily="18" charset="0"/>
                        <a:cs typeface="Times New Roman" pitchFamily="18" charset="0"/>
                      </a:rPr>
                      <a:t>t</a:t>
                    </a:r>
                    <a:r>
                      <a:rPr lang="en-US" altLang="zh-CN" sz="2400" b="1" baseline="-25000" dirty="0" smtClean="0">
                        <a:latin typeface="Times New Roman" pitchFamily="18" charset="0"/>
                        <a:cs typeface="Times New Roman" pitchFamily="18" charset="0"/>
                      </a:rPr>
                      <a:t>4</a:t>
                    </a:r>
                    <a:endParaRPr lang="en-US" altLang="zh-CN" sz="2400" b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3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411760" y="5445224"/>
                  <a:ext cx="468313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b="1" i="1" dirty="0" smtClean="0">
                      <a:latin typeface="Times New Roman" pitchFamily="18" charset="0"/>
                      <a:cs typeface="Times New Roman" pitchFamily="18" charset="0"/>
                    </a:rPr>
                    <a:t>t</a:t>
                  </a:r>
                  <a:r>
                    <a:rPr lang="en-US" altLang="zh-CN" sz="2400" b="1" baseline="-25000" dirty="0" smtClean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en-US" altLang="zh-CN" sz="2400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1907704" y="6093296"/>
              <a:ext cx="64807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200" b="1" dirty="0" smtClean="0">
                  <a:latin typeface="Times New Roman" pitchFamily="18" charset="0"/>
                  <a:cs typeface="Times New Roman" pitchFamily="18" charset="0"/>
                </a:rPr>
                <a:t>(1)</a:t>
              </a:r>
              <a:endParaRPr lang="en-US" altLang="zh-CN" sz="2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716065" y="1916832"/>
            <a:ext cx="3240311" cy="2664296"/>
            <a:chOff x="611560" y="3933056"/>
            <a:chExt cx="3240311" cy="2664296"/>
          </a:xfrm>
        </p:grpSpPr>
        <p:grpSp>
          <p:nvGrpSpPr>
            <p:cNvPr id="42" name="组合 37"/>
            <p:cNvGrpSpPr/>
            <p:nvPr/>
          </p:nvGrpSpPr>
          <p:grpSpPr>
            <a:xfrm>
              <a:off x="611560" y="3933056"/>
              <a:ext cx="3240311" cy="2664296"/>
              <a:chOff x="611560" y="3933056"/>
              <a:chExt cx="3240311" cy="2664296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611560" y="3933056"/>
                <a:ext cx="3168352" cy="26642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5" name="组合 35"/>
              <p:cNvGrpSpPr/>
              <p:nvPr/>
            </p:nvGrpSpPr>
            <p:grpSpPr>
              <a:xfrm>
                <a:off x="755576" y="3986510"/>
                <a:ext cx="3096295" cy="2452687"/>
                <a:chOff x="755576" y="3986510"/>
                <a:chExt cx="3096295" cy="2452687"/>
              </a:xfrm>
            </p:grpSpPr>
            <p:grpSp>
              <p:nvGrpSpPr>
                <p:cNvPr id="46" name="组合 7"/>
                <p:cNvGrpSpPr/>
                <p:nvPr/>
              </p:nvGrpSpPr>
              <p:grpSpPr>
                <a:xfrm>
                  <a:off x="755576" y="3986510"/>
                  <a:ext cx="3096295" cy="2452687"/>
                  <a:chOff x="2915865" y="1885950"/>
                  <a:chExt cx="3096295" cy="2452687"/>
                </a:xfrm>
                <a:noFill/>
              </p:grpSpPr>
              <p:sp>
                <p:nvSpPr>
                  <p:cNvPr id="65" name="Line 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3113" y="2101850"/>
                    <a:ext cx="0" cy="2236787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  <a:round/>
                    <a:headEnd/>
                    <a:tailEnd type="stealth" w="lg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15866" y="1885950"/>
                    <a:ext cx="648072" cy="461962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2400" b="1" i="1" dirty="0" smtClean="0">
                        <a:latin typeface="Times New Roman" pitchFamily="18" charset="0"/>
                        <a:cs typeface="Times New Roman" pitchFamily="18" charset="0"/>
                      </a:rPr>
                      <a:t>v</a:t>
                    </a:r>
                    <a:endParaRPr lang="en-US" altLang="zh-CN" sz="24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7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313113" y="3344664"/>
                    <a:ext cx="2374900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  <a:round/>
                    <a:headEnd/>
                    <a:tailEnd type="stealth" w="lg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43847" y="3305994"/>
                    <a:ext cx="468313" cy="461665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2400" b="1" i="1" dirty="0" smtClean="0">
                        <a:latin typeface="Times New Roman" pitchFamily="18" charset="0"/>
                        <a:cs typeface="Times New Roman" pitchFamily="18" charset="0"/>
                      </a:rPr>
                      <a:t>t</a:t>
                    </a:r>
                    <a:endParaRPr lang="en-US" altLang="zh-CN" sz="24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9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20741" y="2624584"/>
                    <a:ext cx="540000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15865" y="3272656"/>
                    <a:ext cx="431800" cy="40005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2000" b="1" i="1" dirty="0">
                        <a:latin typeface="Times New Roman" pitchFamily="18" charset="0"/>
                        <a:cs typeface="Times New Roman" pitchFamily="18" charset="0"/>
                      </a:rPr>
                      <a:t>O</a:t>
                    </a:r>
                  </a:p>
                </p:txBody>
              </p:sp>
            </p:grpSp>
            <p:cxnSp>
              <p:nvCxnSpPr>
                <p:cNvPr id="47" name="直接连接符 46"/>
                <p:cNvCxnSpPr/>
                <p:nvPr/>
              </p:nvCxnSpPr>
              <p:spPr>
                <a:xfrm flipV="1">
                  <a:off x="1115616" y="4725144"/>
                  <a:ext cx="546568" cy="4320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755576" y="4839246"/>
                  <a:ext cx="648072" cy="4619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b="1" i="1" dirty="0" smtClean="0">
                      <a:latin typeface="Times New Roman" pitchFamily="18" charset="0"/>
                      <a:cs typeface="Times New Roman" pitchFamily="18" charset="0"/>
                    </a:rPr>
                    <a:t>v</a:t>
                  </a:r>
                  <a:r>
                    <a:rPr lang="en-US" altLang="zh-CN" sz="2400" b="1" i="1" baseline="-25000" dirty="0" smtClean="0"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  <a:endParaRPr lang="en-US" altLang="zh-CN" sz="2400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28632" y="5013176"/>
                  <a:ext cx="431800" cy="4000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 b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en-US" altLang="zh-CN" sz="2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475656" y="4293096"/>
                  <a:ext cx="431800" cy="4000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 b="1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en-US" altLang="zh-CN" sz="2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979960" y="4293096"/>
                  <a:ext cx="431800" cy="4000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 b="1" dirty="0" smtClean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en-US" altLang="zh-CN" sz="2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483768" y="5045174"/>
                  <a:ext cx="431800" cy="4000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 b="1" dirty="0" smtClean="0">
                      <a:latin typeface="Times New Roman" pitchFamily="18" charset="0"/>
                      <a:cs typeface="Times New Roman" pitchFamily="18" charset="0"/>
                    </a:rPr>
                    <a:t>D</a:t>
                  </a:r>
                  <a:endParaRPr lang="en-US" altLang="zh-CN" sz="2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915816" y="6021288"/>
                  <a:ext cx="431800" cy="4000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 b="1" dirty="0" smtClean="0">
                      <a:latin typeface="Times New Roman" pitchFamily="18" charset="0"/>
                      <a:cs typeface="Times New Roman" pitchFamily="18" charset="0"/>
                    </a:rPr>
                    <a:t>E</a:t>
                  </a:r>
                  <a:endParaRPr lang="en-US" altLang="zh-CN" sz="2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54" name="组合 23"/>
                <p:cNvGrpSpPr/>
                <p:nvPr/>
              </p:nvGrpSpPr>
              <p:grpSpPr>
                <a:xfrm>
                  <a:off x="1532916" y="4725144"/>
                  <a:ext cx="468313" cy="1181745"/>
                  <a:chOff x="1835696" y="2348880"/>
                  <a:chExt cx="468313" cy="1181745"/>
                </a:xfrm>
              </p:grpSpPr>
              <p:cxnSp>
                <p:nvCxnSpPr>
                  <p:cNvPr id="63" name="直接连接符 62"/>
                  <p:cNvCxnSpPr/>
                  <p:nvPr/>
                </p:nvCxnSpPr>
                <p:spPr>
                  <a:xfrm>
                    <a:off x="1979712" y="2348880"/>
                    <a:ext cx="0" cy="72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5696" y="3068960"/>
                    <a:ext cx="468313" cy="4616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2400" b="1" i="1" dirty="0" smtClean="0">
                        <a:latin typeface="Times New Roman" pitchFamily="18" charset="0"/>
                        <a:cs typeface="Times New Roman" pitchFamily="18" charset="0"/>
                      </a:rPr>
                      <a:t>t</a:t>
                    </a:r>
                    <a:r>
                      <a:rPr lang="en-US" altLang="zh-CN" sz="2400" b="1" baseline="-25000" dirty="0" smtClean="0">
                        <a:latin typeface="Times New Roman" pitchFamily="18" charset="0"/>
                        <a:cs typeface="Times New Roman" pitchFamily="18" charset="0"/>
                      </a:rPr>
                      <a:t>1</a:t>
                    </a:r>
                    <a:endParaRPr lang="en-US" altLang="zh-CN" sz="2400" b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55" name="组合 26"/>
                <p:cNvGrpSpPr/>
                <p:nvPr/>
              </p:nvGrpSpPr>
              <p:grpSpPr>
                <a:xfrm>
                  <a:off x="2044951" y="4725144"/>
                  <a:ext cx="468313" cy="1181745"/>
                  <a:chOff x="1835696" y="2348880"/>
                  <a:chExt cx="468313" cy="1181745"/>
                </a:xfrm>
              </p:grpSpPr>
              <p:cxnSp>
                <p:nvCxnSpPr>
                  <p:cNvPr id="61" name="直接连接符 60"/>
                  <p:cNvCxnSpPr/>
                  <p:nvPr/>
                </p:nvCxnSpPr>
                <p:spPr>
                  <a:xfrm>
                    <a:off x="1979712" y="2348880"/>
                    <a:ext cx="0" cy="72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5696" y="3068960"/>
                    <a:ext cx="468313" cy="4616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2400" b="1" i="1" dirty="0" smtClean="0">
                        <a:latin typeface="Times New Roman" pitchFamily="18" charset="0"/>
                        <a:cs typeface="Times New Roman" pitchFamily="18" charset="0"/>
                      </a:rPr>
                      <a:t>t</a:t>
                    </a:r>
                    <a:r>
                      <a:rPr lang="en-US" altLang="zh-CN" sz="2400" b="1" baseline="-25000" dirty="0" smtClean="0">
                        <a:latin typeface="Times New Roman" pitchFamily="18" charset="0"/>
                        <a:cs typeface="Times New Roman" pitchFamily="18" charset="0"/>
                      </a:rPr>
                      <a:t>2</a:t>
                    </a:r>
                    <a:endParaRPr lang="en-US" altLang="zh-CN" sz="2400" b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cxnSp>
              <p:nvCxnSpPr>
                <p:cNvPr id="56" name="直接连接符 55"/>
                <p:cNvCxnSpPr/>
                <p:nvPr/>
              </p:nvCxnSpPr>
              <p:spPr>
                <a:xfrm flipH="1" flipV="1">
                  <a:off x="2179256" y="4725144"/>
                  <a:ext cx="793820" cy="144016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组合 31"/>
                <p:cNvGrpSpPr/>
                <p:nvPr/>
              </p:nvGrpSpPr>
              <p:grpSpPr>
                <a:xfrm>
                  <a:off x="2987824" y="5445224"/>
                  <a:ext cx="504056" cy="720000"/>
                  <a:chOff x="1979712" y="2348880"/>
                  <a:chExt cx="504056" cy="720000"/>
                </a:xfrm>
              </p:grpSpPr>
              <p:cxnSp>
                <p:nvCxnSpPr>
                  <p:cNvPr id="59" name="直接连接符 58"/>
                  <p:cNvCxnSpPr/>
                  <p:nvPr/>
                </p:nvCxnSpPr>
                <p:spPr>
                  <a:xfrm>
                    <a:off x="1979712" y="2348880"/>
                    <a:ext cx="0" cy="72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5455" y="2348880"/>
                    <a:ext cx="468313" cy="4616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2400" b="1" i="1" dirty="0" smtClean="0">
                        <a:latin typeface="Times New Roman" pitchFamily="18" charset="0"/>
                        <a:cs typeface="Times New Roman" pitchFamily="18" charset="0"/>
                      </a:rPr>
                      <a:t>t</a:t>
                    </a:r>
                    <a:r>
                      <a:rPr lang="en-US" altLang="zh-CN" sz="2400" b="1" baseline="-25000" dirty="0" smtClean="0">
                        <a:latin typeface="Times New Roman" pitchFamily="18" charset="0"/>
                        <a:cs typeface="Times New Roman" pitchFamily="18" charset="0"/>
                      </a:rPr>
                      <a:t>4</a:t>
                    </a:r>
                    <a:endParaRPr lang="en-US" altLang="zh-CN" sz="2400" b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5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411760" y="5445224"/>
                  <a:ext cx="468313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b="1" i="1" dirty="0" smtClean="0">
                      <a:latin typeface="Times New Roman" pitchFamily="18" charset="0"/>
                      <a:cs typeface="Times New Roman" pitchFamily="18" charset="0"/>
                    </a:rPr>
                    <a:t>t</a:t>
                  </a:r>
                  <a:r>
                    <a:rPr lang="en-US" altLang="zh-CN" sz="2400" b="1" baseline="-25000" dirty="0" smtClean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en-US" altLang="zh-CN" sz="2400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43" name="Text Box 21"/>
            <p:cNvSpPr txBox="1">
              <a:spLocks noChangeArrowheads="1"/>
            </p:cNvSpPr>
            <p:nvPr/>
          </p:nvSpPr>
          <p:spPr bwMode="auto">
            <a:xfrm>
              <a:off x="1907704" y="6093296"/>
              <a:ext cx="64807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200" b="1" dirty="0" smtClean="0">
                  <a:latin typeface="Times New Roman" pitchFamily="18" charset="0"/>
                  <a:cs typeface="Times New Roman" pitchFamily="18" charset="0"/>
                </a:rPr>
                <a:t>(2)</a:t>
              </a:r>
              <a:endParaRPr lang="en-US" altLang="zh-CN" sz="2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1" name="Text Box 3"/>
          <p:cNvSpPr txBox="1">
            <a:spLocks noChangeArrowheads="1"/>
          </p:cNvSpPr>
          <p:nvPr/>
        </p:nvSpPr>
        <p:spPr bwMode="auto">
          <a:xfrm>
            <a:off x="179512" y="291420"/>
            <a:ext cx="8749034" cy="6186309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1.  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如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图所示中的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(1)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(2)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分别是质点运动的</a:t>
            </a:r>
            <a:r>
              <a:rPr lang="en-US" altLang="zh-CN" sz="30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30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图象和</a:t>
            </a:r>
            <a:r>
              <a:rPr lang="en-US" altLang="zh-CN" sz="30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30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图象，试说明：在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AB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BC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CD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四个阶段分别表示什么运动？</a:t>
            </a:r>
            <a:endParaRPr lang="en-US" altLang="zh-CN" sz="30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30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16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30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30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30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30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30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635" y="4653136"/>
            <a:ext cx="2778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AB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段：正向匀速；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433635" y="5127575"/>
            <a:ext cx="2159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BC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段：静止；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433635" y="5589240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CD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段：反向匀速；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433635" y="6063679"/>
            <a:ext cx="2468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段：反向匀速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48064" y="4653136"/>
            <a:ext cx="3087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AB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段：正向匀加速；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148064" y="5127575"/>
            <a:ext cx="2778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BC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段：正向匀速；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148064" y="5589240"/>
            <a:ext cx="3105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CD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段：正向匀减速；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148064" y="6063679"/>
            <a:ext cx="2778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段：反向匀加速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/>
      <p:bldP spid="74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1438" y="554983"/>
            <a:ext cx="8991600" cy="3785652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2.  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一质点从</a:t>
            </a:r>
            <a:r>
              <a:rPr lang="en-US" altLang="zh-CN" sz="30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0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开始由原点出发沿直线运动，其</a:t>
            </a:r>
            <a:r>
              <a:rPr lang="en-US" altLang="zh-CN" sz="30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30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图象如图所示，则该质点（</a:t>
            </a:r>
            <a:r>
              <a:rPr lang="en-US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z="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30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 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1 s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时离原点最远</a:t>
            </a:r>
            <a:endParaRPr lang="en-US" altLang="zh-CN" sz="30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30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t 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2 s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时离原点最远</a:t>
            </a:r>
            <a:endParaRPr lang="en-US" altLang="zh-CN" sz="30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30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t 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3 s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时回到原点</a:t>
            </a:r>
            <a:endParaRPr lang="en-US" altLang="zh-CN" sz="30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30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t 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4 s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时回到原点</a:t>
            </a:r>
            <a:endParaRPr lang="en-US" altLang="zh-CN" sz="30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456174" y="1007313"/>
            <a:ext cx="720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BD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1904" y="1719114"/>
            <a:ext cx="29527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等腰三角形 4"/>
          <p:cNvSpPr/>
          <p:nvPr/>
        </p:nvSpPr>
        <p:spPr>
          <a:xfrm>
            <a:off x="6363056" y="2195720"/>
            <a:ext cx="810000" cy="77400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7207024" y="2996864"/>
            <a:ext cx="792000" cy="7560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ldLvl="0" autoUpdateAnimBg="0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1438" y="554983"/>
            <a:ext cx="8991600" cy="4708981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3.  </a:t>
            </a:r>
            <a:r>
              <a:rPr lang="en-US" altLang="zh-CN" sz="30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30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两物体同时由同一地点向同一方向做直线运动，其</a:t>
            </a:r>
            <a:r>
              <a:rPr lang="en-US" altLang="zh-CN" sz="30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30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图象如图所示，以下说法正确的是（</a:t>
            </a:r>
            <a:r>
              <a:rPr lang="en-US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z="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30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比</a:t>
            </a:r>
            <a:r>
              <a:rPr lang="en-US" altLang="zh-CN" sz="30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运动的快</a:t>
            </a:r>
            <a:endParaRPr lang="en-US" altLang="zh-CN" sz="30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30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 s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末</a:t>
            </a:r>
            <a:r>
              <a:rPr lang="en-US" altLang="zh-CN" sz="30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追上</a:t>
            </a:r>
            <a:r>
              <a:rPr lang="en-US" altLang="zh-CN" sz="30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endParaRPr lang="en-US" altLang="zh-CN" sz="30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30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A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的平均速度大于</a:t>
            </a:r>
            <a:r>
              <a:rPr lang="en-US" altLang="zh-CN" sz="30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/>
            </a:r>
            <a:b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</a:b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的平均速度</a:t>
            </a:r>
            <a:endParaRPr lang="en-US" altLang="zh-CN" sz="30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30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B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追上</a:t>
            </a:r>
            <a:r>
              <a:rPr lang="en-US" altLang="zh-CN" sz="30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时距出发点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/>
            </a:r>
            <a:b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</a:b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200 m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远</a:t>
            </a:r>
            <a:endParaRPr lang="en-US" altLang="zh-CN" sz="30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244408" y="1007313"/>
            <a:ext cx="720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HWOCRTEMP_ROC790"/>
          <p:cNvPicPr>
            <a:picLocks noChangeAspect="1" noChangeArrowheads="1"/>
          </p:cNvPicPr>
          <p:nvPr/>
        </p:nvPicPr>
        <p:blipFill>
          <a:blip r:embed="rId2" cstate="print">
            <a:lum contras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076056" y="1772816"/>
            <a:ext cx="3672408" cy="306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/>
          <p:nvPr/>
        </p:nvSpPr>
        <p:spPr>
          <a:xfrm>
            <a:off x="4239392" y="602582"/>
            <a:ext cx="1512168" cy="468000"/>
          </a:xfrm>
          <a:prstGeom prst="ellips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191517" y="602933"/>
            <a:ext cx="1512168" cy="468000"/>
          </a:xfrm>
          <a:prstGeom prst="ellips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ldLvl="0" autoUpdateAnimBg="0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458</Words>
  <Application>Microsoft Office PowerPoint</Application>
  <PresentationFormat>全屏显示(4:3)</PresentationFormat>
  <Paragraphs>171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</dc:creator>
  <cp:lastModifiedBy>  </cp:lastModifiedBy>
  <cp:revision>51</cp:revision>
  <dcterms:created xsi:type="dcterms:W3CDTF">2016-09-23T05:37:01Z</dcterms:created>
  <dcterms:modified xsi:type="dcterms:W3CDTF">2018-09-24T08:02:02Z</dcterms:modified>
</cp:coreProperties>
</file>