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88" r:id="rId4"/>
    <p:sldId id="281" r:id="rId5"/>
    <p:sldId id="282" r:id="rId6"/>
    <p:sldId id="283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E702E-C7FD-4A47-8C35-C30473041D3A}" v="152" dt="2022-03-24T04:05:50.318"/>
    <p1510:client id="{8A4AF0E9-1D98-4D98-A21D-35E6CF3DB985}" v="575" dt="2022-03-24T08:15:16.048"/>
    <p1510:client id="{DDEF93F0-F016-4D78-A630-CE22D8B39DD7}" v="1456" dt="2022-03-24T04:48:3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bharathi kesavarthanan" userId="c31327b2eee4b097" providerId="Windows Live" clId="Web-{8A4AF0E9-1D98-4D98-A21D-35E6CF3DB985}"/>
    <pc:docChg chg="delSld modSld">
      <pc:chgData name="Ajaybharathi kesavarthanan" userId="c31327b2eee4b097" providerId="Windows Live" clId="Web-{8A4AF0E9-1D98-4D98-A21D-35E6CF3DB985}" dt="2022-03-24T08:15:16.048" v="363"/>
      <pc:docMkLst>
        <pc:docMk/>
      </pc:docMkLst>
      <pc:sldChg chg="modSp">
        <pc:chgData name="Ajaybharathi kesavarthanan" userId="c31327b2eee4b097" providerId="Windows Live" clId="Web-{8A4AF0E9-1D98-4D98-A21D-35E6CF3DB985}" dt="2022-03-24T05:43:27.115" v="362" actId="1076"/>
        <pc:sldMkLst>
          <pc:docMk/>
          <pc:sldMk cId="3027967980" sldId="257"/>
        </pc:sldMkLst>
        <pc:spChg chg="mod">
          <ac:chgData name="Ajaybharathi kesavarthanan" userId="c31327b2eee4b097" providerId="Windows Live" clId="Web-{8A4AF0E9-1D98-4D98-A21D-35E6CF3DB985}" dt="2022-03-24T05:43:27.115" v="362" actId="1076"/>
          <ac:spMkLst>
            <pc:docMk/>
            <pc:sldMk cId="3027967980" sldId="257"/>
            <ac:spMk id="2" creationId="{00000000-0000-0000-0000-000000000000}"/>
          </ac:spMkLst>
        </pc:spChg>
      </pc:sldChg>
      <pc:sldChg chg="addSp modSp">
        <pc:chgData name="Ajaybharathi kesavarthanan" userId="c31327b2eee4b097" providerId="Windows Live" clId="Web-{8A4AF0E9-1D98-4D98-A21D-35E6CF3DB985}" dt="2022-03-24T05:26:46.544" v="356" actId="20577"/>
        <pc:sldMkLst>
          <pc:docMk/>
          <pc:sldMk cId="1676885948" sldId="260"/>
        </pc:sldMkLst>
        <pc:spChg chg="mod">
          <ac:chgData name="Ajaybharathi kesavarthanan" userId="c31327b2eee4b097" providerId="Windows Live" clId="Web-{8A4AF0E9-1D98-4D98-A21D-35E6CF3DB985}" dt="2022-03-24T05:18:59.032" v="249" actId="1076"/>
          <ac:spMkLst>
            <pc:docMk/>
            <pc:sldMk cId="1676885948" sldId="260"/>
            <ac:spMk id="2" creationId="{00000000-0000-0000-0000-000000000000}"/>
          </ac:spMkLst>
        </pc:spChg>
        <pc:spChg chg="mod">
          <ac:chgData name="Ajaybharathi kesavarthanan" userId="c31327b2eee4b097" providerId="Windows Live" clId="Web-{8A4AF0E9-1D98-4D98-A21D-35E6CF3DB985}" dt="2022-03-24T05:26:46.544" v="356" actId="20577"/>
          <ac:spMkLst>
            <pc:docMk/>
            <pc:sldMk cId="1676885948" sldId="260"/>
            <ac:spMk id="3" creationId="{4C2AA5B7-ECB6-9028-E3E8-2D061B0CF31C}"/>
          </ac:spMkLst>
        </pc:spChg>
        <pc:spChg chg="add mod">
          <ac:chgData name="Ajaybharathi kesavarthanan" userId="c31327b2eee4b097" providerId="Windows Live" clId="Web-{8A4AF0E9-1D98-4D98-A21D-35E6CF3DB985}" dt="2022-03-24T05:16:43.185" v="149" actId="20577"/>
          <ac:spMkLst>
            <pc:docMk/>
            <pc:sldMk cId="1676885948" sldId="260"/>
            <ac:spMk id="4" creationId="{BBCF8CB5-7827-5E48-FCFD-4B859D679294}"/>
          </ac:spMkLst>
        </pc:spChg>
        <pc:spChg chg="add mod">
          <ac:chgData name="Ajaybharathi kesavarthanan" userId="c31327b2eee4b097" providerId="Windows Live" clId="Web-{8A4AF0E9-1D98-4D98-A21D-35E6CF3DB985}" dt="2022-03-24T05:19:38.689" v="265" actId="20577"/>
          <ac:spMkLst>
            <pc:docMk/>
            <pc:sldMk cId="1676885948" sldId="260"/>
            <ac:spMk id="5" creationId="{A95660BB-A369-9B0D-411C-EA79998F324B}"/>
          </ac:spMkLst>
        </pc:spChg>
      </pc:sldChg>
      <pc:sldChg chg="delSp">
        <pc:chgData name="Ajaybharathi kesavarthanan" userId="c31327b2eee4b097" providerId="Windows Live" clId="Web-{8A4AF0E9-1D98-4D98-A21D-35E6CF3DB985}" dt="2022-03-24T08:15:16.048" v="363"/>
        <pc:sldMkLst>
          <pc:docMk/>
          <pc:sldMk cId="972584162" sldId="277"/>
        </pc:sldMkLst>
        <pc:spChg chg="del">
          <ac:chgData name="Ajaybharathi kesavarthanan" userId="c31327b2eee4b097" providerId="Windows Live" clId="Web-{8A4AF0E9-1D98-4D98-A21D-35E6CF3DB985}" dt="2022-03-24T08:15:16.048" v="363"/>
          <ac:spMkLst>
            <pc:docMk/>
            <pc:sldMk cId="972584162" sldId="277"/>
            <ac:spMk id="8" creationId="{5A1A9942-5177-22A7-9E0C-379BFA35429A}"/>
          </ac:spMkLst>
        </pc:spChg>
      </pc:sldChg>
      <pc:sldChg chg="modSp">
        <pc:chgData name="Ajaybharathi kesavarthanan" userId="c31327b2eee4b097" providerId="Windows Live" clId="Web-{8A4AF0E9-1D98-4D98-A21D-35E6CF3DB985}" dt="2022-03-24T05:28:14.233" v="361" actId="20577"/>
        <pc:sldMkLst>
          <pc:docMk/>
          <pc:sldMk cId="3155930527" sldId="281"/>
        </pc:sldMkLst>
        <pc:spChg chg="mod">
          <ac:chgData name="Ajaybharathi kesavarthanan" userId="c31327b2eee4b097" providerId="Windows Live" clId="Web-{8A4AF0E9-1D98-4D98-A21D-35E6CF3DB985}" dt="2022-03-24T05:28:14.233" v="361" actId="20577"/>
          <ac:spMkLst>
            <pc:docMk/>
            <pc:sldMk cId="3155930527" sldId="281"/>
            <ac:spMk id="9" creationId="{F43E842E-724C-65CB-5E62-029DF29B414A}"/>
          </ac:spMkLst>
        </pc:spChg>
        <pc:spChg chg="mod">
          <ac:chgData name="Ajaybharathi kesavarthanan" userId="c31327b2eee4b097" providerId="Windows Live" clId="Web-{8A4AF0E9-1D98-4D98-A21D-35E6CF3DB985}" dt="2022-03-24T05:15:28.433" v="139" actId="20577"/>
          <ac:spMkLst>
            <pc:docMk/>
            <pc:sldMk cId="3155930527" sldId="281"/>
            <ac:spMk id="10" creationId="{DA3A34AA-12D5-32D5-FBA3-F6B75A8DCDC2}"/>
          </ac:spMkLst>
        </pc:spChg>
      </pc:sldChg>
      <pc:sldChg chg="addSp delSp modSp del">
        <pc:chgData name="Ajaybharathi kesavarthanan" userId="c31327b2eee4b097" providerId="Windows Live" clId="Web-{8A4AF0E9-1D98-4D98-A21D-35E6CF3DB985}" dt="2022-03-24T05:24:30.400" v="316"/>
        <pc:sldMkLst>
          <pc:docMk/>
          <pc:sldMk cId="848482602" sldId="287"/>
        </pc:sldMkLst>
        <pc:spChg chg="mod">
          <ac:chgData name="Ajaybharathi kesavarthanan" userId="c31327b2eee4b097" providerId="Windows Live" clId="Web-{8A4AF0E9-1D98-4D98-A21D-35E6CF3DB985}" dt="2022-03-24T05:21:39.724" v="276" actId="20577"/>
          <ac:spMkLst>
            <pc:docMk/>
            <pc:sldMk cId="848482602" sldId="287"/>
            <ac:spMk id="2" creationId="{15CEC7BD-6F2F-5143-A996-D01CBF63184B}"/>
          </ac:spMkLst>
        </pc:spChg>
        <pc:spChg chg="add del mod">
          <ac:chgData name="Ajaybharathi kesavarthanan" userId="c31327b2eee4b097" providerId="Windows Live" clId="Web-{8A4AF0E9-1D98-4D98-A21D-35E6CF3DB985}" dt="2022-03-24T05:23:19.554" v="302"/>
          <ac:spMkLst>
            <pc:docMk/>
            <pc:sldMk cId="848482602" sldId="287"/>
            <ac:spMk id="4" creationId="{B5C65BAA-EE18-82A2-6D79-E9A7B7089EF5}"/>
          </ac:spMkLst>
        </pc:spChg>
        <pc:spChg chg="add del mod">
          <ac:chgData name="Ajaybharathi kesavarthanan" userId="c31327b2eee4b097" providerId="Windows Live" clId="Web-{8A4AF0E9-1D98-4D98-A21D-35E6CF3DB985}" dt="2022-03-24T05:23:40.617" v="307"/>
          <ac:spMkLst>
            <pc:docMk/>
            <pc:sldMk cId="848482602" sldId="287"/>
            <ac:spMk id="5" creationId="{53062F6E-7AA6-A072-1C93-8BB0723379C1}"/>
          </ac:spMkLst>
        </pc:spChg>
        <pc:spChg chg="add del mod">
          <ac:chgData name="Ajaybharathi kesavarthanan" userId="c31327b2eee4b097" providerId="Windows Live" clId="Web-{8A4AF0E9-1D98-4D98-A21D-35E6CF3DB985}" dt="2022-03-24T05:23:55.336" v="310"/>
          <ac:spMkLst>
            <pc:docMk/>
            <pc:sldMk cId="848482602" sldId="287"/>
            <ac:spMk id="6" creationId="{BB1DFFF3-0383-BBE0-A278-7087129D1A83}"/>
          </ac:spMkLst>
        </pc:spChg>
        <pc:spChg chg="mod">
          <ac:chgData name="Ajaybharathi kesavarthanan" userId="c31327b2eee4b097" providerId="Windows Live" clId="Web-{8A4AF0E9-1D98-4D98-A21D-35E6CF3DB985}" dt="2022-03-24T05:22:01.443" v="282" actId="20577"/>
          <ac:spMkLst>
            <pc:docMk/>
            <pc:sldMk cId="848482602" sldId="287"/>
            <ac:spMk id="8" creationId="{46C0F6CA-57F7-77F5-DB43-8845C03B44C6}"/>
          </ac:spMkLst>
        </pc:spChg>
      </pc:sldChg>
      <pc:sldChg chg="addSp delSp modSp">
        <pc:chgData name="Ajaybharathi kesavarthanan" userId="c31327b2eee4b097" providerId="Windows Live" clId="Web-{8A4AF0E9-1D98-4D98-A21D-35E6CF3DB985}" dt="2022-03-24T05:26:17.699" v="347" actId="20577"/>
        <pc:sldMkLst>
          <pc:docMk/>
          <pc:sldMk cId="497836798" sldId="288"/>
        </pc:sldMkLst>
        <pc:spChg chg="mod">
          <ac:chgData name="Ajaybharathi kesavarthanan" userId="c31327b2eee4b097" providerId="Windows Live" clId="Web-{8A4AF0E9-1D98-4D98-A21D-35E6CF3DB985}" dt="2022-03-24T05:24:22.118" v="315" actId="1076"/>
          <ac:spMkLst>
            <pc:docMk/>
            <pc:sldMk cId="497836798" sldId="288"/>
            <ac:spMk id="3" creationId="{F096871F-1A85-1661-4668-537BBB9CB2E4}"/>
          </ac:spMkLst>
        </pc:spChg>
        <pc:spChg chg="add del mod">
          <ac:chgData name="Ajaybharathi kesavarthanan" userId="c31327b2eee4b097" providerId="Windows Live" clId="Web-{8A4AF0E9-1D98-4D98-A21D-35E6CF3DB985}" dt="2022-03-24T05:00:04.708" v="86"/>
          <ac:spMkLst>
            <pc:docMk/>
            <pc:sldMk cId="497836798" sldId="288"/>
            <ac:spMk id="5" creationId="{4E5670AE-570B-D7CB-73D6-E65DA09534EC}"/>
          </ac:spMkLst>
        </pc:spChg>
        <pc:spChg chg="add del mod">
          <ac:chgData name="Ajaybharathi kesavarthanan" userId="c31327b2eee4b097" providerId="Windows Live" clId="Web-{8A4AF0E9-1D98-4D98-A21D-35E6CF3DB985}" dt="2022-03-24T05:00:11.130" v="88"/>
          <ac:spMkLst>
            <pc:docMk/>
            <pc:sldMk cId="497836798" sldId="288"/>
            <ac:spMk id="7" creationId="{585C8A65-855D-07B8-A9D1-F510EA3BB468}"/>
          </ac:spMkLst>
        </pc:spChg>
        <pc:spChg chg="add del mod">
          <ac:chgData name="Ajaybharathi kesavarthanan" userId="c31327b2eee4b097" providerId="Windows Live" clId="Web-{8A4AF0E9-1D98-4D98-A21D-35E6CF3DB985}" dt="2022-03-24T04:59:42.691" v="85"/>
          <ac:spMkLst>
            <pc:docMk/>
            <pc:sldMk cId="497836798" sldId="288"/>
            <ac:spMk id="9" creationId="{D49090B1-AAA5-20B5-5268-E4D8E3E4630F}"/>
          </ac:spMkLst>
        </pc:spChg>
        <pc:spChg chg="add del mod">
          <ac:chgData name="Ajaybharathi kesavarthanan" userId="c31327b2eee4b097" providerId="Windows Live" clId="Web-{8A4AF0E9-1D98-4D98-A21D-35E6CF3DB985}" dt="2022-03-24T05:00:18.083" v="90"/>
          <ac:spMkLst>
            <pc:docMk/>
            <pc:sldMk cId="497836798" sldId="288"/>
            <ac:spMk id="11" creationId="{8EAA54C6-8294-9510-3ED2-422551F804BD}"/>
          </ac:spMkLst>
        </pc:spChg>
        <pc:spChg chg="add mod">
          <ac:chgData name="Ajaybharathi kesavarthanan" userId="c31327b2eee4b097" providerId="Windows Live" clId="Web-{8A4AF0E9-1D98-4D98-A21D-35E6CF3DB985}" dt="2022-03-24T05:24:15.337" v="314" actId="1076"/>
          <ac:spMkLst>
            <pc:docMk/>
            <pc:sldMk cId="497836798" sldId="288"/>
            <ac:spMk id="12" creationId="{4399EFB1-46B2-E661-0C98-0F4C4A1812E1}"/>
          </ac:spMkLst>
        </pc:spChg>
        <pc:spChg chg="add mod">
          <ac:chgData name="Ajaybharathi kesavarthanan" userId="c31327b2eee4b097" providerId="Windows Live" clId="Web-{8A4AF0E9-1D98-4D98-A21D-35E6CF3DB985}" dt="2022-03-24T05:26:17.699" v="347" actId="20577"/>
          <ac:spMkLst>
            <pc:docMk/>
            <pc:sldMk cId="497836798" sldId="288"/>
            <ac:spMk id="13" creationId="{2FDE86F8-AE60-9D7D-FF67-2DBFF9BC134E}"/>
          </ac:spMkLst>
        </pc:spChg>
        <pc:spChg chg="add mod">
          <ac:chgData name="Ajaybharathi kesavarthanan" userId="c31327b2eee4b097" providerId="Windows Live" clId="Web-{8A4AF0E9-1D98-4D98-A21D-35E6CF3DB985}" dt="2022-03-24T05:23:37.977" v="306" actId="1076"/>
          <ac:spMkLst>
            <pc:docMk/>
            <pc:sldMk cId="497836798" sldId="288"/>
            <ac:spMk id="14" creationId="{B2E10757-3AE9-BED2-DA85-2D24A990E8D1}"/>
          </ac:spMkLst>
        </pc:spChg>
        <pc:spChg chg="add mod">
          <ac:chgData name="Ajaybharathi kesavarthanan" userId="c31327b2eee4b097" providerId="Windows Live" clId="Web-{8A4AF0E9-1D98-4D98-A21D-35E6CF3DB985}" dt="2022-03-24T05:24:55.807" v="322" actId="20577"/>
          <ac:spMkLst>
            <pc:docMk/>
            <pc:sldMk cId="497836798" sldId="288"/>
            <ac:spMk id="15" creationId="{6F4BED1A-17A9-7E39-16F7-B179791D4EF3}"/>
          </ac:spMkLst>
        </pc:spChg>
        <pc:spChg chg="add mod">
          <ac:chgData name="Ajaybharathi kesavarthanan" userId="c31327b2eee4b097" providerId="Windows Live" clId="Web-{8A4AF0E9-1D98-4D98-A21D-35E6CF3DB985}" dt="2022-03-24T05:25:20.932" v="329" actId="20577"/>
          <ac:spMkLst>
            <pc:docMk/>
            <pc:sldMk cId="497836798" sldId="288"/>
            <ac:spMk id="16" creationId="{26646C58-5826-A296-C254-01417822DA57}"/>
          </ac:spMkLst>
        </pc:spChg>
      </pc:sldChg>
    </pc:docChg>
  </pc:docChgLst>
  <pc:docChgLst>
    <pc:chgData name="Guest User" providerId="Windows Live" clId="Web-{DDEF93F0-F016-4D78-A630-CE22D8B39DD7}"/>
    <pc:docChg chg="addSld delSld modSld">
      <pc:chgData name="Guest User" userId="" providerId="Windows Live" clId="Web-{DDEF93F0-F016-4D78-A630-CE22D8B39DD7}" dt="2022-03-24T04:48:33.568" v="855" actId="20577"/>
      <pc:docMkLst>
        <pc:docMk/>
      </pc:docMkLst>
      <pc:sldChg chg="addSp delSp modSp">
        <pc:chgData name="Guest User" userId="" providerId="Windows Live" clId="Web-{DDEF93F0-F016-4D78-A630-CE22D8B39DD7}" dt="2022-03-24T04:29:22.987" v="417" actId="20577"/>
        <pc:sldMkLst>
          <pc:docMk/>
          <pc:sldMk cId="3027967980" sldId="257"/>
        </pc:sldMkLst>
        <pc:spChg chg="mod">
          <ac:chgData name="Guest User" userId="" providerId="Windows Live" clId="Web-{DDEF93F0-F016-4D78-A630-CE22D8B39DD7}" dt="2022-03-24T04:29:22.987" v="417" actId="20577"/>
          <ac:spMkLst>
            <pc:docMk/>
            <pc:sldMk cId="3027967980" sldId="257"/>
            <ac:spMk id="2" creationId="{00000000-0000-0000-0000-000000000000}"/>
          </ac:spMkLst>
        </pc:spChg>
        <pc:spChg chg="add mod">
          <ac:chgData name="Guest User" userId="" providerId="Windows Live" clId="Web-{DDEF93F0-F016-4D78-A630-CE22D8B39DD7}" dt="2022-03-24T04:16:50.193" v="213" actId="1076"/>
          <ac:spMkLst>
            <pc:docMk/>
            <pc:sldMk cId="3027967980" sldId="257"/>
            <ac:spMk id="3" creationId="{864DB924-E078-0FEC-C3BF-42D77F3A3F57}"/>
          </ac:spMkLst>
        </pc:spChg>
        <pc:spChg chg="del">
          <ac:chgData name="Guest User" userId="" providerId="Windows Live" clId="Web-{DDEF93F0-F016-4D78-A630-CE22D8B39DD7}" dt="2022-03-24T03:56:20.954" v="0"/>
          <ac:spMkLst>
            <pc:docMk/>
            <pc:sldMk cId="3027967980" sldId="257"/>
            <ac:spMk id="5" creationId="{376FD1C5-A518-4BB6-BCCA-9E09DFBBF8F6}"/>
          </ac:spMkLst>
        </pc:spChg>
      </pc:sldChg>
      <pc:sldChg chg="addSp modSp">
        <pc:chgData name="Guest User" userId="" providerId="Windows Live" clId="Web-{DDEF93F0-F016-4D78-A630-CE22D8B39DD7}" dt="2022-03-24T04:46:15.801" v="829" actId="1076"/>
        <pc:sldMkLst>
          <pc:docMk/>
          <pc:sldMk cId="1676885948" sldId="260"/>
        </pc:sldMkLst>
        <pc:spChg chg="mod">
          <ac:chgData name="Guest User" userId="" providerId="Windows Live" clId="Web-{DDEF93F0-F016-4D78-A630-CE22D8B39DD7}" dt="2022-03-24T04:22:43.574" v="312" actId="20577"/>
          <ac:spMkLst>
            <pc:docMk/>
            <pc:sldMk cId="1676885948" sldId="260"/>
            <ac:spMk id="2" creationId="{00000000-0000-0000-0000-000000000000}"/>
          </ac:spMkLst>
        </pc:spChg>
        <pc:spChg chg="add mod">
          <ac:chgData name="Guest User" userId="" providerId="Windows Live" clId="Web-{DDEF93F0-F016-4D78-A630-CE22D8B39DD7}" dt="2022-03-24T04:46:15.801" v="829" actId="1076"/>
          <ac:spMkLst>
            <pc:docMk/>
            <pc:sldMk cId="1676885948" sldId="260"/>
            <ac:spMk id="3" creationId="{4C2AA5B7-ECB6-9028-E3E8-2D061B0CF31C}"/>
          </ac:spMkLst>
        </pc:spChg>
      </pc:sldChg>
      <pc:sldChg chg="addSp delSp modSp">
        <pc:chgData name="Guest User" userId="" providerId="Windows Live" clId="Web-{DDEF93F0-F016-4D78-A630-CE22D8B39DD7}" dt="2022-03-24T04:09:01.217" v="125"/>
        <pc:sldMkLst>
          <pc:docMk/>
          <pc:sldMk cId="972584162" sldId="277"/>
        </pc:sldMkLst>
        <pc:spChg chg="add del">
          <ac:chgData name="Guest User" userId="" providerId="Windows Live" clId="Web-{DDEF93F0-F016-4D78-A630-CE22D8B39DD7}" dt="2022-03-24T04:08:25.091" v="118"/>
          <ac:spMkLst>
            <pc:docMk/>
            <pc:sldMk cId="972584162" sldId="277"/>
            <ac:spMk id="2" creationId="{B75BFDD6-8C23-4F79-9B87-55E80D40A9B1}"/>
          </ac:spMkLst>
        </pc:spChg>
        <pc:spChg chg="add del">
          <ac:chgData name="Guest User" userId="" providerId="Windows Live" clId="Web-{DDEF93F0-F016-4D78-A630-CE22D8B39DD7}" dt="2022-03-24T04:08:36.060" v="122"/>
          <ac:spMkLst>
            <pc:docMk/>
            <pc:sldMk cId="972584162" sldId="277"/>
            <ac:spMk id="4" creationId="{9D3B1F4E-D388-1A97-D2CC-39F18BECF9BD}"/>
          </ac:spMkLst>
        </pc:spChg>
        <pc:spChg chg="add del">
          <ac:chgData name="Guest User" userId="" providerId="Windows Live" clId="Web-{DDEF93F0-F016-4D78-A630-CE22D8B39DD7}" dt="2022-03-24T04:08:32.591" v="121"/>
          <ac:spMkLst>
            <pc:docMk/>
            <pc:sldMk cId="972584162" sldId="277"/>
            <ac:spMk id="5" creationId="{48349188-BA56-4FC8-7EA3-739BB50E16BB}"/>
          </ac:spMkLst>
        </pc:spChg>
        <pc:spChg chg="add del">
          <ac:chgData name="Guest User" userId="" providerId="Windows Live" clId="Web-{DDEF93F0-F016-4D78-A630-CE22D8B39DD7}" dt="2022-03-24T04:08:50.779" v="124"/>
          <ac:spMkLst>
            <pc:docMk/>
            <pc:sldMk cId="972584162" sldId="277"/>
            <ac:spMk id="6" creationId="{14BF8110-247F-C707-646C-949FE171EF39}"/>
          </ac:spMkLst>
        </pc:spChg>
        <pc:spChg chg="add mod">
          <ac:chgData name="Guest User" userId="" providerId="Windows Live" clId="Web-{DDEF93F0-F016-4D78-A630-CE22D8B39DD7}" dt="2022-03-24T04:09:01.217" v="125"/>
          <ac:spMkLst>
            <pc:docMk/>
            <pc:sldMk cId="972584162" sldId="277"/>
            <ac:spMk id="8" creationId="{5A1A9942-5177-22A7-9E0C-379BFA35429A}"/>
          </ac:spMkLst>
        </pc:spChg>
        <pc:picChg chg="del">
          <ac:chgData name="Guest User" userId="" providerId="Windows Live" clId="Web-{DDEF93F0-F016-4D78-A630-CE22D8B39DD7}" dt="2022-03-24T04:09:01.217" v="125"/>
          <ac:picMkLst>
            <pc:docMk/>
            <pc:sldMk cId="972584162" sldId="277"/>
            <ac:picMk id="3" creationId="{00000000-0000-0000-0000-000000000000}"/>
          </ac:picMkLst>
        </pc:picChg>
      </pc:sldChg>
      <pc:sldChg chg="del">
        <pc:chgData name="Guest User" userId="" providerId="Windows Live" clId="Web-{DDEF93F0-F016-4D78-A630-CE22D8B39DD7}" dt="2022-03-24T04:06:29.636" v="78"/>
        <pc:sldMkLst>
          <pc:docMk/>
          <pc:sldMk cId="1917251404" sldId="278"/>
        </pc:sldMkLst>
      </pc:sldChg>
      <pc:sldChg chg="del">
        <pc:chgData name="Guest User" userId="" providerId="Windows Live" clId="Web-{DDEF93F0-F016-4D78-A630-CE22D8B39DD7}" dt="2022-03-24T04:06:28.121" v="77"/>
        <pc:sldMkLst>
          <pc:docMk/>
          <pc:sldMk cId="2918643661" sldId="279"/>
        </pc:sldMkLst>
      </pc:sldChg>
      <pc:sldChg chg="addSp delSp modSp">
        <pc:chgData name="Guest User" userId="" providerId="Windows Live" clId="Web-{DDEF93F0-F016-4D78-A630-CE22D8B39DD7}" dt="2022-03-24T04:47:51.208" v="839" actId="20577"/>
        <pc:sldMkLst>
          <pc:docMk/>
          <pc:sldMk cId="3155930527" sldId="281"/>
        </pc:sldMkLst>
        <pc:spChg chg="mod">
          <ac:chgData name="Guest User" userId="" providerId="Windows Live" clId="Web-{DDEF93F0-F016-4D78-A630-CE22D8B39DD7}" dt="2022-03-24T04:12:16.158" v="143" actId="20577"/>
          <ac:spMkLst>
            <pc:docMk/>
            <pc:sldMk cId="3155930527" sldId="281"/>
            <ac:spMk id="2" creationId="{15CEC7BD-6F2F-5143-A996-D01CBF63184B}"/>
          </ac:spMkLst>
        </pc:spChg>
        <pc:spChg chg="add mod">
          <ac:chgData name="Guest User" userId="" providerId="Windows Live" clId="Web-{DDEF93F0-F016-4D78-A630-CE22D8B39DD7}" dt="2022-03-24T04:28:14.751" v="404" actId="20577"/>
          <ac:spMkLst>
            <pc:docMk/>
            <pc:sldMk cId="3155930527" sldId="281"/>
            <ac:spMk id="3" creationId="{159382B7-556C-80C8-9A4C-1092976F3C61}"/>
          </ac:spMkLst>
        </pc:spChg>
        <pc:spChg chg="add mod">
          <ac:chgData name="Guest User" userId="" providerId="Windows Live" clId="Web-{DDEF93F0-F016-4D78-A630-CE22D8B39DD7}" dt="2022-03-24T04:28:34.174" v="408" actId="1076"/>
          <ac:spMkLst>
            <pc:docMk/>
            <pc:sldMk cId="3155930527" sldId="281"/>
            <ac:spMk id="4" creationId="{814E214B-78A9-64A4-E2BF-F35D594D545C}"/>
          </ac:spMkLst>
        </pc:spChg>
        <pc:spChg chg="add del mod">
          <ac:chgData name="Guest User" userId="" providerId="Windows Live" clId="Web-{DDEF93F0-F016-4D78-A630-CE22D8B39DD7}" dt="2022-03-24T04:02:50.351" v="21"/>
          <ac:spMkLst>
            <pc:docMk/>
            <pc:sldMk cId="3155930527" sldId="281"/>
            <ac:spMk id="5" creationId="{4BBCB92D-3945-3AC2-84D4-EB05139ACA94}"/>
          </ac:spMkLst>
        </pc:spChg>
        <pc:spChg chg="add del mod">
          <ac:chgData name="Guest User" userId="" providerId="Windows Live" clId="Web-{DDEF93F0-F016-4D78-A630-CE22D8B39DD7}" dt="2022-03-24T04:04:21.650" v="54"/>
          <ac:spMkLst>
            <pc:docMk/>
            <pc:sldMk cId="3155930527" sldId="281"/>
            <ac:spMk id="6" creationId="{37FDB97F-FD3F-D74F-9E6E-C19FE12D370D}"/>
          </ac:spMkLst>
        </pc:spChg>
        <pc:spChg chg="add del">
          <ac:chgData name="Guest User" userId="" providerId="Windows Live" clId="Web-{DDEF93F0-F016-4D78-A630-CE22D8B39DD7}" dt="2022-03-24T04:03:09.867" v="25"/>
          <ac:spMkLst>
            <pc:docMk/>
            <pc:sldMk cId="3155930527" sldId="281"/>
            <ac:spMk id="7" creationId="{7DEB3CA6-9E90-25AF-5CED-7F5C4FE5EFB3}"/>
          </ac:spMkLst>
        </pc:spChg>
        <pc:spChg chg="add del mod">
          <ac:chgData name="Guest User" userId="" providerId="Windows Live" clId="Web-{DDEF93F0-F016-4D78-A630-CE22D8B39DD7}" dt="2022-03-24T04:04:13.025" v="47"/>
          <ac:spMkLst>
            <pc:docMk/>
            <pc:sldMk cId="3155930527" sldId="281"/>
            <ac:spMk id="8" creationId="{8DBD7F6B-DCA1-0D8F-979D-ED7764BD8F85}"/>
          </ac:spMkLst>
        </pc:spChg>
        <pc:spChg chg="add mod">
          <ac:chgData name="Guest User" userId="" providerId="Windows Live" clId="Web-{DDEF93F0-F016-4D78-A630-CE22D8B39DD7}" dt="2022-03-24T04:47:45.865" v="838" actId="1076"/>
          <ac:spMkLst>
            <pc:docMk/>
            <pc:sldMk cId="3155930527" sldId="281"/>
            <ac:spMk id="9" creationId="{F43E842E-724C-65CB-5E62-029DF29B414A}"/>
          </ac:spMkLst>
        </pc:spChg>
        <pc:spChg chg="add mod">
          <ac:chgData name="Guest User" userId="" providerId="Windows Live" clId="Web-{DDEF93F0-F016-4D78-A630-CE22D8B39DD7}" dt="2022-03-24T04:47:51.208" v="839" actId="20577"/>
          <ac:spMkLst>
            <pc:docMk/>
            <pc:sldMk cId="3155930527" sldId="281"/>
            <ac:spMk id="10" creationId="{DA3A34AA-12D5-32D5-FBA3-F6B75A8DCDC2}"/>
          </ac:spMkLst>
        </pc:spChg>
      </pc:sldChg>
      <pc:sldChg chg="addSp delSp modSp">
        <pc:chgData name="Guest User" userId="" providerId="Windows Live" clId="Web-{DDEF93F0-F016-4D78-A630-CE22D8B39DD7}" dt="2022-03-24T04:18:54.336" v="252" actId="20577"/>
        <pc:sldMkLst>
          <pc:docMk/>
          <pc:sldMk cId="408878482" sldId="282"/>
        </pc:sldMkLst>
        <pc:spChg chg="mod">
          <ac:chgData name="Guest User" userId="" providerId="Windows Live" clId="Web-{DDEF93F0-F016-4D78-A630-CE22D8B39DD7}" dt="2022-03-24T04:12:26.314" v="148" actId="20577"/>
          <ac:spMkLst>
            <pc:docMk/>
            <pc:sldMk cId="408878482" sldId="282"/>
            <ac:spMk id="2" creationId="{3E601224-0E77-E642-BC36-872070A67649}"/>
          </ac:spMkLst>
        </pc:spChg>
        <pc:spChg chg="add mod">
          <ac:chgData name="Guest User" userId="" providerId="Windows Live" clId="Web-{DDEF93F0-F016-4D78-A630-CE22D8B39DD7}" dt="2022-03-24T04:14:05.659" v="175" actId="20577"/>
          <ac:spMkLst>
            <pc:docMk/>
            <pc:sldMk cId="408878482" sldId="282"/>
            <ac:spMk id="3" creationId="{F29A8FC7-DE65-758D-BFCD-AC5B1CF8221B}"/>
          </ac:spMkLst>
        </pc:spChg>
        <pc:spChg chg="add mod">
          <ac:chgData name="Guest User" userId="" providerId="Windows Live" clId="Web-{DDEF93F0-F016-4D78-A630-CE22D8B39DD7}" dt="2022-03-24T04:17:58.585" v="247" actId="1076"/>
          <ac:spMkLst>
            <pc:docMk/>
            <pc:sldMk cId="408878482" sldId="282"/>
            <ac:spMk id="4" creationId="{0223BD3B-4D49-AD4C-44F2-20EF18A56369}"/>
          </ac:spMkLst>
        </pc:spChg>
        <pc:spChg chg="add mod">
          <ac:chgData name="Guest User" userId="" providerId="Windows Live" clId="Web-{DDEF93F0-F016-4D78-A630-CE22D8B39DD7}" dt="2022-03-24T04:12:26.377" v="151" actId="20577"/>
          <ac:spMkLst>
            <pc:docMk/>
            <pc:sldMk cId="408878482" sldId="282"/>
            <ac:spMk id="5" creationId="{AFA8D6F4-FB79-2D3A-483D-B92EC8067370}"/>
          </ac:spMkLst>
        </pc:spChg>
        <pc:spChg chg="add mod">
          <ac:chgData name="Guest User" userId="" providerId="Windows Live" clId="Web-{DDEF93F0-F016-4D78-A630-CE22D8B39DD7}" dt="2022-03-24T04:18:41.492" v="249" actId="20577"/>
          <ac:spMkLst>
            <pc:docMk/>
            <pc:sldMk cId="408878482" sldId="282"/>
            <ac:spMk id="6" creationId="{5C6813DB-C641-A542-E0FF-88A7EA77E8FC}"/>
          </ac:spMkLst>
        </pc:spChg>
        <pc:spChg chg="add mod">
          <ac:chgData name="Guest User" userId="" providerId="Windows Live" clId="Web-{DDEF93F0-F016-4D78-A630-CE22D8B39DD7}" dt="2022-03-24T04:18:18.007" v="248" actId="20577"/>
          <ac:spMkLst>
            <pc:docMk/>
            <pc:sldMk cId="408878482" sldId="282"/>
            <ac:spMk id="7" creationId="{968E6DCD-C205-CA0F-BF30-57D70B689158}"/>
          </ac:spMkLst>
        </pc:spChg>
        <pc:spChg chg="add mod">
          <ac:chgData name="Guest User" userId="" providerId="Windows Live" clId="Web-{DDEF93F0-F016-4D78-A630-CE22D8B39DD7}" dt="2022-03-24T04:18:44.320" v="250" actId="20577"/>
          <ac:spMkLst>
            <pc:docMk/>
            <pc:sldMk cId="408878482" sldId="282"/>
            <ac:spMk id="8" creationId="{26D12984-93C0-E7B4-135A-5ABCD9E9A919}"/>
          </ac:spMkLst>
        </pc:spChg>
        <pc:spChg chg="add mod">
          <ac:chgData name="Guest User" userId="" providerId="Windows Live" clId="Web-{DDEF93F0-F016-4D78-A630-CE22D8B39DD7}" dt="2022-03-24T04:18:49.961" v="251" actId="20577"/>
          <ac:spMkLst>
            <pc:docMk/>
            <pc:sldMk cId="408878482" sldId="282"/>
            <ac:spMk id="9" creationId="{A5093602-BC58-1654-D881-7EA5BE309E1B}"/>
          </ac:spMkLst>
        </pc:spChg>
        <pc:spChg chg="add mod">
          <ac:chgData name="Guest User" userId="" providerId="Windows Live" clId="Web-{DDEF93F0-F016-4D78-A630-CE22D8B39DD7}" dt="2022-03-24T04:18:54.336" v="252" actId="20577"/>
          <ac:spMkLst>
            <pc:docMk/>
            <pc:sldMk cId="408878482" sldId="282"/>
            <ac:spMk id="10" creationId="{34BF4457-41EB-615B-3A1B-072249E3C59A}"/>
          </ac:spMkLst>
        </pc:spChg>
        <pc:spChg chg="add mod">
          <ac:chgData name="Guest User" userId="" providerId="Windows Live" clId="Web-{DDEF93F0-F016-4D78-A630-CE22D8B39DD7}" dt="2022-03-24T04:13:10.862" v="164" actId="20577"/>
          <ac:spMkLst>
            <pc:docMk/>
            <pc:sldMk cId="408878482" sldId="282"/>
            <ac:spMk id="11" creationId="{2F9DC36B-8A3C-CD64-FC1D-02E079C38519}"/>
          </ac:spMkLst>
        </pc:spChg>
        <pc:cxnChg chg="add del mod">
          <ac:chgData name="Guest User" userId="" providerId="Windows Live" clId="Web-{DDEF93F0-F016-4D78-A630-CE22D8B39DD7}" dt="2022-03-24T04:15:07.254" v="181"/>
          <ac:cxnSpMkLst>
            <pc:docMk/>
            <pc:sldMk cId="408878482" sldId="282"/>
            <ac:cxnSpMk id="12" creationId="{C68F944F-19E7-940D-7854-38931A8BCA26}"/>
          </ac:cxnSpMkLst>
        </pc:cxnChg>
      </pc:sldChg>
      <pc:sldChg chg="modSp">
        <pc:chgData name="Guest User" userId="" providerId="Windows Live" clId="Web-{DDEF93F0-F016-4D78-A630-CE22D8B39DD7}" dt="2022-03-24T04:27:55.782" v="401" actId="20577"/>
        <pc:sldMkLst>
          <pc:docMk/>
          <pc:sldMk cId="1687402724" sldId="283"/>
        </pc:sldMkLst>
        <pc:spChg chg="mod">
          <ac:chgData name="Guest User" userId="" providerId="Windows Live" clId="Web-{DDEF93F0-F016-4D78-A630-CE22D8B39DD7}" dt="2022-03-24T04:27:55.782" v="401" actId="20577"/>
          <ac:spMkLst>
            <pc:docMk/>
            <pc:sldMk cId="1687402724" sldId="283"/>
            <ac:spMk id="2" creationId="{49F275D7-9B15-374F-B814-D4367F3D268D}"/>
          </ac:spMkLst>
        </pc:spChg>
        <pc:spChg chg="mod">
          <ac:chgData name="Guest User" userId="" providerId="Windows Live" clId="Web-{DDEF93F0-F016-4D78-A630-CE22D8B39DD7}" dt="2022-03-24T04:27:44.938" v="394" actId="1076"/>
          <ac:spMkLst>
            <pc:docMk/>
            <pc:sldMk cId="1687402724" sldId="283"/>
            <ac:spMk id="3" creationId="{A58982D7-B592-D304-77CB-EB61F5AF06C8}"/>
          </ac:spMkLst>
        </pc:spChg>
      </pc:sldChg>
      <pc:sldChg chg="del">
        <pc:chgData name="Guest User" userId="" providerId="Windows Live" clId="Web-{DDEF93F0-F016-4D78-A630-CE22D8B39DD7}" dt="2022-03-24T04:46:48.661" v="830"/>
        <pc:sldMkLst>
          <pc:docMk/>
          <pc:sldMk cId="3998464545" sldId="286"/>
        </pc:sldMkLst>
      </pc:sldChg>
      <pc:sldChg chg="addSp delSp modSp">
        <pc:chgData name="Guest User" userId="" providerId="Windows Live" clId="Web-{DDEF93F0-F016-4D78-A630-CE22D8B39DD7}" dt="2022-03-24T04:48:33.568" v="855" actId="20577"/>
        <pc:sldMkLst>
          <pc:docMk/>
          <pc:sldMk cId="848482602" sldId="287"/>
        </pc:sldMkLst>
        <pc:spChg chg="mod">
          <ac:chgData name="Guest User" userId="" providerId="Windows Live" clId="Web-{DDEF93F0-F016-4D78-A630-CE22D8B39DD7}" dt="2022-03-24T04:27:31.704" v="391" actId="20577"/>
          <ac:spMkLst>
            <pc:docMk/>
            <pc:sldMk cId="848482602" sldId="287"/>
            <ac:spMk id="2" creationId="{15CEC7BD-6F2F-5143-A996-D01CBF63184B}"/>
          </ac:spMkLst>
        </pc:spChg>
        <pc:spChg chg="add del">
          <ac:chgData name="Guest User" userId="" providerId="Windows Live" clId="Web-{DDEF93F0-F016-4D78-A630-CE22D8B39DD7}" dt="2022-03-24T04:20:35.806" v="275"/>
          <ac:spMkLst>
            <pc:docMk/>
            <pc:sldMk cId="848482602" sldId="287"/>
            <ac:spMk id="3" creationId="{B10294A3-3746-138F-5917-B09F34163D97}"/>
          </ac:spMkLst>
        </pc:spChg>
        <pc:spChg chg="add del mod">
          <ac:chgData name="Guest User" userId="" providerId="Windows Live" clId="Web-{DDEF93F0-F016-4D78-A630-CE22D8B39DD7}" dt="2022-03-24T04:20:35.806" v="275"/>
          <ac:spMkLst>
            <pc:docMk/>
            <pc:sldMk cId="848482602" sldId="287"/>
            <ac:spMk id="4" creationId="{5452B244-1145-9217-A528-6C8EEA234DA5}"/>
          </ac:spMkLst>
        </pc:spChg>
        <pc:spChg chg="add del">
          <ac:chgData name="Guest User" userId="" providerId="Windows Live" clId="Web-{DDEF93F0-F016-4D78-A630-CE22D8B39DD7}" dt="2022-03-24T04:20:35.806" v="275"/>
          <ac:spMkLst>
            <pc:docMk/>
            <pc:sldMk cId="848482602" sldId="287"/>
            <ac:spMk id="6" creationId="{C4EA5E1E-EF15-1EDD-7FC9-059B8CE4B488}"/>
          </ac:spMkLst>
        </pc:spChg>
        <pc:spChg chg="add del">
          <ac:chgData name="Guest User" userId="" providerId="Windows Live" clId="Web-{DDEF93F0-F016-4D78-A630-CE22D8B39DD7}" dt="2022-03-24T04:20:35.806" v="275"/>
          <ac:spMkLst>
            <pc:docMk/>
            <pc:sldMk cId="848482602" sldId="287"/>
            <ac:spMk id="7" creationId="{68FDB282-86AE-CBF6-63D7-8C4B4E1FC296}"/>
          </ac:spMkLst>
        </pc:spChg>
        <pc:spChg chg="add mod">
          <ac:chgData name="Guest User" userId="" providerId="Windows Live" clId="Web-{DDEF93F0-F016-4D78-A630-CE22D8B39DD7}" dt="2022-03-24T04:48:33.568" v="855" actId="20577"/>
          <ac:spMkLst>
            <pc:docMk/>
            <pc:sldMk cId="848482602" sldId="287"/>
            <ac:spMk id="8" creationId="{46C0F6CA-57F7-77F5-DB43-8845C03B44C6}"/>
          </ac:spMkLst>
        </pc:spChg>
        <pc:cxnChg chg="add del">
          <ac:chgData name="Guest User" userId="" providerId="Windows Live" clId="Web-{DDEF93F0-F016-4D78-A630-CE22D8B39DD7}" dt="2022-03-24T04:20:35.806" v="275"/>
          <ac:cxnSpMkLst>
            <pc:docMk/>
            <pc:sldMk cId="848482602" sldId="287"/>
            <ac:cxnSpMk id="5" creationId="{A9810E58-9789-18A5-BC5B-7E0A010FF1A8}"/>
          </ac:cxnSpMkLst>
        </pc:cxnChg>
      </pc:sldChg>
      <pc:sldChg chg="addSp modSp new">
        <pc:chgData name="Guest User" userId="" providerId="Windows Live" clId="Web-{DDEF93F0-F016-4D78-A630-CE22D8B39DD7}" dt="2022-03-24T04:27:15.250" v="387" actId="20577"/>
        <pc:sldMkLst>
          <pc:docMk/>
          <pc:sldMk cId="497836798" sldId="288"/>
        </pc:sldMkLst>
        <pc:spChg chg="mod">
          <ac:chgData name="Guest User" userId="" providerId="Windows Live" clId="Web-{DDEF93F0-F016-4D78-A630-CE22D8B39DD7}" dt="2022-03-24T04:27:15.250" v="387" actId="20577"/>
          <ac:spMkLst>
            <pc:docMk/>
            <pc:sldMk cId="497836798" sldId="288"/>
            <ac:spMk id="2" creationId="{27CA2331-4598-422F-C8C1-5E39B51667B9}"/>
          </ac:spMkLst>
        </pc:spChg>
        <pc:spChg chg="add mod">
          <ac:chgData name="Guest User" userId="" providerId="Windows Live" clId="Web-{DDEF93F0-F016-4D78-A630-CE22D8B39DD7}" dt="2022-03-24T04:27:09.907" v="386" actId="20577"/>
          <ac:spMkLst>
            <pc:docMk/>
            <pc:sldMk cId="497836798" sldId="288"/>
            <ac:spMk id="3" creationId="{F096871F-1A85-1661-4668-537BBB9CB2E4}"/>
          </ac:spMkLst>
        </pc:spChg>
      </pc:sldChg>
    </pc:docChg>
  </pc:docChgLst>
  <pc:docChgLst>
    <pc:chgData name="Guest User" providerId="Windows Live" clId="Web-{33CE702E-C7FD-4A47-8C35-C30473041D3A}"/>
    <pc:docChg chg="modSld">
      <pc:chgData name="Guest User" userId="" providerId="Windows Live" clId="Web-{33CE702E-C7FD-4A47-8C35-C30473041D3A}" dt="2022-03-24T04:05:50.318" v="81" actId="1076"/>
      <pc:docMkLst>
        <pc:docMk/>
      </pc:docMkLst>
      <pc:sldChg chg="addSp modSp">
        <pc:chgData name="Guest User" userId="" providerId="Windows Live" clId="Web-{33CE702E-C7FD-4A47-8C35-C30473041D3A}" dt="2022-03-24T04:05:50.318" v="81" actId="1076"/>
        <pc:sldMkLst>
          <pc:docMk/>
          <pc:sldMk cId="1687402724" sldId="283"/>
        </pc:sldMkLst>
        <pc:spChg chg="mod">
          <ac:chgData name="Guest User" userId="" providerId="Windows Live" clId="Web-{33CE702E-C7FD-4A47-8C35-C30473041D3A}" dt="2022-03-24T04:05:01.848" v="73" actId="20577"/>
          <ac:spMkLst>
            <pc:docMk/>
            <pc:sldMk cId="1687402724" sldId="283"/>
            <ac:spMk id="2" creationId="{49F275D7-9B15-374F-B814-D4367F3D268D}"/>
          </ac:spMkLst>
        </pc:spChg>
        <pc:spChg chg="add mod">
          <ac:chgData name="Guest User" userId="" providerId="Windows Live" clId="Web-{33CE702E-C7FD-4A47-8C35-C30473041D3A}" dt="2022-03-24T04:05:50.318" v="81" actId="1076"/>
          <ac:spMkLst>
            <pc:docMk/>
            <pc:sldMk cId="1687402724" sldId="283"/>
            <ac:spMk id="3" creationId="{A58982D7-B592-D304-77CB-EB61F5AF06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1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/>
              <a:t>Presentation t</a:t>
            </a:r>
            <a:r>
              <a:rPr lang="en-US" err="1"/>
              <a:t>itle</a:t>
            </a:r>
            <a:r>
              <a:rPr lang="en-US"/>
              <a:t> </a:t>
            </a:r>
            <a:br>
              <a:rPr lang="en-US"/>
            </a:br>
            <a:r>
              <a:rPr lang="en-US"/>
              <a:t>goes here</a:t>
            </a:r>
            <a:endParaRPr lang="uk-UA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err="1"/>
              <a:t>Date</a:t>
            </a:r>
            <a:r>
              <a:rPr lang="pl-PL"/>
              <a:t> </a:t>
            </a:r>
            <a:r>
              <a:rPr lang="pl-PL" err="1"/>
              <a:t>goes</a:t>
            </a:r>
            <a:r>
              <a:rPr lang="pl-PL"/>
              <a:t> </a:t>
            </a:r>
            <a:r>
              <a:rPr lang="pl-PL" err="1"/>
              <a:t>here</a:t>
            </a:r>
            <a:endParaRPr lang="pl-PL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/>
              <a:t>Title goes here</a:t>
            </a:r>
            <a:endParaRPr lang="uk-UA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jeevan.naga@aspiresys.biz" TargetMode="External"/><Relationship Id="rId3" Type="http://schemas.openxmlformats.org/officeDocument/2006/relationships/hyperlink" Target="mailto:aakaash.manimaran@aspiresystems.biz" TargetMode="External"/><Relationship Id="rId7" Type="http://schemas.openxmlformats.org/officeDocument/2006/relationships/hyperlink" Target="mailto:atsaya.arivunidhi@aspiresystems.biz" TargetMode="External"/><Relationship Id="rId12" Type="http://schemas.openxmlformats.org/officeDocument/2006/relationships/hyperlink" Target="mailto:vidhya.velmurugan@aspiresystems.bi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aravinth.subraman@aspiresys.biz" TargetMode="External"/><Relationship Id="rId11" Type="http://schemas.openxmlformats.org/officeDocument/2006/relationships/hyperlink" Target="mailto:madujith.ayyasamy@aspiresystems.biz" TargetMode="External"/><Relationship Id="rId5" Type="http://schemas.openxmlformats.org/officeDocument/2006/relationships/hyperlink" Target="mailto:archana.murug@aspiresys.biz" TargetMode="External"/><Relationship Id="rId10" Type="http://schemas.openxmlformats.org/officeDocument/2006/relationships/hyperlink" Target="mailto:logesh.karthik@aspiresystems.biz" TargetMode="External"/><Relationship Id="rId4" Type="http://schemas.openxmlformats.org/officeDocument/2006/relationships/hyperlink" Target="mailto:ajay.kesav@aspiresystems.biz" TargetMode="External"/><Relationship Id="rId9" Type="http://schemas.openxmlformats.org/officeDocument/2006/relationships/hyperlink" Target="mailto:karthick.selva@aspiresys.bi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888" y="2537904"/>
            <a:ext cx="7876673" cy="1712033"/>
          </a:xfrm>
        </p:spPr>
        <p:txBody>
          <a:bodyPr/>
          <a:lstStyle/>
          <a:p>
            <a:r>
              <a:rPr lang="en-US" sz="5850">
                <a:latin typeface="Calibri"/>
                <a:ea typeface="Calibri"/>
                <a:cs typeface="Calibri"/>
              </a:rPr>
              <a:t>About Aspire Systems</a:t>
            </a:r>
            <a:br>
              <a:rPr lang="en-US" sz="5850">
                <a:latin typeface="Calibri"/>
                <a:ea typeface="Calibri"/>
                <a:cs typeface="Calibri"/>
              </a:rPr>
            </a:br>
            <a:endParaRPr lang="en-US" sz="58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DB924-E078-0FEC-C3BF-42D77F3A3F57}"/>
              </a:ext>
            </a:extLst>
          </p:cNvPr>
          <p:cNvSpPr txBox="1"/>
          <p:nvPr/>
        </p:nvSpPr>
        <p:spPr>
          <a:xfrm>
            <a:off x="401371" y="2536479"/>
            <a:ext cx="30298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solidFill>
                  <a:srgbClr val="7030A0"/>
                </a:solidFill>
              </a:rPr>
              <a:t>Tenacious</a:t>
            </a:r>
            <a:endParaRPr lang="en-US" sz="540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7" y="604978"/>
            <a:ext cx="10645935" cy="507088"/>
          </a:xfrm>
        </p:spPr>
        <p:txBody>
          <a:bodyPr/>
          <a:lstStyle/>
          <a:p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Teammates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AA5B7-ECB6-9028-E3E8-2D061B0CF31C}"/>
              </a:ext>
            </a:extLst>
          </p:cNvPr>
          <p:cNvSpPr txBox="1"/>
          <p:nvPr/>
        </p:nvSpPr>
        <p:spPr>
          <a:xfrm>
            <a:off x="2408221" y="1570778"/>
            <a:ext cx="2456507" cy="5035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Aakaash </a:t>
            </a:r>
            <a:r>
              <a:rPr lang="en-US">
                <a:solidFill>
                  <a:srgbClr val="7030A0"/>
                </a:solidFill>
                <a:ea typeface="Calibri"/>
                <a:cs typeface="Calibri"/>
              </a:rPr>
              <a:t>M</a:t>
            </a:r>
            <a:r>
              <a:rPr lang="en-US">
                <a:ea typeface="Calibri"/>
                <a:cs typeface="Calibri"/>
              </a:rPr>
              <a:t>          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err="1">
                <a:ea typeface="+mn-lt"/>
                <a:cs typeface="+mn-lt"/>
              </a:rPr>
              <a:t>Ajaybharathi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K    </a:t>
            </a:r>
            <a:endParaRPr lang="en-US">
              <a:solidFill>
                <a:srgbClr val="7030A0"/>
              </a:solidFill>
              <a:ea typeface="+mn-lt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Archana </a:t>
            </a:r>
            <a:r>
              <a:rPr lang="en-US">
                <a:solidFill>
                  <a:srgbClr val="7030A0"/>
                </a:solidFill>
                <a:ea typeface="Calibri"/>
                <a:cs typeface="Calibri"/>
              </a:rPr>
              <a:t>M </a:t>
            </a:r>
            <a:r>
              <a:rPr lang="en-US">
                <a:ea typeface="Calibri"/>
                <a:cs typeface="Calibri"/>
              </a:rPr>
              <a:t>         </a:t>
            </a:r>
          </a:p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Aravinth </a:t>
            </a:r>
            <a:r>
              <a:rPr lang="en-US">
                <a:solidFill>
                  <a:srgbClr val="7030A0"/>
                </a:solidFill>
                <a:ea typeface="Calibri"/>
                <a:cs typeface="Calibri"/>
              </a:rPr>
              <a:t>S  </a:t>
            </a:r>
            <a:r>
              <a:rPr lang="en-US">
                <a:ea typeface="Calibri"/>
                <a:cs typeface="Calibri"/>
              </a:rPr>
              <a:t>          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err="1">
                <a:ea typeface="Calibri"/>
                <a:cs typeface="Calibri"/>
              </a:rPr>
              <a:t>Atsaya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>
                <a:solidFill>
                  <a:srgbClr val="7030A0"/>
                </a:solidFill>
                <a:ea typeface="Calibri"/>
                <a:cs typeface="Calibri"/>
              </a:rPr>
              <a:t>A </a:t>
            </a:r>
            <a:r>
              <a:rPr lang="en-US">
                <a:ea typeface="Calibri"/>
                <a:cs typeface="Calibri"/>
              </a:rPr>
              <a:t>              </a:t>
            </a:r>
          </a:p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Jeevanantham </a:t>
            </a:r>
            <a:r>
              <a:rPr lang="en-US">
                <a:solidFill>
                  <a:srgbClr val="7030A0"/>
                </a:solidFill>
                <a:ea typeface="Calibri"/>
                <a:cs typeface="Calibri"/>
              </a:rPr>
              <a:t>N</a:t>
            </a:r>
            <a:r>
              <a:rPr lang="en-US">
                <a:ea typeface="Calibri"/>
                <a:cs typeface="Calibri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Karthickraja </a:t>
            </a:r>
            <a:r>
              <a:rPr lang="en-US">
                <a:solidFill>
                  <a:srgbClr val="7030A0"/>
                </a:solidFill>
                <a:ea typeface="Calibri"/>
                <a:cs typeface="Calibri"/>
              </a:rPr>
              <a:t>S</a:t>
            </a:r>
            <a:r>
              <a:rPr lang="en-US">
                <a:ea typeface="Calibri"/>
                <a:cs typeface="Calibri"/>
              </a:rPr>
              <a:t>       </a:t>
            </a:r>
          </a:p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Logesh Kumar </a:t>
            </a:r>
            <a:r>
              <a:rPr lang="en-US">
                <a:solidFill>
                  <a:srgbClr val="7030A0"/>
                </a:solidFill>
                <a:ea typeface="Calibri"/>
                <a:cs typeface="Calibri"/>
              </a:rPr>
              <a:t>K</a:t>
            </a:r>
            <a:r>
              <a:rPr lang="en-US">
                <a:ea typeface="Calibri"/>
                <a:cs typeface="Calibri"/>
              </a:rPr>
              <a:t>   </a:t>
            </a:r>
          </a:p>
          <a:p>
            <a:pPr>
              <a:lnSpc>
                <a:spcPct val="150000"/>
              </a:lnSpc>
            </a:pPr>
            <a:r>
              <a:rPr lang="en-US" err="1">
                <a:ea typeface="Calibri"/>
                <a:cs typeface="Calibri"/>
              </a:rPr>
              <a:t>Madujith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>
                <a:solidFill>
                  <a:srgbClr val="7030A0"/>
                </a:solidFill>
                <a:ea typeface="Calibri"/>
                <a:cs typeface="Calibri"/>
              </a:rPr>
              <a:t>M A </a:t>
            </a:r>
            <a:r>
              <a:rPr lang="en-US">
                <a:ea typeface="Calibri"/>
                <a:cs typeface="Calibri"/>
              </a:rPr>
              <a:t>      </a:t>
            </a:r>
          </a:p>
          <a:p>
            <a:pPr>
              <a:lnSpc>
                <a:spcPct val="150000"/>
              </a:lnSpc>
            </a:pPr>
            <a:r>
              <a:rPr lang="en-US" err="1">
                <a:ea typeface="Calibri"/>
                <a:cs typeface="Calibri"/>
              </a:rPr>
              <a:t>Vidhyapriya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>
                <a:solidFill>
                  <a:srgbClr val="7030A0"/>
                </a:solidFill>
                <a:ea typeface="Calibri"/>
                <a:cs typeface="Calibri"/>
              </a:rPr>
              <a:t>V    </a:t>
            </a:r>
            <a:r>
              <a:rPr lang="en-US">
                <a:ea typeface="Calibri"/>
                <a:cs typeface="Calibri"/>
              </a:rPr>
              <a:t>   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F8CB5-7827-5E48-FCFD-4B859D679294}"/>
              </a:ext>
            </a:extLst>
          </p:cNvPr>
          <p:cNvSpPr txBox="1"/>
          <p:nvPr/>
        </p:nvSpPr>
        <p:spPr>
          <a:xfrm>
            <a:off x="7515885" y="1570776"/>
            <a:ext cx="32864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A95660BB-A369-9B0D-411C-EA79998F324B}"/>
              </a:ext>
            </a:extLst>
          </p:cNvPr>
          <p:cNvSpPr txBox="1"/>
          <p:nvPr/>
        </p:nvSpPr>
        <p:spPr>
          <a:xfrm>
            <a:off x="4437707" y="1570776"/>
            <a:ext cx="4335100" cy="586635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–  </a:t>
            </a:r>
            <a:r>
              <a:rPr lang="en-US">
                <a:hlinkClick r:id="rId3"/>
              </a:rPr>
              <a:t>aakaash.manimaran@aspiresystems.biz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–  </a:t>
            </a:r>
            <a:r>
              <a:rPr lang="en-US">
                <a:cs typeface="Calibri"/>
                <a:hlinkClick r:id="rId4"/>
              </a:rPr>
              <a:t>ajay.kesav@aspiresystems.biz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–  </a:t>
            </a:r>
            <a:r>
              <a:rPr lang="en-US">
                <a:cs typeface="Calibri"/>
                <a:hlinkClick r:id="rId5"/>
              </a:rPr>
              <a:t>archana.murug@aspiresys.biz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–  </a:t>
            </a:r>
            <a:r>
              <a:rPr lang="en-US">
                <a:cs typeface="Calibri"/>
                <a:hlinkClick r:id="rId6"/>
              </a:rPr>
              <a:t>aravinth.subraman@aspiresys.biz</a:t>
            </a: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–  </a:t>
            </a:r>
            <a:r>
              <a:rPr lang="en-US">
                <a:cs typeface="Calibri"/>
                <a:hlinkClick r:id="rId7"/>
              </a:rPr>
              <a:t>atsaya.arivunidhi@aspiresystems.biz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–  </a:t>
            </a:r>
            <a:r>
              <a:rPr lang="en-US">
                <a:cs typeface="Calibri"/>
                <a:hlinkClick r:id="rId8"/>
              </a:rPr>
              <a:t>jeevan.naga@aspiresys.biz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–  </a:t>
            </a:r>
            <a:r>
              <a:rPr lang="en-US">
                <a:cs typeface="Calibri"/>
                <a:hlinkClick r:id="rId9"/>
              </a:rPr>
              <a:t>karthick.selva@aspiresys.biz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–  </a:t>
            </a:r>
            <a:r>
              <a:rPr lang="en-US">
                <a:cs typeface="Calibri"/>
                <a:hlinkClick r:id="rId10"/>
              </a:rPr>
              <a:t>logesh.karthik@aspiresystems.biz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–  </a:t>
            </a:r>
            <a:r>
              <a:rPr lang="en-US">
                <a:cs typeface="Calibri"/>
                <a:hlinkClick r:id="rId11"/>
              </a:rPr>
              <a:t>madujith.ayyasamy@aspiresystems.biz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–  </a:t>
            </a:r>
            <a:r>
              <a:rPr lang="en-US">
                <a:cs typeface="Calibri"/>
                <a:hlinkClick r:id="rId12"/>
              </a:rPr>
              <a:t>vidhya.velmurugan@aspiresystems.biz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88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2331-4598-422F-C8C1-5E39B516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History</a:t>
            </a:r>
            <a:endParaRPr lang="en-US">
              <a:solidFill>
                <a:srgbClr val="7030A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6871F-1A85-1661-4668-537BBB9CB2E4}"/>
              </a:ext>
            </a:extLst>
          </p:cNvPr>
          <p:cNvSpPr txBox="1"/>
          <p:nvPr/>
        </p:nvSpPr>
        <p:spPr>
          <a:xfrm>
            <a:off x="1555688" y="1306716"/>
            <a:ext cx="6175971" cy="2321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40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Founded in 1996 by Our CEO Gowrishankar Subramanium</a:t>
            </a:r>
            <a:r>
              <a:rPr lang="en-US" sz="1400">
                <a:latin typeface="Calibri"/>
                <a:ea typeface="Calibri"/>
                <a:cs typeface="Arial"/>
              </a:rPr>
              <a:t>​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40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We  provide trusted services to our clients/customers</a:t>
            </a:r>
            <a:r>
              <a:rPr lang="en-US" sz="1400">
                <a:latin typeface="Calibri"/>
                <a:ea typeface="Calibri"/>
                <a:cs typeface="Arial"/>
              </a:rPr>
              <a:t>​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Serves globally ,We provide services across Latin America , India,  Asia pacific regions, the Middle east, Europe and the USA </a:t>
            </a:r>
            <a:endParaRPr lang="en-US" sz="140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40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CMMI level 3 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40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Awarded as The Great place to work for 12 consecutive years</a:t>
            </a:r>
            <a:r>
              <a:rPr lang="en-US" sz="1400">
                <a:latin typeface="Calibri"/>
                <a:ea typeface="Calibri"/>
                <a:cs typeface="Arial"/>
              </a:rPr>
              <a:t>​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1400">
                <a:solidFill>
                  <a:srgbClr val="262626"/>
                </a:solidFill>
                <a:latin typeface="Calibri"/>
                <a:ea typeface="Calibri"/>
                <a:cs typeface="Arial"/>
              </a:rPr>
              <a:t>Women  at Aspire have special benefits and priority </a:t>
            </a:r>
            <a:r>
              <a:rPr lang="en-US" sz="1400">
                <a:latin typeface="Calibri"/>
                <a:ea typeface="Calibri"/>
                <a:cs typeface="Arial"/>
              </a:rPr>
              <a:t>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9EFB1-46B2-E661-0C98-0F4C4A1812E1}"/>
              </a:ext>
            </a:extLst>
          </p:cNvPr>
          <p:cNvSpPr txBox="1"/>
          <p:nvPr/>
        </p:nvSpPr>
        <p:spPr>
          <a:xfrm>
            <a:off x="680519" y="38190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7030A0"/>
                </a:solidFill>
                <a:latin typeface="Calibri"/>
                <a:cs typeface="Calibri"/>
              </a:rPr>
              <a:t>Acquired Companies​</a:t>
            </a:r>
            <a:r>
              <a:rPr lang="en-US" b="1">
                <a:latin typeface="Calibri"/>
                <a:cs typeface="Calibri"/>
              </a:rPr>
              <a:t>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E86F8-AE60-9D7D-FF67-2DBFF9BC134E}"/>
              </a:ext>
            </a:extLst>
          </p:cNvPr>
          <p:cNvSpPr txBox="1"/>
          <p:nvPr/>
        </p:nvSpPr>
        <p:spPr>
          <a:xfrm>
            <a:off x="680519" y="4467886"/>
            <a:ext cx="42068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>
              <a:buChar char="•"/>
            </a:pPr>
            <a:r>
              <a:rPr lang="en-GB">
                <a:solidFill>
                  <a:srgbClr val="262626"/>
                </a:solidFill>
                <a:cs typeface="Arial"/>
              </a:rPr>
              <a:t> </a:t>
            </a:r>
            <a:r>
              <a:rPr lang="en-GB" sz="1400" err="1">
                <a:solidFill>
                  <a:srgbClr val="262626"/>
                </a:solidFill>
                <a:cs typeface="Arial"/>
              </a:rPr>
              <a:t>Rapidvalue</a:t>
            </a:r>
            <a:r>
              <a:rPr lang="en-GB" sz="1400">
                <a:solidFill>
                  <a:srgbClr val="262626"/>
                </a:solidFill>
                <a:cs typeface="Arial"/>
              </a:rPr>
              <a:t> solutions - CA,USA</a:t>
            </a:r>
            <a:r>
              <a:rPr lang="en-US" sz="1400">
                <a:cs typeface="Arial"/>
              </a:rPr>
              <a:t>​​</a:t>
            </a:r>
            <a:endParaRPr lang="en-US"/>
          </a:p>
          <a:p>
            <a:pPr lvl="2">
              <a:buChar char="•"/>
            </a:pPr>
            <a:r>
              <a:rPr lang="en-GB" sz="1400">
                <a:solidFill>
                  <a:srgbClr val="262626"/>
                </a:solidFill>
                <a:cs typeface="Arial"/>
              </a:rPr>
              <a:t>  I-apps consulting       -  </a:t>
            </a:r>
            <a:r>
              <a:rPr lang="en-GB" sz="1400" err="1">
                <a:solidFill>
                  <a:srgbClr val="262626"/>
                </a:solidFill>
                <a:cs typeface="Arial"/>
              </a:rPr>
              <a:t>Dubai,UAE</a:t>
            </a:r>
            <a:r>
              <a:rPr lang="en-US" sz="1400">
                <a:cs typeface="Arial"/>
              </a:rPr>
              <a:t>​​</a:t>
            </a:r>
          </a:p>
          <a:p>
            <a:pPr lvl="2">
              <a:buChar char="•"/>
            </a:pPr>
            <a:r>
              <a:rPr lang="en-GB" sz="1400">
                <a:solidFill>
                  <a:srgbClr val="262626"/>
                </a:solidFill>
                <a:cs typeface="Arial"/>
              </a:rPr>
              <a:t>  </a:t>
            </a:r>
            <a:r>
              <a:rPr lang="en-GB" sz="1400" err="1">
                <a:solidFill>
                  <a:srgbClr val="262626"/>
                </a:solidFill>
                <a:cs typeface="Arial"/>
              </a:rPr>
              <a:t>Goyello</a:t>
            </a:r>
            <a:r>
              <a:rPr lang="en-GB" sz="1400">
                <a:solidFill>
                  <a:srgbClr val="262626"/>
                </a:solidFill>
                <a:cs typeface="Arial"/>
              </a:rPr>
              <a:t>                        -  Poland</a:t>
            </a:r>
            <a:r>
              <a:rPr lang="en-US" sz="1400">
                <a:cs typeface="Arial"/>
              </a:rPr>
              <a:t>​​</a:t>
            </a:r>
          </a:p>
          <a:p>
            <a:pPr lvl="2">
              <a:buChar char="•"/>
            </a:pPr>
            <a:r>
              <a:rPr lang="en-GB" sz="1400">
                <a:solidFill>
                  <a:srgbClr val="262626"/>
                </a:solidFill>
                <a:cs typeface="Arial"/>
              </a:rPr>
              <a:t>  Applied Dev               -   Maryland,USA</a:t>
            </a:r>
            <a:r>
              <a:rPr lang="en-GB" sz="1400">
                <a:cs typeface="Arial"/>
              </a:rPr>
              <a:t>​</a:t>
            </a:r>
            <a:r>
              <a:rPr lang="en-US" sz="1400">
                <a:cs typeface="Arial"/>
              </a:rPr>
              <a:t>​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B2E10757-3AE9-BED2-DA85-2D24A990E8D1}"/>
              </a:ext>
            </a:extLst>
          </p:cNvPr>
          <p:cNvSpPr txBox="1"/>
          <p:nvPr/>
        </p:nvSpPr>
        <p:spPr>
          <a:xfrm>
            <a:off x="8587211" y="959667"/>
            <a:ext cx="2109458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663399"/>
                </a:solidFill>
                <a:latin typeface="Calibri"/>
                <a:ea typeface="Calibri"/>
                <a:cs typeface="Calibri"/>
              </a:rPr>
              <a:t>4300+</a:t>
            </a:r>
          </a:p>
          <a:p>
            <a:pPr algn="ctr"/>
            <a:r>
              <a:rPr lang="en-US">
                <a:latin typeface="Calibri"/>
                <a:cs typeface="Calibri"/>
              </a:rPr>
              <a:t>Employees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6F4BED1A-17A9-7E39-16F7-B179791D4EF3}"/>
              </a:ext>
            </a:extLst>
          </p:cNvPr>
          <p:cNvSpPr txBox="1"/>
          <p:nvPr/>
        </p:nvSpPr>
        <p:spPr>
          <a:xfrm>
            <a:off x="8587212" y="2928796"/>
            <a:ext cx="2109458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663399"/>
                </a:solidFill>
                <a:latin typeface="Calibri"/>
                <a:ea typeface="Calibri"/>
                <a:cs typeface="Calibri"/>
              </a:rPr>
              <a:t>250+</a:t>
            </a:r>
          </a:p>
          <a:p>
            <a:pPr algn="ctr"/>
            <a:r>
              <a:rPr lang="en-US">
                <a:cs typeface="Calibri"/>
              </a:rPr>
              <a:t>Active Customer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26646C58-5826-A296-C254-01417822DA57}"/>
              </a:ext>
            </a:extLst>
          </p:cNvPr>
          <p:cNvSpPr txBox="1"/>
          <p:nvPr/>
        </p:nvSpPr>
        <p:spPr>
          <a:xfrm>
            <a:off x="8587211" y="4709310"/>
            <a:ext cx="2109458" cy="135421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663399"/>
                </a:solidFill>
                <a:latin typeface="Calibri"/>
                <a:ea typeface="Calibri"/>
                <a:cs typeface="Calibri"/>
              </a:rPr>
              <a:t>OFFICES</a:t>
            </a:r>
          </a:p>
          <a:p>
            <a:pPr algn="ctr"/>
            <a:r>
              <a:rPr lang="en-US" sz="1600" err="1">
                <a:latin typeface="Calibri"/>
                <a:ea typeface="Calibri"/>
                <a:cs typeface="Calibri"/>
              </a:rPr>
              <a:t>Singapore,US,UK</a:t>
            </a:r>
            <a:r>
              <a:rPr lang="en-US" sz="1600">
                <a:latin typeface="Calibri"/>
                <a:ea typeface="Calibri"/>
                <a:cs typeface="Calibri"/>
              </a:rPr>
              <a:t>,</a:t>
            </a:r>
          </a:p>
          <a:p>
            <a:pPr algn="ctr"/>
            <a:r>
              <a:rPr lang="en-US" sz="1600" err="1">
                <a:latin typeface="Calibri"/>
                <a:ea typeface="Calibri"/>
                <a:cs typeface="Calibri"/>
              </a:rPr>
              <a:t>Poland,Mexico</a:t>
            </a:r>
            <a:r>
              <a:rPr lang="en-US" sz="1600">
                <a:latin typeface="Calibri"/>
                <a:ea typeface="Calibri"/>
                <a:cs typeface="Calibri"/>
              </a:rPr>
              <a:t>,</a:t>
            </a:r>
            <a:endParaRPr lang="en-US">
              <a:latin typeface="Calibri"/>
              <a:ea typeface="Calibri"/>
              <a:cs typeface="Calibri"/>
            </a:endParaRPr>
          </a:p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Netherlands,</a:t>
            </a:r>
            <a:endParaRPr lang="en-US">
              <a:cs typeface="Calibri"/>
            </a:endParaRPr>
          </a:p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India and UAE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C7BD-6F2F-5143-A996-D01CBF63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32" y="425297"/>
            <a:ext cx="10645935" cy="950286"/>
          </a:xfrm>
        </p:spPr>
        <p:txBody>
          <a:bodyPr/>
          <a:lstStyle/>
          <a:p>
            <a:br>
              <a:rPr lang="en-US" sz="3200"/>
            </a:br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9382B7-556C-80C8-9A4C-1092976F3C61}"/>
              </a:ext>
            </a:extLst>
          </p:cNvPr>
          <p:cNvSpPr>
            <a:spLocks noGrp="1"/>
          </p:cNvSpPr>
          <p:nvPr/>
        </p:nvSpPr>
        <p:spPr>
          <a:xfrm>
            <a:off x="675962" y="608061"/>
            <a:ext cx="3816247" cy="590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600" b="1" i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Services</a:t>
            </a:r>
            <a:br>
              <a:rPr lang="en-GB" b="1" i="0">
                <a:latin typeface="Calibri"/>
              </a:rPr>
            </a:br>
            <a:endParaRPr lang="en-GB" b="1" i="0">
              <a:latin typeface="Calibri"/>
              <a:ea typeface="Calibri Light"/>
              <a:cs typeface="Calibri Ligh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4E214B-78A9-64A4-E2BF-F35D594D545C}"/>
              </a:ext>
            </a:extLst>
          </p:cNvPr>
          <p:cNvSpPr>
            <a:spLocks noGrp="1"/>
          </p:cNvSpPr>
          <p:nvPr/>
        </p:nvSpPr>
        <p:spPr>
          <a:xfrm>
            <a:off x="1299202" y="1445505"/>
            <a:ext cx="3634937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ea typeface="+mn-lt"/>
                <a:cs typeface="+mn-lt"/>
              </a:rPr>
              <a:t>Software Engineering</a:t>
            </a:r>
          </a:p>
          <a:p>
            <a:r>
              <a:rPr lang="en-GB" sz="1400">
                <a:ea typeface="+mn-lt"/>
                <a:cs typeface="+mn-lt"/>
              </a:rPr>
              <a:t>Cloud Transformation</a:t>
            </a:r>
          </a:p>
          <a:p>
            <a:r>
              <a:rPr lang="en-GB" sz="1400">
                <a:ea typeface="+mn-lt"/>
                <a:cs typeface="+mn-lt"/>
              </a:rPr>
              <a:t>Nearshore Software Development Services</a:t>
            </a:r>
          </a:p>
          <a:p>
            <a:r>
              <a:rPr lang="en-GB" sz="1400">
                <a:ea typeface="+mn-lt"/>
                <a:cs typeface="+mn-lt"/>
              </a:rPr>
              <a:t>Managed Testing Services</a:t>
            </a:r>
          </a:p>
          <a:p>
            <a:r>
              <a:rPr lang="en-GB" sz="1400">
                <a:ea typeface="+mn-lt"/>
                <a:cs typeface="+mn-lt"/>
              </a:rPr>
              <a:t>Independent Software Testing Services</a:t>
            </a:r>
          </a:p>
          <a:p>
            <a:r>
              <a:rPr lang="en-GB" sz="1400">
                <a:ea typeface="+mn-lt"/>
                <a:cs typeface="+mn-lt"/>
              </a:rPr>
              <a:t>Enterprise Integration</a:t>
            </a:r>
          </a:p>
          <a:p>
            <a:r>
              <a:rPr lang="en-GB" sz="1400">
                <a:ea typeface="+mn-lt"/>
                <a:cs typeface="+mn-lt"/>
              </a:rPr>
              <a:t>Data and Analytics</a:t>
            </a:r>
          </a:p>
          <a:p>
            <a:r>
              <a:rPr lang="en-GB" sz="1400">
                <a:ea typeface="+mn-lt"/>
                <a:cs typeface="+mn-lt"/>
              </a:rPr>
              <a:t>Oracle Application Services</a:t>
            </a:r>
          </a:p>
          <a:p>
            <a:r>
              <a:rPr lang="en-GB" sz="1400">
                <a:ea typeface="+mn-lt"/>
                <a:cs typeface="+mn-lt"/>
              </a:rPr>
              <a:t>DevOps</a:t>
            </a:r>
          </a:p>
          <a:p>
            <a:r>
              <a:rPr lang="en-GB" sz="1400">
                <a:ea typeface="+mn-lt"/>
                <a:cs typeface="+mn-lt"/>
              </a:rPr>
              <a:t>ServiceNow Implementation Services</a:t>
            </a:r>
          </a:p>
          <a:p>
            <a:r>
              <a:rPr lang="en-GB" sz="1400">
                <a:ea typeface="+mn-lt"/>
                <a:cs typeface="+mn-lt"/>
              </a:rPr>
              <a:t>Converged Infrastructure Services</a:t>
            </a:r>
          </a:p>
          <a:p>
            <a:r>
              <a:rPr lang="en-GB" sz="1400">
                <a:ea typeface="+mn-lt"/>
                <a:cs typeface="+mn-lt"/>
              </a:rPr>
              <a:t>Temenos implementations</a:t>
            </a:r>
          </a:p>
          <a:p>
            <a:endParaRPr lang="en-GB" sz="140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E842E-724C-65CB-5E62-029DF29B414A}"/>
              </a:ext>
            </a:extLst>
          </p:cNvPr>
          <p:cNvSpPr txBox="1"/>
          <p:nvPr/>
        </p:nvSpPr>
        <p:spPr>
          <a:xfrm>
            <a:off x="5816946" y="55084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rgbClr val="7030A0"/>
                </a:solidFill>
              </a:rPr>
              <a:t>Works</a:t>
            </a:r>
            <a:endParaRPr lang="en-US" sz="2400" b="1">
              <a:solidFill>
                <a:srgbClr val="7030A0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A34AA-12D5-32D5-FBA3-F6B75A8DCDC2}"/>
              </a:ext>
            </a:extLst>
          </p:cNvPr>
          <p:cNvSpPr txBox="1"/>
          <p:nvPr/>
        </p:nvSpPr>
        <p:spPr>
          <a:xfrm>
            <a:off x="5991885" y="1442519"/>
            <a:ext cx="2743200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/>
              <a:t>IT Consulting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SaaS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Software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Calibri"/>
                <a:cs typeface="Calibri"/>
              </a:rPr>
              <a:t>AI</a:t>
            </a:r>
          </a:p>
          <a:p>
            <a:pPr marL="285750" indent="-285750">
              <a:buFont typeface="Arial"/>
              <a:buChar char="•"/>
            </a:pP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93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1224-0E77-E642-BC36-872070A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97" y="701406"/>
            <a:ext cx="10645935" cy="950286"/>
          </a:xfrm>
        </p:spPr>
        <p:txBody>
          <a:bodyPr/>
          <a:lstStyle/>
          <a:p>
            <a:br>
              <a:rPr lang="en-US" sz="3200"/>
            </a:br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29A8FC7-DE65-758D-BFCD-AC5B1CF8221B}"/>
              </a:ext>
            </a:extLst>
          </p:cNvPr>
          <p:cNvSpPr txBox="1"/>
          <p:nvPr/>
        </p:nvSpPr>
        <p:spPr>
          <a:xfrm>
            <a:off x="537171" y="620163"/>
            <a:ext cx="10453734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rgbClr val="7030A0"/>
                </a:solidFill>
              </a:rPr>
              <a:t>Cloud Transformation</a:t>
            </a:r>
            <a:endParaRPr lang="en-US" sz="2000" b="1">
              <a:solidFill>
                <a:srgbClr val="7030A0"/>
              </a:solidFill>
              <a:ea typeface="Calibri"/>
              <a:cs typeface="Calibri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223BD3B-4D49-AD4C-44F2-20EF18A56369}"/>
              </a:ext>
            </a:extLst>
          </p:cNvPr>
          <p:cNvSpPr txBox="1"/>
          <p:nvPr/>
        </p:nvSpPr>
        <p:spPr>
          <a:xfrm>
            <a:off x="747948" y="1260978"/>
            <a:ext cx="4291858" cy="172354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030A0"/>
                </a:solidFill>
              </a:rPr>
              <a:t>Service Offerings</a:t>
            </a:r>
            <a:endParaRPr lang="en-US" b="1">
              <a:solidFill>
                <a:srgbClr val="7030A0"/>
              </a:solidFill>
              <a:ea typeface="Calibri"/>
              <a:cs typeface="Calibri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/>
              <a:t>Cloud Consulting Services</a:t>
            </a:r>
            <a:endParaRPr lang="en-US">
              <a:ea typeface="Calibri"/>
              <a:cs typeface="Calibri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/>
              <a:t>Cloud Engineering Services</a:t>
            </a:r>
            <a:endParaRPr lang="en-US">
              <a:ea typeface="Calibri"/>
              <a:cs typeface="Calibri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/>
              <a:t>Cloud Optimization Services</a:t>
            </a:r>
            <a:endParaRPr lang="en-US" sz="1400">
              <a:ea typeface="Calibri"/>
              <a:cs typeface="Calibri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/>
              <a:t>AWS Cloud Services</a:t>
            </a:r>
            <a:endParaRPr lang="en-US">
              <a:ea typeface="Calibri"/>
              <a:cs typeface="Calibri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>
                <a:ea typeface="+mn-lt"/>
                <a:cs typeface="+mn-lt"/>
              </a:rPr>
              <a:t>Azure Migration Services</a:t>
            </a:r>
            <a:endParaRPr lang="en-US">
              <a:ea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FA8D6F4-FB79-2D3A-483D-B92EC8067370}"/>
              </a:ext>
            </a:extLst>
          </p:cNvPr>
          <p:cNvSpPr txBox="1"/>
          <p:nvPr/>
        </p:nvSpPr>
        <p:spPr>
          <a:xfrm>
            <a:off x="4391496" y="3184368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7030A0"/>
                </a:solidFill>
              </a:rPr>
              <a:t>Highlights</a:t>
            </a:r>
            <a:endParaRPr lang="en-US" b="1">
              <a:solidFill>
                <a:srgbClr val="7030A0"/>
              </a:solidFill>
              <a:ea typeface="Calibri"/>
              <a:cs typeface="Calibri"/>
            </a:endParaRPr>
          </a:p>
          <a:p>
            <a:pPr algn="ctr"/>
            <a:endParaRPr lang="en-US" b="1">
              <a:solidFill>
                <a:schemeClr val="accent6"/>
              </a:solidFill>
              <a:ea typeface="Calibri"/>
              <a:cs typeface="Calibri"/>
            </a:endParaRPr>
          </a:p>
          <a:p>
            <a:pPr algn="ctr"/>
            <a:endParaRPr lang="en-US" b="1">
              <a:ea typeface="Calibri"/>
              <a:cs typeface="Calibri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C6813DB-C641-A542-E0FF-88A7EA77E8FC}"/>
              </a:ext>
            </a:extLst>
          </p:cNvPr>
          <p:cNvSpPr txBox="1"/>
          <p:nvPr/>
        </p:nvSpPr>
        <p:spPr>
          <a:xfrm>
            <a:off x="2745519" y="3879410"/>
            <a:ext cx="1822765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663399"/>
                </a:solidFill>
                <a:latin typeface="Calibri"/>
                <a:ea typeface="Calibri"/>
                <a:cs typeface="Calibri"/>
              </a:rPr>
              <a:t>40+</a:t>
            </a:r>
          </a:p>
          <a:p>
            <a:pPr algn="ctr"/>
            <a:r>
              <a:rPr lang="en-US">
                <a:latin typeface="Calibri"/>
                <a:ea typeface="Calibri"/>
                <a:cs typeface="Calibri"/>
              </a:rPr>
              <a:t>Cloud migrations</a:t>
            </a:r>
          </a:p>
          <a:p>
            <a:pPr algn="ctr"/>
            <a:endParaRPr lang="en-US" b="1">
              <a:solidFill>
                <a:srgbClr val="535355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b="1">
              <a:solidFill>
                <a:srgbClr val="53535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68E6DCD-C205-CA0F-BF30-57D70B689158}"/>
              </a:ext>
            </a:extLst>
          </p:cNvPr>
          <p:cNvSpPr txBox="1"/>
          <p:nvPr/>
        </p:nvSpPr>
        <p:spPr>
          <a:xfrm>
            <a:off x="258023" y="3879410"/>
            <a:ext cx="2109458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663399"/>
                </a:solidFill>
                <a:latin typeface="Calibri"/>
                <a:ea typeface="Calibri"/>
                <a:cs typeface="Calibri"/>
              </a:rPr>
              <a:t>10+</a:t>
            </a:r>
          </a:p>
          <a:p>
            <a:pPr algn="ctr"/>
            <a:r>
              <a:rPr lang="en-US">
                <a:latin typeface="Calibri"/>
                <a:ea typeface="Calibri"/>
                <a:cs typeface="Calibri"/>
              </a:rPr>
              <a:t>Complex applications on AWS hosted on EKS /ECS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6D12984-93C0-E7B4-135A-5ABCD9E9A919}"/>
              </a:ext>
            </a:extLst>
          </p:cNvPr>
          <p:cNvSpPr txBox="1"/>
          <p:nvPr/>
        </p:nvSpPr>
        <p:spPr>
          <a:xfrm>
            <a:off x="4992967" y="3879410"/>
            <a:ext cx="1988744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663399"/>
                </a:solidFill>
                <a:latin typeface="Calibri"/>
                <a:ea typeface="Calibri"/>
                <a:cs typeface="Calibri"/>
              </a:rPr>
              <a:t>30+</a:t>
            </a:r>
          </a:p>
          <a:p>
            <a:pPr algn="ctr"/>
            <a:r>
              <a:rPr lang="en-US">
                <a:latin typeface="Calibri"/>
                <a:ea typeface="Calibri"/>
                <a:cs typeface="Calibri"/>
              </a:rPr>
              <a:t>DevOps projects on AWS and Azure</a:t>
            </a:r>
          </a:p>
          <a:p>
            <a:pPr algn="ctr"/>
            <a:endParaRPr lang="en-US" b="1">
              <a:solidFill>
                <a:srgbClr val="53535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A5093602-BC58-1654-D881-7EA5BE309E1B}"/>
              </a:ext>
            </a:extLst>
          </p:cNvPr>
          <p:cNvSpPr txBox="1"/>
          <p:nvPr/>
        </p:nvSpPr>
        <p:spPr>
          <a:xfrm>
            <a:off x="7357450" y="3879409"/>
            <a:ext cx="1875577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663399"/>
                </a:solidFill>
                <a:latin typeface="Calibri"/>
                <a:ea typeface="Calibri"/>
                <a:cs typeface="Calibri"/>
              </a:rPr>
              <a:t>90+</a:t>
            </a:r>
          </a:p>
          <a:p>
            <a:pPr algn="ctr"/>
            <a:r>
              <a:rPr lang="en-US">
                <a:latin typeface="Calibri"/>
                <a:ea typeface="Calibri"/>
                <a:cs typeface="Calibri"/>
              </a:rPr>
              <a:t>Certified Cloud architects</a:t>
            </a:r>
          </a:p>
          <a:p>
            <a:pPr algn="ctr"/>
            <a:endParaRPr lang="en-US" b="1">
              <a:solidFill>
                <a:srgbClr val="53535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4BF4457-41EB-615B-3A1B-072249E3C59A}"/>
              </a:ext>
            </a:extLst>
          </p:cNvPr>
          <p:cNvSpPr txBox="1"/>
          <p:nvPr/>
        </p:nvSpPr>
        <p:spPr>
          <a:xfrm rot="-10800000" flipV="1">
            <a:off x="9487499" y="3873718"/>
            <a:ext cx="1966112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663399"/>
                </a:solidFill>
                <a:latin typeface="Calibri"/>
                <a:ea typeface="Calibri"/>
                <a:cs typeface="Calibri"/>
              </a:rPr>
              <a:t>100+</a:t>
            </a:r>
          </a:p>
          <a:p>
            <a:pPr algn="ctr"/>
            <a:r>
              <a:rPr lang="en-US">
                <a:latin typeface="Calibri"/>
                <a:ea typeface="Calibri"/>
                <a:cs typeface="Calibri"/>
              </a:rPr>
              <a:t>SaaS applications</a:t>
            </a:r>
          </a:p>
          <a:p>
            <a:pPr algn="ctr"/>
            <a:endParaRPr lang="en-US" b="1">
              <a:solidFill>
                <a:srgbClr val="535355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b="1">
              <a:solidFill>
                <a:srgbClr val="53535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2F9DC36B-8A3C-CD64-FC1D-02E079C38519}"/>
              </a:ext>
            </a:extLst>
          </p:cNvPr>
          <p:cNvSpPr txBox="1"/>
          <p:nvPr/>
        </p:nvSpPr>
        <p:spPr>
          <a:xfrm>
            <a:off x="5504985" y="1165302"/>
            <a:ext cx="6060687" cy="18774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030A0"/>
                </a:solidFill>
                <a:cs typeface="Segoe UI"/>
              </a:rPr>
              <a:t>Trusted By Top Brands</a:t>
            </a:r>
            <a:endParaRPr lang="en-US" b="1">
              <a:solidFill>
                <a:srgbClr val="7030A0"/>
              </a:solidFill>
              <a:ea typeface="Calibri"/>
              <a:cs typeface="Segoe UI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>
                <a:cs typeface="Arial"/>
              </a:rPr>
              <a:t>McAfee</a:t>
            </a:r>
            <a:endParaRPr lang="en-US" sz="1400">
              <a:ea typeface="Calibri"/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>
                <a:cs typeface="Arial"/>
              </a:rPr>
              <a:t>KPMG</a:t>
            </a:r>
            <a:endParaRPr lang="en-US" sz="1400">
              <a:ea typeface="Calibri"/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>
                <a:cs typeface="Arial"/>
              </a:rPr>
              <a:t>Samsung</a:t>
            </a:r>
            <a:endParaRPr lang="en-US" sz="1400">
              <a:ea typeface="Calibri"/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>
                <a:cs typeface="Arial"/>
              </a:rPr>
              <a:t>Pearson</a:t>
            </a:r>
            <a:endParaRPr lang="en-US" sz="1400">
              <a:ea typeface="Calibri"/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>
                <a:cs typeface="Arial"/>
              </a:rPr>
              <a:t>First American</a:t>
            </a:r>
            <a:endParaRPr lang="en-US" sz="1400">
              <a:ea typeface="Calibri"/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>
                <a:cs typeface="Arial"/>
              </a:rPr>
              <a:t>Guardian</a:t>
            </a:r>
            <a:endParaRPr lang="en-US" sz="1400">
              <a:ea typeface="Calibri"/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400">
                <a:cs typeface="Arial"/>
              </a:rPr>
              <a:t>HDFC</a:t>
            </a:r>
            <a:endParaRPr lang="en-US" sz="140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7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75D7-9B15-374F-B814-D4367F3D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97" y="560407"/>
            <a:ext cx="10645935" cy="479388"/>
          </a:xfrm>
        </p:spPr>
        <p:txBody>
          <a:bodyPr/>
          <a:lstStyle/>
          <a:p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Awards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982D7-B592-D304-77CB-EB61F5AF06C8}"/>
              </a:ext>
            </a:extLst>
          </p:cNvPr>
          <p:cNvSpPr txBox="1"/>
          <p:nvPr/>
        </p:nvSpPr>
        <p:spPr>
          <a:xfrm>
            <a:off x="1208798" y="1619936"/>
            <a:ext cx="1001829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solidFill>
                  <a:srgbClr val="262626"/>
                </a:solidFill>
                <a:latin typeface="Calibri"/>
                <a:cs typeface="Calibri"/>
              </a:rPr>
              <a:t>1. The European software testing awards(2020)</a:t>
            </a:r>
            <a:r>
              <a:rPr lang="en-GB" sz="1400">
                <a:latin typeface="Calibri"/>
                <a:cs typeface="Calibri"/>
              </a:rPr>
              <a:t>​</a:t>
            </a:r>
            <a:br>
              <a:rPr lang="en-GB" sz="1400">
                <a:latin typeface="Calibri"/>
              </a:rPr>
            </a:br>
            <a:r>
              <a:rPr lang="en-GB" sz="1400">
                <a:latin typeface="Calibri"/>
                <a:cs typeface="Calibri"/>
              </a:rPr>
              <a:t>​</a:t>
            </a:r>
            <a:br>
              <a:rPr lang="en-GB" sz="1400">
                <a:latin typeface="Calibri"/>
              </a:rPr>
            </a:br>
            <a:r>
              <a:rPr lang="en-GB" sz="1400">
                <a:solidFill>
                  <a:srgbClr val="262626"/>
                </a:solidFill>
                <a:latin typeface="Calibri"/>
                <a:cs typeface="Calibri"/>
              </a:rPr>
              <a:t>2. Asia Pacific Enterprise Awards(APEA) 2020</a:t>
            </a:r>
            <a:r>
              <a:rPr lang="en-GB" sz="1400">
                <a:latin typeface="Calibri"/>
                <a:cs typeface="Calibri"/>
              </a:rPr>
              <a:t>​</a:t>
            </a:r>
            <a:br>
              <a:rPr lang="en-GB" sz="1400">
                <a:latin typeface="Calibri"/>
              </a:rPr>
            </a:br>
            <a:r>
              <a:rPr lang="en-GB" sz="1400">
                <a:latin typeface="Calibri"/>
                <a:cs typeface="Calibri"/>
              </a:rPr>
              <a:t>​</a:t>
            </a:r>
            <a:br>
              <a:rPr lang="en-GB" sz="1400">
                <a:latin typeface="Calibri"/>
              </a:rPr>
            </a:br>
            <a:r>
              <a:rPr lang="en-GB" sz="1400">
                <a:solidFill>
                  <a:srgbClr val="262626"/>
                </a:solidFill>
                <a:latin typeface="Calibri"/>
                <a:cs typeface="Calibri"/>
              </a:rPr>
              <a:t>3. Great place to work &amp; India's best companies to work-(2020) 11th consecutive year</a:t>
            </a:r>
            <a:r>
              <a:rPr lang="en-GB" sz="1400">
                <a:latin typeface="Calibri"/>
                <a:cs typeface="Calibri"/>
              </a:rPr>
              <a:t>​</a:t>
            </a:r>
            <a:br>
              <a:rPr lang="en-GB" sz="1400">
                <a:latin typeface="Calibri"/>
              </a:rPr>
            </a:br>
            <a:r>
              <a:rPr lang="en-GB" sz="1400">
                <a:latin typeface="Calibri"/>
                <a:cs typeface="Calibri"/>
              </a:rPr>
              <a:t>​</a:t>
            </a:r>
            <a:br>
              <a:rPr lang="en-GB" sz="1400">
                <a:latin typeface="Calibri"/>
              </a:rPr>
            </a:br>
            <a:r>
              <a:rPr lang="en-GB" sz="1400">
                <a:solidFill>
                  <a:srgbClr val="262626"/>
                </a:solidFill>
                <a:latin typeface="Calibri"/>
                <a:cs typeface="Calibri"/>
              </a:rPr>
              <a:t>4. Working Mother and Avtar Best companies for women in India – Based on the BCWI (2016,2019)</a:t>
            </a:r>
            <a:r>
              <a:rPr lang="en-GB" sz="1400">
                <a:latin typeface="Calibri"/>
                <a:cs typeface="Calibri"/>
              </a:rPr>
              <a:t>​</a:t>
            </a:r>
            <a:br>
              <a:rPr lang="en-GB" sz="1400">
                <a:latin typeface="Calibri"/>
              </a:rPr>
            </a:br>
            <a:r>
              <a:rPr lang="en-GB" sz="1400">
                <a:latin typeface="Calibri"/>
                <a:cs typeface="Calibri"/>
              </a:rPr>
              <a:t>​</a:t>
            </a:r>
            <a:br>
              <a:rPr lang="en-GB" sz="1400">
                <a:latin typeface="Calibri"/>
              </a:rPr>
            </a:br>
            <a:r>
              <a:rPr lang="en-GB" sz="1400">
                <a:solidFill>
                  <a:srgbClr val="262626"/>
                </a:solidFill>
                <a:latin typeface="Calibri"/>
                <a:cs typeface="Calibri"/>
              </a:rPr>
              <a:t>5. Global R&amp;D Service Providers Rating by </a:t>
            </a:r>
            <a:r>
              <a:rPr lang="en-GB" sz="1400" err="1">
                <a:solidFill>
                  <a:srgbClr val="262626"/>
                </a:solidFill>
                <a:latin typeface="Calibri"/>
                <a:cs typeface="Calibri"/>
              </a:rPr>
              <a:t>Zinnov</a:t>
            </a:r>
            <a:r>
              <a:rPr lang="en-GB" sz="1400">
                <a:solidFill>
                  <a:srgbClr val="262626"/>
                </a:solidFill>
                <a:latin typeface="Calibri"/>
                <a:cs typeface="Calibri"/>
              </a:rPr>
              <a:t> (2015)</a:t>
            </a:r>
            <a:r>
              <a:rPr lang="en-GB" sz="1400">
                <a:latin typeface="Calibri"/>
                <a:cs typeface="Calibri"/>
              </a:rPr>
              <a:t>​</a:t>
            </a:r>
            <a:br>
              <a:rPr lang="en-GB" sz="1400">
                <a:latin typeface="Calibri"/>
              </a:rPr>
            </a:br>
            <a:r>
              <a:rPr lang="en-GB" sz="1400">
                <a:latin typeface="Calibri"/>
                <a:cs typeface="Calibri"/>
              </a:rPr>
              <a:t>​</a:t>
            </a:r>
            <a:br>
              <a:rPr lang="en-GB" sz="1400">
                <a:latin typeface="Calibri"/>
              </a:rPr>
            </a:br>
            <a:r>
              <a:rPr lang="en-GB" sz="1400">
                <a:solidFill>
                  <a:srgbClr val="262626"/>
                </a:solidFill>
                <a:latin typeface="Calibri"/>
                <a:cs typeface="Calibri"/>
              </a:rPr>
              <a:t>6. Deloitte Technology Fast 500 – Asia Pacific Winner (2006,2012)</a:t>
            </a:r>
            <a:endParaRPr lang="en-GB"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740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About Aspire Systems </vt:lpstr>
      <vt:lpstr>Teammates</vt:lpstr>
      <vt:lpstr>History</vt:lpstr>
      <vt:lpstr> </vt:lpstr>
      <vt:lpstr> </vt:lpstr>
      <vt:lpstr>Awards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revision>1</cp:revision>
  <dcterms:created xsi:type="dcterms:W3CDTF">2020-06-30T04:13:35Z</dcterms:created>
  <dcterms:modified xsi:type="dcterms:W3CDTF">2022-03-24T08:15:16Z</dcterms:modified>
</cp:coreProperties>
</file>