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78" r:id="rId3"/>
    <p:sldId id="279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2B6CA-48F7-4F90-8FEB-104FBDD1B617}" v="4" dt="2022-03-28T04:26:59.554"/>
    <p1510:client id="{13480071-7BEB-6241-901D-504AA94315F0}" v="5" dt="2022-03-25T07:17:05.384"/>
    <p1510:client id="{156C1C9F-AD14-401B-AA46-A36902E3B164}" v="5" dt="2022-03-30T06:35:42.598"/>
    <p1510:client id="{27061C09-90B9-410C-8AFA-D834FF519F76}" v="1382" dt="2022-03-25T06:09:13.369"/>
    <p1510:client id="{35CCEA8E-7141-444D-B3F7-AD9F0B22291D}" v="62" dt="2022-03-25T04:27:58.527"/>
    <p1510:client id="{C730FE19-2BEC-488A-911A-AAD50C4B94B4}" v="73" dt="2022-03-25T04:18:58.010"/>
    <p1510:client id="{D89A23FF-D3DB-4E41-9D88-F516DA664D52}" v="5" dt="2022-03-30T03:56:29.471"/>
    <p1510:client id="{D8E037DD-4A9E-4EC9-897D-E740A5E32463}" v="774" dt="2022-03-25T08:19:40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ash M" userId="d8b995d68f8d2afd" providerId="LiveId" clId="{13480071-7BEB-6241-901D-504AA94315F0}"/>
    <pc:docChg chg="modSld">
      <pc:chgData name="Aakaash M" userId="d8b995d68f8d2afd" providerId="LiveId" clId="{13480071-7BEB-6241-901D-504AA94315F0}" dt="2022-03-25T07:17:05.384" v="4" actId="20577"/>
      <pc:docMkLst>
        <pc:docMk/>
      </pc:docMkLst>
      <pc:sldChg chg="modSp">
        <pc:chgData name="Aakaash M" userId="d8b995d68f8d2afd" providerId="LiveId" clId="{13480071-7BEB-6241-901D-504AA94315F0}" dt="2022-03-25T05:51:47.688" v="1" actId="20577"/>
        <pc:sldMkLst>
          <pc:docMk/>
          <pc:sldMk cId="3027967980" sldId="257"/>
        </pc:sldMkLst>
        <pc:spChg chg="mod">
          <ac:chgData name="Aakaash M" userId="d8b995d68f8d2afd" providerId="LiveId" clId="{13480071-7BEB-6241-901D-504AA94315F0}" dt="2022-03-25T05:51:47.688" v="1" actId="20577"/>
          <ac:spMkLst>
            <pc:docMk/>
            <pc:sldMk cId="3027967980" sldId="257"/>
            <ac:spMk id="2" creationId="{00000000-0000-0000-0000-000000000000}"/>
          </ac:spMkLst>
        </pc:spChg>
      </pc:sldChg>
      <pc:sldChg chg="modSp">
        <pc:chgData name="Aakaash M" userId="d8b995d68f8d2afd" providerId="LiveId" clId="{13480071-7BEB-6241-901D-504AA94315F0}" dt="2022-03-25T07:17:05.384" v="4" actId="20577"/>
        <pc:sldMkLst>
          <pc:docMk/>
          <pc:sldMk cId="2934604741" sldId="280"/>
        </pc:sldMkLst>
        <pc:spChg chg="mod">
          <ac:chgData name="Aakaash M" userId="d8b995d68f8d2afd" providerId="LiveId" clId="{13480071-7BEB-6241-901D-504AA94315F0}" dt="2022-03-25T07:17:05.384" v="4" actId="20577"/>
          <ac:spMkLst>
            <pc:docMk/>
            <pc:sldMk cId="2934604741" sldId="280"/>
            <ac:spMk id="4" creationId="{C8CD107B-4906-8045-AAF3-5B731C09E124}"/>
          </ac:spMkLst>
        </pc:spChg>
      </pc:sldChg>
    </pc:docChg>
  </pc:docChgLst>
  <pc:docChgLst>
    <pc:chgData name="Karthickraja S" userId="5ced19d07609d503" providerId="Windows Live" clId="Web-{156C1C9F-AD14-401B-AA46-A36902E3B164}"/>
    <pc:docChg chg="addSld delSld modSld">
      <pc:chgData name="Karthickraja S" userId="5ced19d07609d503" providerId="Windows Live" clId="Web-{156C1C9F-AD14-401B-AA46-A36902E3B164}" dt="2022-03-30T06:35:41.708" v="2"/>
      <pc:docMkLst>
        <pc:docMk/>
      </pc:docMkLst>
      <pc:sldChg chg="add del">
        <pc:chgData name="Karthickraja S" userId="5ced19d07609d503" providerId="Windows Live" clId="Web-{156C1C9F-AD14-401B-AA46-A36902E3B164}" dt="2022-03-30T06:35:41.708" v="2"/>
        <pc:sldMkLst>
          <pc:docMk/>
          <pc:sldMk cId="3027967980" sldId="257"/>
        </pc:sldMkLst>
      </pc:sldChg>
      <pc:sldChg chg="modSp">
        <pc:chgData name="Karthickraja S" userId="5ced19d07609d503" providerId="Windows Live" clId="Web-{156C1C9F-AD14-401B-AA46-A36902E3B164}" dt="2022-03-30T06:12:26.924" v="0" actId="1076"/>
        <pc:sldMkLst>
          <pc:docMk/>
          <pc:sldMk cId="2195980198" sldId="279"/>
        </pc:sldMkLst>
        <pc:picChg chg="mod">
          <ac:chgData name="Karthickraja S" userId="5ced19d07609d503" providerId="Windows Live" clId="Web-{156C1C9F-AD14-401B-AA46-A36902E3B164}" dt="2022-03-30T06:12:26.924" v="0" actId="1076"/>
          <ac:picMkLst>
            <pc:docMk/>
            <pc:sldMk cId="2195980198" sldId="279"/>
            <ac:picMk id="2" creationId="{2B5824A5-BD45-E2B8-33F3-7D574768977D}"/>
          </ac:picMkLst>
        </pc:picChg>
      </pc:sldChg>
    </pc:docChg>
  </pc:docChgLst>
  <pc:docChgLst>
    <pc:chgData name="Karthickraja S" userId="5ced19d07609d503" providerId="Windows Live" clId="Web-{D89A23FF-D3DB-4E41-9D88-F516DA664D52}"/>
    <pc:docChg chg="modSld">
      <pc:chgData name="Karthickraja S" userId="5ced19d07609d503" providerId="Windows Live" clId="Web-{D89A23FF-D3DB-4E41-9D88-F516DA664D52}" dt="2022-03-30T03:56:29.471" v="4" actId="1076"/>
      <pc:docMkLst>
        <pc:docMk/>
      </pc:docMkLst>
      <pc:sldChg chg="modSp">
        <pc:chgData name="Karthickraja S" userId="5ced19d07609d503" providerId="Windows Live" clId="Web-{D89A23FF-D3DB-4E41-9D88-F516DA664D52}" dt="2022-03-30T03:56:29.471" v="4" actId="1076"/>
        <pc:sldMkLst>
          <pc:docMk/>
          <pc:sldMk cId="3027967980" sldId="257"/>
        </pc:sldMkLst>
        <pc:spChg chg="mod">
          <ac:chgData name="Karthickraja S" userId="5ced19d07609d503" providerId="Windows Live" clId="Web-{D89A23FF-D3DB-4E41-9D88-F516DA664D52}" dt="2022-03-30T03:56:20.096" v="2" actId="1076"/>
          <ac:spMkLst>
            <pc:docMk/>
            <pc:sldMk cId="3027967980" sldId="257"/>
            <ac:spMk id="3" creationId="{378E02FE-1B8A-9D91-A59C-4F26129EC4E6}"/>
          </ac:spMkLst>
        </pc:spChg>
        <pc:picChg chg="mod">
          <ac:chgData name="Karthickraja S" userId="5ced19d07609d503" providerId="Windows Live" clId="Web-{D89A23FF-D3DB-4E41-9D88-F516DA664D52}" dt="2022-03-30T03:56:29.471" v="4" actId="1076"/>
          <ac:picMkLst>
            <pc:docMk/>
            <pc:sldMk cId="3027967980" sldId="257"/>
            <ac:picMk id="5" creationId="{41A30C67-104D-B21A-7744-06DCEE51D38E}"/>
          </ac:picMkLst>
        </pc:picChg>
      </pc:sldChg>
    </pc:docChg>
  </pc:docChgLst>
  <pc:docChgLst>
    <pc:chgData name="Karthickraja S" userId="5ced19d07609d503" providerId="Windows Live" clId="Web-{27061C09-90B9-410C-8AFA-D834FF519F76}"/>
    <pc:docChg chg="modSld">
      <pc:chgData name="Karthickraja S" userId="5ced19d07609d503" providerId="Windows Live" clId="Web-{27061C09-90B9-410C-8AFA-D834FF519F76}" dt="2022-03-25T06:09:13.369" v="817" actId="20577"/>
      <pc:docMkLst>
        <pc:docMk/>
      </pc:docMkLst>
      <pc:sldChg chg="modSp">
        <pc:chgData name="Karthickraja S" userId="5ced19d07609d503" providerId="Windows Live" clId="Web-{27061C09-90B9-410C-8AFA-D834FF519F76}" dt="2022-03-25T04:28:36.147" v="3" actId="1076"/>
        <pc:sldMkLst>
          <pc:docMk/>
          <pc:sldMk cId="3027967980" sldId="257"/>
        </pc:sldMkLst>
        <pc:spChg chg="mod">
          <ac:chgData name="Karthickraja S" userId="5ced19d07609d503" providerId="Windows Live" clId="Web-{27061C09-90B9-410C-8AFA-D834FF519F76}" dt="2022-03-25T04:28:30.319" v="2" actId="1076"/>
          <ac:spMkLst>
            <pc:docMk/>
            <pc:sldMk cId="3027967980" sldId="257"/>
            <ac:spMk id="3" creationId="{378E02FE-1B8A-9D91-A59C-4F26129EC4E6}"/>
          </ac:spMkLst>
        </pc:spChg>
        <pc:picChg chg="mod">
          <ac:chgData name="Karthickraja S" userId="5ced19d07609d503" providerId="Windows Live" clId="Web-{27061C09-90B9-410C-8AFA-D834FF519F76}" dt="2022-03-25T04:28:36.147" v="3" actId="1076"/>
          <ac:picMkLst>
            <pc:docMk/>
            <pc:sldMk cId="3027967980" sldId="257"/>
            <ac:picMk id="5" creationId="{41A30C67-104D-B21A-7744-06DCEE51D38E}"/>
          </ac:picMkLst>
        </pc:picChg>
      </pc:sldChg>
      <pc:sldChg chg="addSp delSp modSp">
        <pc:chgData name="Karthickraja S" userId="5ced19d07609d503" providerId="Windows Live" clId="Web-{27061C09-90B9-410C-8AFA-D834FF519F76}" dt="2022-03-25T04:31:41.355" v="8" actId="1076"/>
        <pc:sldMkLst>
          <pc:docMk/>
          <pc:sldMk cId="972584162" sldId="277"/>
        </pc:sldMkLst>
        <pc:spChg chg="add del mod">
          <ac:chgData name="Karthickraja S" userId="5ced19d07609d503" providerId="Windows Live" clId="Web-{27061C09-90B9-410C-8AFA-D834FF519F76}" dt="2022-03-25T04:31:30.339" v="5"/>
          <ac:spMkLst>
            <pc:docMk/>
            <pc:sldMk cId="972584162" sldId="277"/>
            <ac:spMk id="4" creationId="{A79E269D-77D2-CC6F-605B-CAA6224FEE7B}"/>
          </ac:spMkLst>
        </pc:spChg>
        <pc:picChg chg="del">
          <ac:chgData name="Karthickraja S" userId="5ced19d07609d503" providerId="Windows Live" clId="Web-{27061C09-90B9-410C-8AFA-D834FF519F76}" dt="2022-03-25T04:31:16.620" v="4"/>
          <ac:picMkLst>
            <pc:docMk/>
            <pc:sldMk cId="972584162" sldId="277"/>
            <ac:picMk id="3" creationId="{00000000-0000-0000-0000-000000000000}"/>
          </ac:picMkLst>
        </pc:picChg>
        <pc:picChg chg="add mod ord modCrop">
          <ac:chgData name="Karthickraja S" userId="5ced19d07609d503" providerId="Windows Live" clId="Web-{27061C09-90B9-410C-8AFA-D834FF519F76}" dt="2022-03-25T04:31:41.355" v="8" actId="1076"/>
          <ac:picMkLst>
            <pc:docMk/>
            <pc:sldMk cId="972584162" sldId="277"/>
            <ac:picMk id="5" creationId="{93E72F92-8C55-0EB0-74C9-2B2A0BF5EC2A}"/>
          </ac:picMkLst>
        </pc:picChg>
      </pc:sldChg>
      <pc:sldChg chg="addSp delSp modSp">
        <pc:chgData name="Karthickraja S" userId="5ced19d07609d503" providerId="Windows Live" clId="Web-{27061C09-90B9-410C-8AFA-D834FF519F76}" dt="2022-03-25T05:40:55.275" v="539"/>
        <pc:sldMkLst>
          <pc:docMk/>
          <pc:sldMk cId="1320375544" sldId="278"/>
        </pc:sldMkLst>
        <pc:spChg chg="add mod">
          <ac:chgData name="Karthickraja S" userId="5ced19d07609d503" providerId="Windows Live" clId="Web-{27061C09-90B9-410C-8AFA-D834FF519F76}" dt="2022-03-25T05:39:37.039" v="513" actId="14100"/>
          <ac:spMkLst>
            <pc:docMk/>
            <pc:sldMk cId="1320375544" sldId="278"/>
            <ac:spMk id="4" creationId="{C852EBAC-F7E5-D14B-E241-9493B8E0EBE0}"/>
          </ac:spMkLst>
        </pc:spChg>
        <pc:spChg chg="add del mod">
          <ac:chgData name="Karthickraja S" userId="5ced19d07609d503" providerId="Windows Live" clId="Web-{27061C09-90B9-410C-8AFA-D834FF519F76}" dt="2022-03-25T05:39:07.273" v="500" actId="20577"/>
          <ac:spMkLst>
            <pc:docMk/>
            <pc:sldMk cId="1320375544" sldId="278"/>
            <ac:spMk id="5" creationId="{02DFFB24-4C25-887A-EEE3-41CFE129D2F1}"/>
          </ac:spMkLst>
        </pc:spChg>
        <pc:spChg chg="add mod">
          <ac:chgData name="Karthickraja S" userId="5ced19d07609d503" providerId="Windows Live" clId="Web-{27061C09-90B9-410C-8AFA-D834FF519F76}" dt="2022-03-25T05:40:06.461" v="523" actId="20577"/>
          <ac:spMkLst>
            <pc:docMk/>
            <pc:sldMk cId="1320375544" sldId="278"/>
            <ac:spMk id="6" creationId="{6EF109E8-3968-8A41-5E63-FBA5B466362E}"/>
          </ac:spMkLst>
        </pc:spChg>
        <pc:spChg chg="add del mod">
          <ac:chgData name="Karthickraja S" userId="5ced19d07609d503" providerId="Windows Live" clId="Web-{27061C09-90B9-410C-8AFA-D834FF519F76}" dt="2022-03-25T05:40:55.275" v="539"/>
          <ac:spMkLst>
            <pc:docMk/>
            <pc:sldMk cId="1320375544" sldId="278"/>
            <ac:spMk id="7" creationId="{E1CB755F-80DF-2485-0C89-7A4E7FCE780F}"/>
          </ac:spMkLst>
        </pc:spChg>
        <pc:spChg chg="add mod">
          <ac:chgData name="Karthickraja S" userId="5ced19d07609d503" providerId="Windows Live" clId="Web-{27061C09-90B9-410C-8AFA-D834FF519F76}" dt="2022-03-25T04:58:04.330" v="241" actId="20577"/>
          <ac:spMkLst>
            <pc:docMk/>
            <pc:sldMk cId="1320375544" sldId="278"/>
            <ac:spMk id="8" creationId="{9EEE3EAF-8B51-1DE6-53C4-07A04516F6C5}"/>
          </ac:spMkLst>
        </pc:spChg>
        <pc:picChg chg="add del mod">
          <ac:chgData name="Karthickraja S" userId="5ced19d07609d503" providerId="Windows Live" clId="Web-{27061C09-90B9-410C-8AFA-D834FF519F76}" dt="2022-03-25T04:49:35.599" v="52"/>
          <ac:picMkLst>
            <pc:docMk/>
            <pc:sldMk cId="1320375544" sldId="278"/>
            <ac:picMk id="6" creationId="{0F86EBC5-F0C0-B08E-95DA-8EC620F783CC}"/>
          </ac:picMkLst>
        </pc:picChg>
        <pc:picChg chg="add del mod">
          <ac:chgData name="Karthickraja S" userId="5ced19d07609d503" providerId="Windows Live" clId="Web-{27061C09-90B9-410C-8AFA-D834FF519F76}" dt="2022-03-25T04:49:33.380" v="51"/>
          <ac:picMkLst>
            <pc:docMk/>
            <pc:sldMk cId="1320375544" sldId="278"/>
            <ac:picMk id="7" creationId="{0B40C8FF-0E4B-759A-0A54-959596C75F6A}"/>
          </ac:picMkLst>
        </pc:picChg>
      </pc:sldChg>
      <pc:sldChg chg="addSp modSp">
        <pc:chgData name="Karthickraja S" userId="5ced19d07609d503" providerId="Windows Live" clId="Web-{27061C09-90B9-410C-8AFA-D834FF519F76}" dt="2022-03-25T06:09:13.369" v="817" actId="20577"/>
        <pc:sldMkLst>
          <pc:docMk/>
          <pc:sldMk cId="2934604741" sldId="280"/>
        </pc:sldMkLst>
        <pc:spChg chg="add mod">
          <ac:chgData name="Karthickraja S" userId="5ced19d07609d503" providerId="Windows Live" clId="Web-{27061C09-90B9-410C-8AFA-D834FF519F76}" dt="2022-03-25T06:09:13.369" v="817" actId="20577"/>
          <ac:spMkLst>
            <pc:docMk/>
            <pc:sldMk cId="2934604741" sldId="280"/>
            <ac:spMk id="4" creationId="{C8CD107B-4906-8045-AAF3-5B731C09E124}"/>
          </ac:spMkLst>
        </pc:spChg>
        <pc:spChg chg="add mod">
          <ac:chgData name="Karthickraja S" userId="5ced19d07609d503" providerId="Windows Live" clId="Web-{27061C09-90B9-410C-8AFA-D834FF519F76}" dt="2022-03-25T05:38:49.663" v="498" actId="20577"/>
          <ac:spMkLst>
            <pc:docMk/>
            <pc:sldMk cId="2934604741" sldId="280"/>
            <ac:spMk id="5" creationId="{A8EFF4D9-6F34-4D5A-3D73-ABEE0ABA99D3}"/>
          </ac:spMkLst>
        </pc:spChg>
      </pc:sldChg>
    </pc:docChg>
  </pc:docChgLst>
  <pc:docChgLst>
    <pc:chgData name="Guest User" providerId="Windows Live" clId="Web-{D8E037DD-4A9E-4EC9-897D-E740A5E32463}"/>
    <pc:docChg chg="delSld modSld sldOrd">
      <pc:chgData name="Guest User" userId="" providerId="Windows Live" clId="Web-{D8E037DD-4A9E-4EC9-897D-E740A5E32463}" dt="2022-03-25T08:19:40.240" v="433" actId="20577"/>
      <pc:docMkLst>
        <pc:docMk/>
      </pc:docMkLst>
      <pc:sldChg chg="modSp">
        <pc:chgData name="Guest User" userId="" providerId="Windows Live" clId="Web-{D8E037DD-4A9E-4EC9-897D-E740A5E32463}" dt="2022-03-25T07:05:36.393" v="0" actId="20577"/>
        <pc:sldMkLst>
          <pc:docMk/>
          <pc:sldMk cId="3027967980" sldId="257"/>
        </pc:sldMkLst>
        <pc:spChg chg="mod">
          <ac:chgData name="Guest User" userId="" providerId="Windows Live" clId="Web-{D8E037DD-4A9E-4EC9-897D-E740A5E32463}" dt="2022-03-25T07:05:36.393" v="0" actId="20577"/>
          <ac:spMkLst>
            <pc:docMk/>
            <pc:sldMk cId="3027967980" sldId="257"/>
            <ac:spMk id="2" creationId="{00000000-0000-0000-0000-000000000000}"/>
          </ac:spMkLst>
        </pc:spChg>
      </pc:sldChg>
      <pc:sldChg chg="modSp">
        <pc:chgData name="Guest User" userId="" providerId="Windows Live" clId="Web-{D8E037DD-4A9E-4EC9-897D-E740A5E32463}" dt="2022-03-25T08:19:40.240" v="433" actId="20577"/>
        <pc:sldMkLst>
          <pc:docMk/>
          <pc:sldMk cId="1320375544" sldId="278"/>
        </pc:sldMkLst>
        <pc:spChg chg="mod">
          <ac:chgData name="Guest User" userId="" providerId="Windows Live" clId="Web-{D8E037DD-4A9E-4EC9-897D-E740A5E32463}" dt="2022-03-25T08:19:40.240" v="433" actId="20577"/>
          <ac:spMkLst>
            <pc:docMk/>
            <pc:sldMk cId="1320375544" sldId="278"/>
            <ac:spMk id="5" creationId="{02DFFB24-4C25-887A-EEE3-41CFE129D2F1}"/>
          </ac:spMkLst>
        </pc:spChg>
        <pc:spChg chg="mod">
          <ac:chgData name="Guest User" userId="" providerId="Windows Live" clId="Web-{D8E037DD-4A9E-4EC9-897D-E740A5E32463}" dt="2022-03-25T08:19:29.052" v="425" actId="20577"/>
          <ac:spMkLst>
            <pc:docMk/>
            <pc:sldMk cId="1320375544" sldId="278"/>
            <ac:spMk id="6" creationId="{6EF109E8-3968-8A41-5E63-FBA5B466362E}"/>
          </ac:spMkLst>
        </pc:spChg>
      </pc:sldChg>
      <pc:sldChg chg="addSp delSp modSp ord">
        <pc:chgData name="Guest User" userId="" providerId="Windows Live" clId="Web-{D8E037DD-4A9E-4EC9-897D-E740A5E32463}" dt="2022-03-25T08:18:36.283" v="423" actId="20577"/>
        <pc:sldMkLst>
          <pc:docMk/>
          <pc:sldMk cId="2195980198" sldId="279"/>
        </pc:sldMkLst>
        <pc:spChg chg="add mod">
          <ac:chgData name="Guest User" userId="" providerId="Windows Live" clId="Web-{D8E037DD-4A9E-4EC9-897D-E740A5E32463}" dt="2022-03-25T08:18:36.283" v="423" actId="20577"/>
          <ac:spMkLst>
            <pc:docMk/>
            <pc:sldMk cId="2195980198" sldId="279"/>
            <ac:spMk id="4" creationId="{E941960D-673E-624C-C59C-15D48CB7FC8B}"/>
          </ac:spMkLst>
        </pc:spChg>
        <pc:spChg chg="add mod">
          <ac:chgData name="Guest User" userId="" providerId="Windows Live" clId="Web-{D8E037DD-4A9E-4EC9-897D-E740A5E32463}" dt="2022-03-25T08:17:03.168" v="417" actId="20577"/>
          <ac:spMkLst>
            <pc:docMk/>
            <pc:sldMk cId="2195980198" sldId="279"/>
            <ac:spMk id="5" creationId="{57DA1BE1-0A67-FB1E-55F4-907E8DC7212A}"/>
          </ac:spMkLst>
        </pc:spChg>
        <pc:spChg chg="add del mod">
          <ac:chgData name="Guest User" userId="" providerId="Windows Live" clId="Web-{D8E037DD-4A9E-4EC9-897D-E740A5E32463}" dt="2022-03-25T07:14:47.764" v="86"/>
          <ac:spMkLst>
            <pc:docMk/>
            <pc:sldMk cId="2195980198" sldId="279"/>
            <ac:spMk id="5" creationId="{87AA7CBE-D772-0DB2-72FF-8F3187B89F62}"/>
          </ac:spMkLst>
        </pc:spChg>
      </pc:sldChg>
      <pc:sldChg chg="modSp del">
        <pc:chgData name="Guest User" userId="" providerId="Windows Live" clId="Web-{D8E037DD-4A9E-4EC9-897D-E740A5E32463}" dt="2022-03-25T08:10:19.347" v="410"/>
        <pc:sldMkLst>
          <pc:docMk/>
          <pc:sldMk cId="2934604741" sldId="280"/>
        </pc:sldMkLst>
        <pc:spChg chg="mod">
          <ac:chgData name="Guest User" userId="" providerId="Windows Live" clId="Web-{D8E037DD-4A9E-4EC9-897D-E740A5E32463}" dt="2022-03-25T08:10:09.316" v="406" actId="20577"/>
          <ac:spMkLst>
            <pc:docMk/>
            <pc:sldMk cId="2934604741" sldId="280"/>
            <ac:spMk id="5" creationId="{A8EFF4D9-6F34-4D5A-3D73-ABEE0ABA99D3}"/>
          </ac:spMkLst>
        </pc:spChg>
      </pc:sldChg>
    </pc:docChg>
  </pc:docChgLst>
  <pc:docChgLst>
    <pc:chgData name="Karthickraja S" userId="5ced19d07609d503" providerId="Windows Live" clId="Web-{C730FE19-2BEC-488A-911A-AAD50C4B94B4}"/>
    <pc:docChg chg="delSld modSld">
      <pc:chgData name="Karthickraja S" userId="5ced19d07609d503" providerId="Windows Live" clId="Web-{C730FE19-2BEC-488A-911A-AAD50C4B94B4}" dt="2022-03-25T04:18:58.010" v="49"/>
      <pc:docMkLst>
        <pc:docMk/>
      </pc:docMkLst>
      <pc:sldChg chg="addSp delSp modSp">
        <pc:chgData name="Karthickraja S" userId="5ced19d07609d503" providerId="Windows Live" clId="Web-{C730FE19-2BEC-488A-911A-AAD50C4B94B4}" dt="2022-03-25T04:12:02.175" v="40" actId="1076"/>
        <pc:sldMkLst>
          <pc:docMk/>
          <pc:sldMk cId="3027967980" sldId="257"/>
        </pc:sldMkLst>
        <pc:spChg chg="mod">
          <ac:chgData name="Karthickraja S" userId="5ced19d07609d503" providerId="Windows Live" clId="Web-{C730FE19-2BEC-488A-911A-AAD50C4B94B4}" dt="2022-03-25T04:11:29.784" v="16" actId="1076"/>
          <ac:spMkLst>
            <pc:docMk/>
            <pc:sldMk cId="3027967980" sldId="257"/>
            <ac:spMk id="2" creationId="{00000000-0000-0000-0000-000000000000}"/>
          </ac:spMkLst>
        </pc:spChg>
        <pc:spChg chg="add mod">
          <ac:chgData name="Karthickraja S" userId="5ced19d07609d503" providerId="Windows Live" clId="Web-{C730FE19-2BEC-488A-911A-AAD50C4B94B4}" dt="2022-03-25T04:12:02.175" v="40" actId="1076"/>
          <ac:spMkLst>
            <pc:docMk/>
            <pc:sldMk cId="3027967980" sldId="257"/>
            <ac:spMk id="3" creationId="{378E02FE-1B8A-9D91-A59C-4F26129EC4E6}"/>
          </ac:spMkLst>
        </pc:spChg>
        <pc:spChg chg="del">
          <ac:chgData name="Karthickraja S" userId="5ced19d07609d503" providerId="Windows Live" clId="Web-{C730FE19-2BEC-488A-911A-AAD50C4B94B4}" dt="2022-03-25T04:11:04.564" v="5"/>
          <ac:spMkLst>
            <pc:docMk/>
            <pc:sldMk cId="3027967980" sldId="257"/>
            <ac:spMk id="5" creationId="{376FD1C5-A518-4BB6-BCCA-9E09DFBBF8F6}"/>
          </ac:spMkLst>
        </pc:spChg>
      </pc:sldChg>
      <pc:sldChg chg="addSp delSp modSp">
        <pc:chgData name="Karthickraja S" userId="5ced19d07609d503" providerId="Windows Live" clId="Web-{C730FE19-2BEC-488A-911A-AAD50C4B94B4}" dt="2022-03-25T04:18:58.010" v="49"/>
        <pc:sldMkLst>
          <pc:docMk/>
          <pc:sldMk cId="1676885948" sldId="260"/>
        </pc:sldMkLst>
        <pc:spChg chg="mod">
          <ac:chgData name="Karthickraja S" userId="5ced19d07609d503" providerId="Windows Live" clId="Web-{C730FE19-2BEC-488A-911A-AAD50C4B94B4}" dt="2022-03-25T04:18:37.041" v="47" actId="20577"/>
          <ac:spMkLst>
            <pc:docMk/>
            <pc:sldMk cId="1676885948" sldId="260"/>
            <ac:spMk id="2" creationId="{00000000-0000-0000-0000-000000000000}"/>
          </ac:spMkLst>
        </pc:spChg>
        <pc:spChg chg="add del">
          <ac:chgData name="Karthickraja S" userId="5ced19d07609d503" providerId="Windows Live" clId="Web-{C730FE19-2BEC-488A-911A-AAD50C4B94B4}" dt="2022-03-25T04:18:58.010" v="49"/>
          <ac:spMkLst>
            <pc:docMk/>
            <pc:sldMk cId="1676885948" sldId="260"/>
            <ac:spMk id="3" creationId="{7A5A40EF-F281-CC10-A932-00E9E55E2030}"/>
          </ac:spMkLst>
        </pc:spChg>
      </pc:sldChg>
      <pc:sldChg chg="del">
        <pc:chgData name="Karthickraja S" userId="5ced19d07609d503" providerId="Windows Live" clId="Web-{C730FE19-2BEC-488A-911A-AAD50C4B94B4}" dt="2022-03-25T04:09:58.626" v="0"/>
        <pc:sldMkLst>
          <pc:docMk/>
          <pc:sldMk cId="1917251404" sldId="278"/>
        </pc:sldMkLst>
      </pc:sldChg>
      <pc:sldChg chg="del">
        <pc:chgData name="Karthickraja S" userId="5ced19d07609d503" providerId="Windows Live" clId="Web-{C730FE19-2BEC-488A-911A-AAD50C4B94B4}" dt="2022-03-25T04:09:59.813" v="1"/>
        <pc:sldMkLst>
          <pc:docMk/>
          <pc:sldMk cId="2918643661" sldId="279"/>
        </pc:sldMkLst>
      </pc:sldChg>
      <pc:sldChg chg="del">
        <pc:chgData name="Karthickraja S" userId="5ced19d07609d503" providerId="Windows Live" clId="Web-{C730FE19-2BEC-488A-911A-AAD50C4B94B4}" dt="2022-03-25T04:10:04.782" v="4"/>
        <pc:sldMkLst>
          <pc:docMk/>
          <pc:sldMk cId="3155930527" sldId="281"/>
        </pc:sldMkLst>
      </pc:sldChg>
      <pc:sldChg chg="del">
        <pc:chgData name="Karthickraja S" userId="5ced19d07609d503" providerId="Windows Live" clId="Web-{C730FE19-2BEC-488A-911A-AAD50C4B94B4}" dt="2022-03-25T04:10:02.126" v="2"/>
        <pc:sldMkLst>
          <pc:docMk/>
          <pc:sldMk cId="3998464545" sldId="286"/>
        </pc:sldMkLst>
      </pc:sldChg>
      <pc:sldChg chg="del">
        <pc:chgData name="Karthickraja S" userId="5ced19d07609d503" providerId="Windows Live" clId="Web-{C730FE19-2BEC-488A-911A-AAD50C4B94B4}" dt="2022-03-25T04:10:04.298" v="3"/>
        <pc:sldMkLst>
          <pc:docMk/>
          <pc:sldMk cId="848482602" sldId="287"/>
        </pc:sldMkLst>
      </pc:sldChg>
    </pc:docChg>
  </pc:docChgLst>
  <pc:docChgLst>
    <pc:chgData name="Karthickraja S" userId="5ced19d07609d503" providerId="Windows Live" clId="Web-{12D2B6CA-48F7-4F90-8FEB-104FBDD1B617}"/>
    <pc:docChg chg="modSld">
      <pc:chgData name="Karthickraja S" userId="5ced19d07609d503" providerId="Windows Live" clId="Web-{12D2B6CA-48F7-4F90-8FEB-104FBDD1B617}" dt="2022-03-28T04:26:59.554" v="3" actId="1076"/>
      <pc:docMkLst>
        <pc:docMk/>
      </pc:docMkLst>
      <pc:sldChg chg="modSp">
        <pc:chgData name="Karthickraja S" userId="5ced19d07609d503" providerId="Windows Live" clId="Web-{12D2B6CA-48F7-4F90-8FEB-104FBDD1B617}" dt="2022-03-28T04:26:59.554" v="3" actId="1076"/>
        <pc:sldMkLst>
          <pc:docMk/>
          <pc:sldMk cId="3027967980" sldId="257"/>
        </pc:sldMkLst>
        <pc:spChg chg="mod">
          <ac:chgData name="Karthickraja S" userId="5ced19d07609d503" providerId="Windows Live" clId="Web-{12D2B6CA-48F7-4F90-8FEB-104FBDD1B617}" dt="2022-03-28T04:26:59.554" v="3" actId="1076"/>
          <ac:spMkLst>
            <pc:docMk/>
            <pc:sldMk cId="3027967980" sldId="257"/>
            <ac:spMk id="3" creationId="{378E02FE-1B8A-9D91-A59C-4F26129EC4E6}"/>
          </ac:spMkLst>
        </pc:spChg>
        <pc:picChg chg="mod">
          <ac:chgData name="Karthickraja S" userId="5ced19d07609d503" providerId="Windows Live" clId="Web-{12D2B6CA-48F7-4F90-8FEB-104FBDD1B617}" dt="2022-03-28T04:26:57.679" v="2" actId="1076"/>
          <ac:picMkLst>
            <pc:docMk/>
            <pc:sldMk cId="3027967980" sldId="257"/>
            <ac:picMk id="5" creationId="{41A30C67-104D-B21A-7744-06DCEE51D38E}"/>
          </ac:picMkLst>
        </pc:picChg>
      </pc:sldChg>
    </pc:docChg>
  </pc:docChgLst>
  <pc:docChgLst>
    <pc:chgData name="Karthickraja S" userId="5ced19d07609d503" providerId="Windows Live" clId="Web-{35CCEA8E-7141-444D-B3F7-AD9F0B22291D}"/>
    <pc:docChg chg="addSld delSld modSld">
      <pc:chgData name="Karthickraja S" userId="5ced19d07609d503" providerId="Windows Live" clId="Web-{35CCEA8E-7141-444D-B3F7-AD9F0B22291D}" dt="2022-03-25T04:27:58.527" v="46"/>
      <pc:docMkLst>
        <pc:docMk/>
      </pc:docMkLst>
      <pc:sldChg chg="addSp modSp">
        <pc:chgData name="Karthickraja S" userId="5ced19d07609d503" providerId="Windows Live" clId="Web-{35CCEA8E-7141-444D-B3F7-AD9F0B22291D}" dt="2022-03-25T04:27:09.667" v="40" actId="1076"/>
        <pc:sldMkLst>
          <pc:docMk/>
          <pc:sldMk cId="3027967980" sldId="257"/>
        </pc:sldMkLst>
        <pc:spChg chg="add mod">
          <ac:chgData name="Karthickraja S" userId="5ced19d07609d503" providerId="Windows Live" clId="Web-{35CCEA8E-7141-444D-B3F7-AD9F0B22291D}" dt="2022-03-25T04:20:03.641" v="7" actId="20577"/>
          <ac:spMkLst>
            <pc:docMk/>
            <pc:sldMk cId="3027967980" sldId="257"/>
            <ac:spMk id="4" creationId="{9F7B8688-791B-C41E-DB8D-CC0D6931BCF3}"/>
          </ac:spMkLst>
        </pc:spChg>
        <pc:picChg chg="add mod">
          <ac:chgData name="Karthickraja S" userId="5ced19d07609d503" providerId="Windows Live" clId="Web-{35CCEA8E-7141-444D-B3F7-AD9F0B22291D}" dt="2022-03-25T04:27:09.667" v="40" actId="1076"/>
          <ac:picMkLst>
            <pc:docMk/>
            <pc:sldMk cId="3027967980" sldId="257"/>
            <ac:picMk id="5" creationId="{41A30C67-104D-B21A-7744-06DCEE51D38E}"/>
          </ac:picMkLst>
        </pc:picChg>
      </pc:sldChg>
      <pc:sldChg chg="addSp delSp modSp del">
        <pc:chgData name="Karthickraja S" userId="5ced19d07609d503" providerId="Windows Live" clId="Web-{35CCEA8E-7141-444D-B3F7-AD9F0B22291D}" dt="2022-03-25T04:27:47.058" v="41"/>
        <pc:sldMkLst>
          <pc:docMk/>
          <pc:sldMk cId="1676885948" sldId="260"/>
        </pc:sldMkLst>
        <pc:spChg chg="del">
          <ac:chgData name="Karthickraja S" userId="5ced19d07609d503" providerId="Windows Live" clId="Web-{35CCEA8E-7141-444D-B3F7-AD9F0B22291D}" dt="2022-03-25T04:20:16.110" v="11"/>
          <ac:spMkLst>
            <pc:docMk/>
            <pc:sldMk cId="1676885948" sldId="260"/>
            <ac:spMk id="2" creationId="{00000000-0000-0000-0000-000000000000}"/>
          </ac:spMkLst>
        </pc:spChg>
        <pc:spChg chg="add mod">
          <ac:chgData name="Karthickraja S" userId="5ced19d07609d503" providerId="Windows Live" clId="Web-{35CCEA8E-7141-444D-B3F7-AD9F0B22291D}" dt="2022-03-25T04:22:16.816" v="27" actId="1076"/>
          <ac:spMkLst>
            <pc:docMk/>
            <pc:sldMk cId="1676885948" sldId="260"/>
            <ac:spMk id="3" creationId="{D63534FF-78D0-7A06-5836-9F896D23B7EC}"/>
          </ac:spMkLst>
        </pc:spChg>
      </pc:sldChg>
      <pc:sldChg chg="addSp delSp modSp add replId">
        <pc:chgData name="Karthickraja S" userId="5ced19d07609d503" providerId="Windows Live" clId="Web-{35CCEA8E-7141-444D-B3F7-AD9F0B22291D}" dt="2022-03-25T04:27:53.683" v="44"/>
        <pc:sldMkLst>
          <pc:docMk/>
          <pc:sldMk cId="1320375544" sldId="278"/>
        </pc:sldMkLst>
        <pc:spChg chg="add del mod">
          <ac:chgData name="Karthickraja S" userId="5ced19d07609d503" providerId="Windows Live" clId="Web-{35CCEA8E-7141-444D-B3F7-AD9F0B22291D}" dt="2022-03-25T04:27:53.683" v="44"/>
          <ac:spMkLst>
            <pc:docMk/>
            <pc:sldMk cId="1320375544" sldId="278"/>
            <ac:spMk id="4" creationId="{A33F0F43-1CAF-FE80-B94E-16249599865A}"/>
          </ac:spMkLst>
        </pc:spChg>
        <pc:picChg chg="add mod">
          <ac:chgData name="Karthickraja S" userId="5ced19d07609d503" providerId="Windows Live" clId="Web-{35CCEA8E-7141-444D-B3F7-AD9F0B22291D}" dt="2022-03-25T04:26:33.963" v="35" actId="1076"/>
          <ac:picMkLst>
            <pc:docMk/>
            <pc:sldMk cId="1320375544" sldId="278"/>
            <ac:picMk id="2" creationId="{2B5824A5-BD45-E2B8-33F3-7D574768977D}"/>
          </ac:picMkLst>
        </pc:picChg>
      </pc:sldChg>
      <pc:sldChg chg="add del replId">
        <pc:chgData name="Karthickraja S" userId="5ced19d07609d503" providerId="Windows Live" clId="Web-{35CCEA8E-7141-444D-B3F7-AD9F0B22291D}" dt="2022-03-25T04:21:27.049" v="21"/>
        <pc:sldMkLst>
          <pc:docMk/>
          <pc:sldMk cId="1728838090" sldId="278"/>
        </pc:sldMkLst>
      </pc:sldChg>
      <pc:sldChg chg="add replId">
        <pc:chgData name="Karthickraja S" userId="5ced19d07609d503" providerId="Windows Live" clId="Web-{35CCEA8E-7141-444D-B3F7-AD9F0B22291D}" dt="2022-03-25T04:27:56.199" v="45"/>
        <pc:sldMkLst>
          <pc:docMk/>
          <pc:sldMk cId="2195980198" sldId="279"/>
        </pc:sldMkLst>
      </pc:sldChg>
      <pc:sldChg chg="add replId">
        <pc:chgData name="Karthickraja S" userId="5ced19d07609d503" providerId="Windows Live" clId="Web-{35CCEA8E-7141-444D-B3F7-AD9F0B22291D}" dt="2022-03-25T04:27:58.527" v="46"/>
        <pc:sldMkLst>
          <pc:docMk/>
          <pc:sldMk cId="2934604741" sldId="280"/>
        </pc:sldMkLst>
      </pc:sldChg>
      <pc:sldChg chg="addSp modSp del">
        <pc:chgData name="Karthickraja S" userId="5ced19d07609d503" providerId="Windows Live" clId="Web-{35CCEA8E-7141-444D-B3F7-AD9F0B22291D}" dt="2022-03-25T04:21:12.362" v="18"/>
        <pc:sldMkLst>
          <pc:docMk/>
          <pc:sldMk cId="408878482" sldId="282"/>
        </pc:sldMkLst>
        <pc:spChg chg="add mod">
          <ac:chgData name="Karthickraja S" userId="5ced19d07609d503" providerId="Windows Live" clId="Web-{35CCEA8E-7141-444D-B3F7-AD9F0B22291D}" dt="2022-03-25T04:20:40.486" v="16" actId="1076"/>
          <ac:spMkLst>
            <pc:docMk/>
            <pc:sldMk cId="408878482" sldId="282"/>
            <ac:spMk id="3" creationId="{1034C24B-874E-0C8E-6CDC-C806ACEA24C0}"/>
          </ac:spMkLst>
        </pc:spChg>
      </pc:sldChg>
      <pc:sldChg chg="del">
        <pc:chgData name="Karthickraja S" userId="5ced19d07609d503" providerId="Windows Live" clId="Web-{35CCEA8E-7141-444D-B3F7-AD9F0B22291D}" dt="2022-03-25T04:21:15.190" v="19"/>
        <pc:sldMkLst>
          <pc:docMk/>
          <pc:sldMk cId="168740272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C692-5CE6-0540-AC01-6407800CC52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6E64-EA6B-144B-94DB-0E60C4F3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01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19CD-2A84-A345-96E6-222E4F41D16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88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/>
              <a:t>Presentation t</a:t>
            </a:r>
            <a:r>
              <a:rPr lang="en-US" err="1"/>
              <a:t>itle</a:t>
            </a:r>
            <a:r>
              <a:rPr lang="en-US"/>
              <a:t> </a:t>
            </a:r>
            <a:br>
              <a:rPr lang="en-US"/>
            </a:br>
            <a:r>
              <a:rPr lang="en-US"/>
              <a:t>goes here</a:t>
            </a:r>
            <a:endParaRPr lang="uk-UA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err="1"/>
              <a:t>Date</a:t>
            </a:r>
            <a:r>
              <a:rPr lang="pl-PL"/>
              <a:t> </a:t>
            </a:r>
            <a:r>
              <a:rPr lang="pl-PL" err="1"/>
              <a:t>goes</a:t>
            </a:r>
            <a:r>
              <a:rPr lang="pl-PL"/>
              <a:t> </a:t>
            </a:r>
            <a:r>
              <a:rPr lang="pl-PL" err="1"/>
              <a:t>here</a:t>
            </a:r>
            <a:endParaRPr lang="pl-PL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/>
              <a:t>Title goes here</a:t>
            </a:r>
            <a:endParaRPr lang="uk-UA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0334" y="2213489"/>
            <a:ext cx="7876673" cy="1712033"/>
          </a:xfrm>
        </p:spPr>
        <p:txBody>
          <a:bodyPr/>
          <a:lstStyle/>
          <a:p>
            <a:r>
              <a:rPr lang="en-US" sz="5850" dirty="0">
                <a:latin typeface="Calibri"/>
                <a:cs typeface="Calibri"/>
              </a:rPr>
              <a:t>Software</a:t>
            </a:r>
            <a:br>
              <a:rPr lang="en-GB" sz="5850">
                <a:latin typeface="Calibri"/>
                <a:cs typeface="Calibri"/>
              </a:rPr>
            </a:br>
            <a:r>
              <a:rPr lang="en-US" sz="5850" dirty="0">
                <a:latin typeface="Calibri"/>
                <a:cs typeface="Calibri"/>
              </a:rPr>
              <a:t> Design Flaws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E02FE-1B8A-9D91-A59C-4F26129EC4E6}"/>
              </a:ext>
            </a:extLst>
          </p:cNvPr>
          <p:cNvSpPr txBox="1"/>
          <p:nvPr/>
        </p:nvSpPr>
        <p:spPr>
          <a:xfrm>
            <a:off x="602679" y="301505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Tenacious</a:t>
            </a:r>
            <a:r>
              <a:rPr lang="en-GB" sz="4800" dirty="0">
                <a:cs typeface="Calibri"/>
              </a:rPr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B8688-791B-C41E-DB8D-CC0D6931BCF3}"/>
              </a:ext>
            </a:extLst>
          </p:cNvPr>
          <p:cNvSpPr txBox="1"/>
          <p:nvPr/>
        </p:nvSpPr>
        <p:spPr>
          <a:xfrm>
            <a:off x="5041900" y="10652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1A30C67-104D-B21A-7744-06DCEE51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2" y="953788"/>
            <a:ext cx="3083858" cy="30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534FF-78D0-7A06-5836-9F896D23B7EC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2B5824A5-BD45-E2B8-33F3-7D574768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735" y="-195494"/>
            <a:ext cx="1061226" cy="106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52EBAC-F7E5-D14B-E241-9493B8E0EBE0}"/>
              </a:ext>
            </a:extLst>
          </p:cNvPr>
          <p:cNvSpPr txBox="1"/>
          <p:nvPr/>
        </p:nvSpPr>
        <p:spPr>
          <a:xfrm>
            <a:off x="628650" y="581025"/>
            <a:ext cx="30210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030A0"/>
                </a:solidFill>
              </a:rPr>
              <a:t>What is Design</a:t>
            </a:r>
            <a:r>
              <a:rPr lang="en-GB" b="1">
                <a:solidFill>
                  <a:srgbClr val="7030A0"/>
                </a:solidFill>
              </a:rPr>
              <a:t> </a:t>
            </a:r>
            <a:r>
              <a:rPr lang="en-GB" sz="2400" b="1">
                <a:solidFill>
                  <a:srgbClr val="7030A0"/>
                </a:solidFill>
              </a:rPr>
              <a:t>Flaw ?</a:t>
            </a:r>
            <a:endParaRPr lang="en-US" sz="2400" b="1">
              <a:solidFill>
                <a:srgbClr val="7030A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FFB24-4C25-887A-EEE3-41CFE129D2F1}"/>
              </a:ext>
            </a:extLst>
          </p:cNvPr>
          <p:cNvSpPr txBox="1"/>
          <p:nvPr/>
        </p:nvSpPr>
        <p:spPr>
          <a:xfrm>
            <a:off x="1922462" y="1406525"/>
            <a:ext cx="62323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Fails to meet requirements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Quality issue that is designed into a product</a:t>
            </a: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Writing code isn't needed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Not making the code is easy to change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Being too generic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Incremental Development &amp; Design + Wrap-Up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E3EAF-8B51-1DE6-53C4-07A04516F6C5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109E8-3968-8A41-5E63-FBA5B466362E}"/>
              </a:ext>
            </a:extLst>
          </p:cNvPr>
          <p:cNvSpPr txBox="1"/>
          <p:nvPr/>
        </p:nvSpPr>
        <p:spPr>
          <a:xfrm>
            <a:off x="1923632" y="1871162"/>
            <a:ext cx="50612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37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534FF-78D0-7A06-5836-9F896D23B7EC}"/>
              </a:ext>
            </a:extLst>
          </p:cNvPr>
          <p:cNvSpPr txBox="1"/>
          <p:nvPr/>
        </p:nvSpPr>
        <p:spPr>
          <a:xfrm>
            <a:off x="10399713" y="120650"/>
            <a:ext cx="1266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Tenacious</a:t>
            </a:r>
            <a:r>
              <a:rPr lang="en-GB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GB">
                <a:solidFill>
                  <a:schemeClr val="bg1">
                    <a:lumMod val="85000"/>
                  </a:schemeClr>
                </a:solidFill>
                <a:cs typeface="Calibri"/>
              </a:rPr>
              <a:t>​</a:t>
            </a: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2B5824A5-BD45-E2B8-33F3-7D574768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133" y="-225086"/>
            <a:ext cx="1061226" cy="106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41960D-673E-624C-C59C-15D48CB7FC8B}"/>
              </a:ext>
            </a:extLst>
          </p:cNvPr>
          <p:cNvSpPr txBox="1"/>
          <p:nvPr/>
        </p:nvSpPr>
        <p:spPr>
          <a:xfrm>
            <a:off x="1788695" y="1387642"/>
            <a:ext cx="7186862" cy="38625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/>
                <a:cs typeface="Times New Roman"/>
              </a:rPr>
              <a:t>Design is made poorly, it leads to</a:t>
            </a:r>
            <a:r>
              <a:rPr lang="en-US" dirty="0">
                <a:latin typeface="Times New Roman"/>
                <a:cs typeface="Times New Roman"/>
              </a:rPr>
              <a:t>   </a:t>
            </a:r>
            <a:r>
              <a:rPr lang="en-US" dirty="0">
                <a:latin typeface="Times New Roman"/>
                <a:ea typeface="+mn-lt"/>
                <a:cs typeface="Times New Roman"/>
              </a:rPr>
              <a:t> </a:t>
            </a:r>
          </a:p>
          <a:p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latin typeface="Times New Roman"/>
                <a:cs typeface="Times New Roman"/>
              </a:rPr>
              <a:t>Difficult to 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extensible/modifiable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Bridge </a:t>
            </a:r>
            <a:r>
              <a:rPr lang="en-US" dirty="0">
                <a:latin typeface="Times New Roman"/>
                <a:cs typeface="Times New Roman"/>
              </a:rPr>
              <a:t>between requirements gathering and implementation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Incomplete Project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latin typeface="Times New Roman"/>
                <a:cs typeface="Times New Roman"/>
              </a:rPr>
              <a:t>Difficult to choose 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design tools, resource allocation, Design Change Management, design reuse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latin typeface="Times New Roman"/>
                <a:cs typeface="Times New Roman"/>
              </a:rPr>
              <a:t>Create </a:t>
            </a:r>
            <a:r>
              <a:rPr lang="en-US" dirty="0">
                <a:solidFill>
                  <a:srgbClr val="00B0F0"/>
                </a:solidFill>
                <a:latin typeface="Times New Roman"/>
                <a:cs typeface="Times New Roman"/>
              </a:rPr>
              <a:t>Catastrophic consequences.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§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A1BE1-0A67-FB1E-55F4-907E8DC7212A}"/>
              </a:ext>
            </a:extLst>
          </p:cNvPr>
          <p:cNvSpPr txBox="1"/>
          <p:nvPr/>
        </p:nvSpPr>
        <p:spPr>
          <a:xfrm>
            <a:off x="729916" y="61762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Impacts</a:t>
            </a:r>
            <a:r>
              <a:rPr lang="en-US" sz="2400" dirty="0">
                <a:cs typeface="Calibri"/>
              </a:rPr>
              <a:t>​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98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93E72F92-8C55-0EB0-74C9-2B2A0BF5EC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2789" r="12789"/>
          <a:stretch/>
        </p:blipFill>
        <p:spPr>
          <a:xfrm>
            <a:off x="7088372" y="195146"/>
            <a:ext cx="5103629" cy="6477000"/>
          </a:xfrm>
        </p:spPr>
      </p:pic>
    </p:spTree>
    <p:extLst>
      <p:ext uri="{BB962C8B-B14F-4D97-AF65-F5344CB8AC3E}">
        <p14:creationId xmlns:p14="http://schemas.microsoft.com/office/powerpoint/2010/main" val="9725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Software  Design Flaws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Synergy</dc:title>
  <dc:creator>Hemalatha Manu Anand</dc:creator>
  <cp:revision>23</cp:revision>
  <dcterms:created xsi:type="dcterms:W3CDTF">2020-06-30T04:13:35Z</dcterms:created>
  <dcterms:modified xsi:type="dcterms:W3CDTF">2022-03-30T06:35:46Z</dcterms:modified>
</cp:coreProperties>
</file>