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5" r:id="rId2"/>
    <p:sldId id="260" r:id="rId3"/>
    <p:sldId id="291" r:id="rId4"/>
    <p:sldId id="294" r:id="rId5"/>
    <p:sldId id="293" r:id="rId6"/>
    <p:sldId id="292" r:id="rId7"/>
    <p:sldId id="290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0887A-D2F5-4FEF-894D-99B2CFA42C39}" v="228" dt="2022-03-30T06:36:04.972"/>
    <p1510:client id="{320C3A2B-45E6-417E-BEF5-D7B958B2626B}" v="1" dt="2022-03-29T06:53:43.231"/>
    <p1510:client id="{9441A171-4DC1-49A7-A7BB-DF33B0086A3B}" v="422" dt="2022-03-28T08:26:56.846"/>
    <p1510:client id="{B0BB7CBB-B8FF-4DEA-90EC-F76FF29C0553}" v="131" dt="2022-03-29T06:17:30.081"/>
    <p1510:client id="{E2A30523-85A9-4200-9E65-1C6B0FAADC91}" v="81" dt="2022-03-29T08:14:2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0BB7CBB-B8FF-4DEA-90EC-F76FF29C0553}"/>
    <pc:docChg chg="addSld modSld sldOrd">
      <pc:chgData name="Guest User" userId="" providerId="Windows Live" clId="Web-{B0BB7CBB-B8FF-4DEA-90EC-F76FF29C0553}" dt="2022-03-29T06:17:30.081" v="80" actId="1076"/>
      <pc:docMkLst>
        <pc:docMk/>
      </pc:docMkLst>
      <pc:sldChg chg="ord">
        <pc:chgData name="Guest User" userId="" providerId="Windows Live" clId="Web-{B0BB7CBB-B8FF-4DEA-90EC-F76FF29C0553}" dt="2022-03-29T06:08:11.252" v="16"/>
        <pc:sldMkLst>
          <pc:docMk/>
          <pc:sldMk cId="3998464545" sldId="286"/>
        </pc:sldMkLst>
      </pc:sldChg>
      <pc:sldChg chg="modSp">
        <pc:chgData name="Guest User" userId="" providerId="Windows Live" clId="Web-{B0BB7CBB-B8FF-4DEA-90EC-F76FF29C0553}" dt="2022-03-29T06:05:31.056" v="15" actId="1076"/>
        <pc:sldMkLst>
          <pc:docMk/>
          <pc:sldMk cId="848482602" sldId="287"/>
        </pc:sldMkLst>
        <pc:spChg chg="mod">
          <ac:chgData name="Guest User" userId="" providerId="Windows Live" clId="Web-{B0BB7CBB-B8FF-4DEA-90EC-F76FF29C0553}" dt="2022-03-29T06:05:15.523" v="9" actId="1076"/>
          <ac:spMkLst>
            <pc:docMk/>
            <pc:sldMk cId="848482602" sldId="287"/>
            <ac:spMk id="5" creationId="{B13B4BB9-CD97-47D8-F824-49632B027F6C}"/>
          </ac:spMkLst>
        </pc:spChg>
        <pc:picChg chg="mod">
          <ac:chgData name="Guest User" userId="" providerId="Windows Live" clId="Web-{B0BB7CBB-B8FF-4DEA-90EC-F76FF29C0553}" dt="2022-03-29T06:05:31.056" v="15" actId="1076"/>
          <ac:picMkLst>
            <pc:docMk/>
            <pc:sldMk cId="848482602" sldId="287"/>
            <ac:picMk id="3" creationId="{9D43D37B-0C91-0F38-5842-BF16B2C853F7}"/>
          </ac:picMkLst>
        </pc:picChg>
      </pc:sldChg>
      <pc:sldChg chg="addSp modSp new">
        <pc:chgData name="Guest User" userId="" providerId="Windows Live" clId="Web-{B0BB7CBB-B8FF-4DEA-90EC-F76FF29C0553}" dt="2022-03-29T06:17:30.081" v="80" actId="1076"/>
        <pc:sldMkLst>
          <pc:docMk/>
          <pc:sldMk cId="3972848258" sldId="288"/>
        </pc:sldMkLst>
        <pc:spChg chg="mod">
          <ac:chgData name="Guest User" userId="" providerId="Windows Live" clId="Web-{B0BB7CBB-B8FF-4DEA-90EC-F76FF29C0553}" dt="2022-03-29T06:08:54.848" v="26" actId="20577"/>
          <ac:spMkLst>
            <pc:docMk/>
            <pc:sldMk cId="3972848258" sldId="288"/>
            <ac:spMk id="2" creationId="{9A8215ED-09A8-F725-BE5A-ABB4A02742FF}"/>
          </ac:spMkLst>
        </pc:spChg>
        <pc:picChg chg="add mod">
          <ac:chgData name="Guest User" userId="" providerId="Windows Live" clId="Web-{B0BB7CBB-B8FF-4DEA-90EC-F76FF29C0553}" dt="2022-03-29T06:14:17.195" v="40" actId="14100"/>
          <ac:picMkLst>
            <pc:docMk/>
            <pc:sldMk cId="3972848258" sldId="288"/>
            <ac:picMk id="3" creationId="{F64D9498-B862-CA73-A143-104A0A8A99A2}"/>
          </ac:picMkLst>
        </pc:picChg>
        <pc:picChg chg="add mod">
          <ac:chgData name="Guest User" userId="" providerId="Windows Live" clId="Web-{B0BB7CBB-B8FF-4DEA-90EC-F76FF29C0553}" dt="2022-03-29T06:17:30.081" v="80" actId="1076"/>
          <ac:picMkLst>
            <pc:docMk/>
            <pc:sldMk cId="3972848258" sldId="288"/>
            <ac:picMk id="4" creationId="{45E96FD1-844C-2106-FADF-166FA864C721}"/>
          </ac:picMkLst>
        </pc:picChg>
      </pc:sldChg>
      <pc:sldChg chg="addSp modSp new">
        <pc:chgData name="Guest User" userId="" providerId="Windows Live" clId="Web-{B0BB7CBB-B8FF-4DEA-90EC-F76FF29C0553}" dt="2022-03-29T06:16:22.468" v="79" actId="1076"/>
        <pc:sldMkLst>
          <pc:docMk/>
          <pc:sldMk cId="1196265153" sldId="289"/>
        </pc:sldMkLst>
        <pc:spChg chg="mod">
          <ac:chgData name="Guest User" userId="" providerId="Windows Live" clId="Web-{B0BB7CBB-B8FF-4DEA-90EC-F76FF29C0553}" dt="2022-03-29T06:15:03.088" v="69" actId="20577"/>
          <ac:spMkLst>
            <pc:docMk/>
            <pc:sldMk cId="1196265153" sldId="289"/>
            <ac:spMk id="2" creationId="{6FF2B16B-B572-CA3B-BFFD-895DFB73C0E3}"/>
          </ac:spMkLst>
        </pc:spChg>
        <pc:picChg chg="add mod">
          <ac:chgData name="Guest User" userId="" providerId="Windows Live" clId="Web-{B0BB7CBB-B8FF-4DEA-90EC-F76FF29C0553}" dt="2022-03-29T06:15:45.778" v="73" actId="1076"/>
          <ac:picMkLst>
            <pc:docMk/>
            <pc:sldMk cId="1196265153" sldId="289"/>
            <ac:picMk id="3" creationId="{0C87D1FD-4239-B06D-9B33-C46E218E07AD}"/>
          </ac:picMkLst>
        </pc:picChg>
        <pc:picChg chg="add mod">
          <ac:chgData name="Guest User" userId="" providerId="Windows Live" clId="Web-{B0BB7CBB-B8FF-4DEA-90EC-F76FF29C0553}" dt="2022-03-29T06:16:22.468" v="79" actId="1076"/>
          <ac:picMkLst>
            <pc:docMk/>
            <pc:sldMk cId="1196265153" sldId="289"/>
            <ac:picMk id="4" creationId="{15C02978-E8E5-A6B8-4691-44C5DB8E07CE}"/>
          </ac:picMkLst>
        </pc:picChg>
      </pc:sldChg>
    </pc:docChg>
  </pc:docChgLst>
  <pc:docChgLst>
    <pc:chgData name="Karthickraja S" userId="5ced19d07609d503" providerId="Windows Live" clId="Web-{E2A30523-85A9-4200-9E65-1C6B0FAADC91}"/>
    <pc:docChg chg="modSld">
      <pc:chgData name="Karthickraja S" userId="5ced19d07609d503" providerId="Windows Live" clId="Web-{E2A30523-85A9-4200-9E65-1C6B0FAADC91}" dt="2022-03-29T08:14:23.249" v="68" actId="20577"/>
      <pc:docMkLst>
        <pc:docMk/>
      </pc:docMkLst>
      <pc:sldChg chg="modSp">
        <pc:chgData name="Karthickraja S" userId="5ced19d07609d503" providerId="Windows Live" clId="Web-{E2A30523-85A9-4200-9E65-1C6B0FAADC91}" dt="2022-03-29T07:21:24.791" v="63" actId="1076"/>
        <pc:sldMkLst>
          <pc:docMk/>
          <pc:sldMk cId="3027967980" sldId="257"/>
        </pc:sldMkLst>
        <pc:picChg chg="mod">
          <ac:chgData name="Karthickraja S" userId="5ced19d07609d503" providerId="Windows Live" clId="Web-{E2A30523-85A9-4200-9E65-1C6B0FAADC91}" dt="2022-03-29T07:21:24.791" v="63" actId="1076"/>
          <ac:picMkLst>
            <pc:docMk/>
            <pc:sldMk cId="3027967980" sldId="257"/>
            <ac:picMk id="3" creationId="{C41FE679-F626-2D5B-6773-7F1A915ABCEA}"/>
          </ac:picMkLst>
        </pc:picChg>
      </pc:sldChg>
      <pc:sldChg chg="addSp delSp modSp">
        <pc:chgData name="Karthickraja S" userId="5ced19d07609d503" providerId="Windows Live" clId="Web-{E2A30523-85A9-4200-9E65-1C6B0FAADC91}" dt="2022-03-29T07:05:34.803" v="61" actId="1076"/>
        <pc:sldMkLst>
          <pc:docMk/>
          <pc:sldMk cId="3155930527" sldId="281"/>
        </pc:sldMkLst>
        <pc:spChg chg="del">
          <ac:chgData name="Karthickraja S" userId="5ced19d07609d503" providerId="Windows Live" clId="Web-{E2A30523-85A9-4200-9E65-1C6B0FAADC91}" dt="2022-03-29T05:48:31.491" v="13"/>
          <ac:spMkLst>
            <pc:docMk/>
            <pc:sldMk cId="3155930527" sldId="281"/>
            <ac:spMk id="6" creationId="{42C2D291-E40C-37BF-59A8-0CCFC15A25D1}"/>
          </ac:spMkLst>
        </pc:spChg>
        <pc:spChg chg="del">
          <ac:chgData name="Karthickraja S" userId="5ced19d07609d503" providerId="Windows Live" clId="Web-{E2A30523-85A9-4200-9E65-1C6B0FAADC91}" dt="2022-03-29T05:48:38.335" v="14"/>
          <ac:spMkLst>
            <pc:docMk/>
            <pc:sldMk cId="3155930527" sldId="281"/>
            <ac:spMk id="8" creationId="{7ED31492-006D-CC94-5595-25B38E8EDB7E}"/>
          </ac:spMkLst>
        </pc:spChg>
        <pc:picChg chg="add mod modCrop">
          <ac:chgData name="Karthickraja S" userId="5ced19d07609d503" providerId="Windows Live" clId="Web-{E2A30523-85A9-4200-9E65-1C6B0FAADC91}" dt="2022-03-29T07:05:31.116" v="60"/>
          <ac:picMkLst>
            <pc:docMk/>
            <pc:sldMk cId="3155930527" sldId="281"/>
            <ac:picMk id="3" creationId="{1A371D5B-3D26-8F23-6370-93B8C2E50170}"/>
          </ac:picMkLst>
        </pc:picChg>
        <pc:picChg chg="add mod">
          <ac:chgData name="Karthickraja S" userId="5ced19d07609d503" providerId="Windows Live" clId="Web-{E2A30523-85A9-4200-9E65-1C6B0FAADC91}" dt="2022-03-29T07:05:34.803" v="61" actId="1076"/>
          <ac:picMkLst>
            <pc:docMk/>
            <pc:sldMk cId="3155930527" sldId="281"/>
            <ac:picMk id="5" creationId="{577D80B0-F91C-6005-E839-76708F87CBC7}"/>
          </ac:picMkLst>
        </pc:picChg>
        <pc:picChg chg="del">
          <ac:chgData name="Karthickraja S" userId="5ced19d07609d503" providerId="Windows Live" clId="Web-{E2A30523-85A9-4200-9E65-1C6B0FAADC91}" dt="2022-03-29T05:48:26.741" v="11"/>
          <ac:picMkLst>
            <pc:docMk/>
            <pc:sldMk cId="3155930527" sldId="281"/>
            <ac:picMk id="9" creationId="{ABF2DC3C-CBE7-7886-550B-C639A952C7D7}"/>
          </ac:picMkLst>
        </pc:picChg>
        <pc:picChg chg="del">
          <ac:chgData name="Karthickraja S" userId="5ced19d07609d503" providerId="Windows Live" clId="Web-{E2A30523-85A9-4200-9E65-1C6B0FAADC91}" dt="2022-03-29T05:48:28.976" v="12"/>
          <ac:picMkLst>
            <pc:docMk/>
            <pc:sldMk cId="3155930527" sldId="281"/>
            <ac:picMk id="10" creationId="{5697906C-1C92-8B02-6286-0828CB781113}"/>
          </ac:picMkLst>
        </pc:picChg>
      </pc:sldChg>
      <pc:sldChg chg="addSp delSp modSp">
        <pc:chgData name="Karthickraja S" userId="5ced19d07609d503" providerId="Windows Live" clId="Web-{E2A30523-85A9-4200-9E65-1C6B0FAADC91}" dt="2022-03-29T05:56:35.970" v="53" actId="1076"/>
        <pc:sldMkLst>
          <pc:docMk/>
          <pc:sldMk cId="3998464545" sldId="286"/>
        </pc:sldMkLst>
        <pc:spChg chg="del mod">
          <ac:chgData name="Karthickraja S" userId="5ced19d07609d503" providerId="Windows Live" clId="Web-{E2A30523-85A9-4200-9E65-1C6B0FAADC91}" dt="2022-03-29T05:54:11.139" v="37"/>
          <ac:spMkLst>
            <pc:docMk/>
            <pc:sldMk cId="3998464545" sldId="286"/>
            <ac:spMk id="8" creationId="{93FE9DDC-0720-23BB-64F3-1BE66C1E6BFA}"/>
          </ac:spMkLst>
        </pc:spChg>
        <pc:spChg chg="del">
          <ac:chgData name="Karthickraja S" userId="5ced19d07609d503" providerId="Windows Live" clId="Web-{E2A30523-85A9-4200-9E65-1C6B0FAADC91}" dt="2022-03-29T05:54:15.952" v="38"/>
          <ac:spMkLst>
            <pc:docMk/>
            <pc:sldMk cId="3998464545" sldId="286"/>
            <ac:spMk id="12" creationId="{6A60A895-321D-A1D8-90E5-CF63E22B942B}"/>
          </ac:spMkLst>
        </pc:spChg>
        <pc:picChg chg="add mod modCrop">
          <ac:chgData name="Karthickraja S" userId="5ced19d07609d503" providerId="Windows Live" clId="Web-{E2A30523-85A9-4200-9E65-1C6B0FAADC91}" dt="2022-03-29T05:56:35.970" v="53" actId="1076"/>
          <ac:picMkLst>
            <pc:docMk/>
            <pc:sldMk cId="3998464545" sldId="286"/>
            <ac:picMk id="2" creationId="{C7C09B19-A8C6-6CAB-3129-3A39FBA7F835}"/>
          </ac:picMkLst>
        </pc:picChg>
        <pc:picChg chg="del">
          <ac:chgData name="Karthickraja S" userId="5ced19d07609d503" providerId="Windows Live" clId="Web-{E2A30523-85A9-4200-9E65-1C6B0FAADC91}" dt="2022-03-29T05:54:01.717" v="34"/>
          <ac:picMkLst>
            <pc:docMk/>
            <pc:sldMk cId="3998464545" sldId="286"/>
            <ac:picMk id="4" creationId="{5ADF6A28-392E-1683-DEA4-14E877D2AA66}"/>
          </ac:picMkLst>
        </pc:picChg>
        <pc:picChg chg="add mod">
          <ac:chgData name="Karthickraja S" userId="5ced19d07609d503" providerId="Windows Live" clId="Web-{E2A30523-85A9-4200-9E65-1C6B0FAADC91}" dt="2022-03-29T05:55:53.391" v="50" actId="1076"/>
          <ac:picMkLst>
            <pc:docMk/>
            <pc:sldMk cId="3998464545" sldId="286"/>
            <ac:picMk id="5" creationId="{8BCFCBBB-AD98-530A-963C-B517C13ED5A1}"/>
          </ac:picMkLst>
        </pc:picChg>
        <pc:picChg chg="del">
          <ac:chgData name="Karthickraja S" userId="5ced19d07609d503" providerId="Windows Live" clId="Web-{E2A30523-85A9-4200-9E65-1C6B0FAADC91}" dt="2022-03-29T05:54:03.779" v="35"/>
          <ac:picMkLst>
            <pc:docMk/>
            <pc:sldMk cId="3998464545" sldId="286"/>
            <ac:picMk id="7" creationId="{6287A1F2-08A8-1F46-62D0-5B305A8A6C8E}"/>
          </ac:picMkLst>
        </pc:picChg>
      </pc:sldChg>
      <pc:sldChg chg="addSp delSp modSp">
        <pc:chgData name="Karthickraja S" userId="5ced19d07609d503" providerId="Windows Live" clId="Web-{E2A30523-85A9-4200-9E65-1C6B0FAADC91}" dt="2022-03-29T05:48:05.834" v="10" actId="14100"/>
        <pc:sldMkLst>
          <pc:docMk/>
          <pc:sldMk cId="848482602" sldId="287"/>
        </pc:sldMkLst>
        <pc:spChg chg="mod">
          <ac:chgData name="Karthickraja S" userId="5ced19d07609d503" providerId="Windows Live" clId="Web-{E2A30523-85A9-4200-9E65-1C6B0FAADC91}" dt="2022-03-29T05:47:28.021" v="3" actId="20577"/>
          <ac:spMkLst>
            <pc:docMk/>
            <pc:sldMk cId="848482602" sldId="287"/>
            <ac:spMk id="4" creationId="{A648BEB5-3F44-8AA6-D3CA-6686FB35D6BC}"/>
          </ac:spMkLst>
        </pc:spChg>
        <pc:spChg chg="del">
          <ac:chgData name="Karthickraja S" userId="5ced19d07609d503" providerId="Windows Live" clId="Web-{E2A30523-85A9-4200-9E65-1C6B0FAADC91}" dt="2022-03-29T05:47:30.006" v="4"/>
          <ac:spMkLst>
            <pc:docMk/>
            <pc:sldMk cId="848482602" sldId="287"/>
            <ac:spMk id="9" creationId="{14189CCD-6682-44E4-28E7-32E4E45E53A4}"/>
          </ac:spMkLst>
        </pc:spChg>
        <pc:picChg chg="add mod">
          <ac:chgData name="Karthickraja S" userId="5ced19d07609d503" providerId="Windows Live" clId="Web-{E2A30523-85A9-4200-9E65-1C6B0FAADC91}" dt="2022-03-29T05:48:05.834" v="10" actId="14100"/>
          <ac:picMkLst>
            <pc:docMk/>
            <pc:sldMk cId="848482602" sldId="287"/>
            <ac:picMk id="3" creationId="{9D43D37B-0C91-0F38-5842-BF16B2C853F7}"/>
          </ac:picMkLst>
        </pc:picChg>
        <pc:picChg chg="del">
          <ac:chgData name="Karthickraja S" userId="5ced19d07609d503" providerId="Windows Live" clId="Web-{E2A30523-85A9-4200-9E65-1C6B0FAADC91}" dt="2022-03-29T05:47:17.943" v="0"/>
          <ac:picMkLst>
            <pc:docMk/>
            <pc:sldMk cId="848482602" sldId="287"/>
            <ac:picMk id="7" creationId="{3F3F1BE6-15C6-8B95-585C-0B5CF2229040}"/>
          </ac:picMkLst>
        </pc:picChg>
        <pc:picChg chg="del">
          <ac:chgData name="Karthickraja S" userId="5ced19d07609d503" providerId="Windows Live" clId="Web-{E2A30523-85A9-4200-9E65-1C6B0FAADC91}" dt="2022-03-29T05:47:20.099" v="1"/>
          <ac:picMkLst>
            <pc:docMk/>
            <pc:sldMk cId="848482602" sldId="287"/>
            <ac:picMk id="8" creationId="{E463CD33-73CF-A7DF-594A-6896E8FF77E3}"/>
          </ac:picMkLst>
        </pc:picChg>
      </pc:sldChg>
      <pc:sldChg chg="modSp">
        <pc:chgData name="Karthickraja S" userId="5ced19d07609d503" providerId="Windows Live" clId="Web-{E2A30523-85A9-4200-9E65-1C6B0FAADC91}" dt="2022-03-29T08:14:23.249" v="68" actId="20577"/>
        <pc:sldMkLst>
          <pc:docMk/>
          <pc:sldMk cId="1196265153" sldId="289"/>
        </pc:sldMkLst>
        <pc:spChg chg="mod">
          <ac:chgData name="Karthickraja S" userId="5ced19d07609d503" providerId="Windows Live" clId="Web-{E2A30523-85A9-4200-9E65-1C6B0FAADC91}" dt="2022-03-29T08:14:23.249" v="68" actId="20577"/>
          <ac:spMkLst>
            <pc:docMk/>
            <pc:sldMk cId="1196265153" sldId="289"/>
            <ac:spMk id="2" creationId="{6FF2B16B-B572-CA3B-BFFD-895DFB73C0E3}"/>
          </ac:spMkLst>
        </pc:spChg>
        <pc:picChg chg="mod">
          <ac:chgData name="Karthickraja S" userId="5ced19d07609d503" providerId="Windows Live" clId="Web-{E2A30523-85A9-4200-9E65-1C6B0FAADC91}" dt="2022-03-29T08:12:42.649" v="64" actId="14100"/>
          <ac:picMkLst>
            <pc:docMk/>
            <pc:sldMk cId="1196265153" sldId="289"/>
            <ac:picMk id="3" creationId="{0C87D1FD-4239-B06D-9B33-C46E218E07AD}"/>
          </ac:picMkLst>
        </pc:picChg>
        <pc:picChg chg="mod">
          <ac:chgData name="Karthickraja S" userId="5ced19d07609d503" providerId="Windows Live" clId="Web-{E2A30523-85A9-4200-9E65-1C6B0FAADC91}" dt="2022-03-29T08:12:48.040" v="66" actId="14100"/>
          <ac:picMkLst>
            <pc:docMk/>
            <pc:sldMk cId="1196265153" sldId="289"/>
            <ac:picMk id="4" creationId="{15C02978-E8E5-A6B8-4691-44C5DB8E07CE}"/>
          </ac:picMkLst>
        </pc:picChg>
      </pc:sldChg>
    </pc:docChg>
  </pc:docChgLst>
  <pc:docChgLst>
    <pc:chgData name="Guest User" userId="7c4e121527104f67" providerId="Windows Live" clId="Web-{320C3A2B-45E6-417E-BEF5-D7B958B2626B}"/>
    <pc:docChg chg="modSld">
      <pc:chgData name="Guest User" userId="7c4e121527104f67" providerId="Windows Live" clId="Web-{320C3A2B-45E6-417E-BEF5-D7B958B2626B}" dt="2022-03-29T06:53:43.231" v="0" actId="1076"/>
      <pc:docMkLst>
        <pc:docMk/>
      </pc:docMkLst>
      <pc:sldChg chg="modSp">
        <pc:chgData name="Guest User" userId="7c4e121527104f67" providerId="Windows Live" clId="Web-{320C3A2B-45E6-417E-BEF5-D7B958B2626B}" dt="2022-03-29T06:53:43.231" v="0" actId="1076"/>
        <pc:sldMkLst>
          <pc:docMk/>
          <pc:sldMk cId="1676885948" sldId="260"/>
        </pc:sldMkLst>
        <pc:spChg chg="mod">
          <ac:chgData name="Guest User" userId="7c4e121527104f67" providerId="Windows Live" clId="Web-{320C3A2B-45E6-417E-BEF5-D7B958B2626B}" dt="2022-03-29T06:53:43.231" v="0" actId="1076"/>
          <ac:spMkLst>
            <pc:docMk/>
            <pc:sldMk cId="1676885948" sldId="260"/>
            <ac:spMk id="3" creationId="{C1FFF398-68C6-93C5-9C0E-5596732158CA}"/>
          </ac:spMkLst>
        </pc:spChg>
      </pc:sldChg>
    </pc:docChg>
  </pc:docChgLst>
  <pc:docChgLst>
    <pc:chgData name="Aravinth S" userId="165e7beb915ddc80" providerId="Windows Live" clId="Web-{06D0887A-D2F5-4FEF-894D-99B2CFA42C39}"/>
    <pc:docChg chg="addSld delSld modSld">
      <pc:chgData name="Aravinth S" userId="165e7beb915ddc80" providerId="Windows Live" clId="Web-{06D0887A-D2F5-4FEF-894D-99B2CFA42C39}" dt="2022-03-30T06:36:04.972" v="175"/>
      <pc:docMkLst>
        <pc:docMk/>
      </pc:docMkLst>
      <pc:sldChg chg="modSp del">
        <pc:chgData name="Aravinth S" userId="165e7beb915ddc80" providerId="Windows Live" clId="Web-{06D0887A-D2F5-4FEF-894D-99B2CFA42C39}" dt="2022-03-30T06:36:04.972" v="175"/>
        <pc:sldMkLst>
          <pc:docMk/>
          <pc:sldMk cId="3027967980" sldId="257"/>
        </pc:sldMkLst>
        <pc:spChg chg="mod">
          <ac:chgData name="Aravinth S" userId="165e7beb915ddc80" providerId="Windows Live" clId="Web-{06D0887A-D2F5-4FEF-894D-99B2CFA42C39}" dt="2022-03-30T06:35:53.690" v="171" actId="20577"/>
          <ac:spMkLst>
            <pc:docMk/>
            <pc:sldMk cId="3027967980" sldId="257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35:26.674" v="169" actId="1076"/>
          <ac:spMkLst>
            <pc:docMk/>
            <pc:sldMk cId="3027967980" sldId="257"/>
            <ac:spMk id="6" creationId="{30DFBDB1-481C-7AE4-B0E6-ECD78D418015}"/>
          </ac:spMkLst>
        </pc:spChg>
        <pc:picChg chg="mod">
          <ac:chgData name="Aravinth S" userId="165e7beb915ddc80" providerId="Windows Live" clId="Web-{06D0887A-D2F5-4FEF-894D-99B2CFA42C39}" dt="2022-03-30T06:35:22.705" v="168" actId="1076"/>
          <ac:picMkLst>
            <pc:docMk/>
            <pc:sldMk cId="3027967980" sldId="257"/>
            <ac:picMk id="3" creationId="{C41FE679-F626-2D5B-6773-7F1A915ABCEA}"/>
          </ac:picMkLst>
        </pc:picChg>
      </pc:sldChg>
      <pc:sldChg chg="addSp modSp">
        <pc:chgData name="Aravinth S" userId="165e7beb915ddc80" providerId="Windows Live" clId="Web-{06D0887A-D2F5-4FEF-894D-99B2CFA42C39}" dt="2022-03-30T06:12:58.484" v="59" actId="1076"/>
        <pc:sldMkLst>
          <pc:docMk/>
          <pc:sldMk cId="1676885948" sldId="260"/>
        </pc:sldMkLst>
        <pc:spChg chg="add">
          <ac:chgData name="Aravinth S" userId="165e7beb915ddc80" providerId="Windows Live" clId="Web-{06D0887A-D2F5-4FEF-894D-99B2CFA42C39}" dt="2022-03-30T06:12:35.702" v="57"/>
          <ac:spMkLst>
            <pc:docMk/>
            <pc:sldMk cId="1676885948" sldId="260"/>
            <ac:spMk id="4" creationId="{4181A111-FEF1-C3A4-5F99-5359B8B89609}"/>
          </ac:spMkLst>
        </pc:spChg>
        <pc:picChg chg="add mod">
          <ac:chgData name="Aravinth S" userId="165e7beb915ddc80" providerId="Windows Live" clId="Web-{06D0887A-D2F5-4FEF-894D-99B2CFA42C39}" dt="2022-03-30T06:12:58.484" v="59" actId="1076"/>
          <ac:picMkLst>
            <pc:docMk/>
            <pc:sldMk cId="1676885948" sldId="260"/>
            <ac:picMk id="5" creationId="{8749C6E3-6F6A-95B7-73E8-1F61327B7C49}"/>
          </ac:picMkLst>
        </pc:picChg>
      </pc:sldChg>
      <pc:sldChg chg="addSp delSp modSp del">
        <pc:chgData name="Aravinth S" userId="165e7beb915ddc80" providerId="Windows Live" clId="Web-{06D0887A-D2F5-4FEF-894D-99B2CFA42C39}" dt="2022-03-30T06:31:18.605" v="161"/>
        <pc:sldMkLst>
          <pc:docMk/>
          <pc:sldMk cId="3155930527" sldId="281"/>
        </pc:sldMkLst>
        <pc:spChg chg="mod">
          <ac:chgData name="Aravinth S" userId="165e7beb915ddc80" providerId="Windows Live" clId="Web-{06D0887A-D2F5-4FEF-894D-99B2CFA42C39}" dt="2022-03-30T06:24:07" v="97" actId="20577"/>
          <ac:spMkLst>
            <pc:docMk/>
            <pc:sldMk cId="3155930527" sldId="281"/>
            <ac:spMk id="4" creationId="{9D73A2D1-7C58-F219-20C8-8D5F4B3C29E0}"/>
          </ac:spMkLst>
        </pc:spChg>
        <pc:picChg chg="del">
          <ac:chgData name="Aravinth S" userId="165e7beb915ddc80" providerId="Windows Live" clId="Web-{06D0887A-D2F5-4FEF-894D-99B2CFA42C39}" dt="2022-03-30T06:09:49.432" v="38"/>
          <ac:picMkLst>
            <pc:docMk/>
            <pc:sldMk cId="3155930527" sldId="281"/>
            <ac:picMk id="3" creationId="{1A371D5B-3D26-8F23-6370-93B8C2E50170}"/>
          </ac:picMkLst>
        </pc:picChg>
        <pc:picChg chg="del">
          <ac:chgData name="Aravinth S" userId="165e7beb915ddc80" providerId="Windows Live" clId="Web-{06D0887A-D2F5-4FEF-894D-99B2CFA42C39}" dt="2022-03-30T06:09:50.229" v="39"/>
          <ac:picMkLst>
            <pc:docMk/>
            <pc:sldMk cId="3155930527" sldId="281"/>
            <ac:picMk id="5" creationId="{577D80B0-F91C-6005-E839-76708F87CBC7}"/>
          </ac:picMkLst>
        </pc:picChg>
        <pc:picChg chg="add del mod">
          <ac:chgData name="Aravinth S" userId="165e7beb915ddc80" providerId="Windows Live" clId="Web-{06D0887A-D2F5-4FEF-894D-99B2CFA42C39}" dt="2022-03-30T06:24:19.704" v="102"/>
          <ac:picMkLst>
            <pc:docMk/>
            <pc:sldMk cId="3155930527" sldId="281"/>
            <ac:picMk id="6" creationId="{6EDE4378-9FEA-394A-07A8-2BB4B656E055}"/>
          </ac:picMkLst>
        </pc:picChg>
      </pc:sldChg>
      <pc:sldChg chg="addSp delSp modSp del">
        <pc:chgData name="Aravinth S" userId="165e7beb915ddc80" providerId="Windows Live" clId="Web-{06D0887A-D2F5-4FEF-894D-99B2CFA42C39}" dt="2022-03-30T06:31:20.308" v="163"/>
        <pc:sldMkLst>
          <pc:docMk/>
          <pc:sldMk cId="3998464545" sldId="286"/>
        </pc:sldMkLst>
        <pc:spChg chg="mod">
          <ac:chgData name="Aravinth S" userId="165e7beb915ddc80" providerId="Windows Live" clId="Web-{06D0887A-D2F5-4FEF-894D-99B2CFA42C39}" dt="2022-03-30T06:26:05.347" v="119" actId="20577"/>
          <ac:spMkLst>
            <pc:docMk/>
            <pc:sldMk cId="3998464545" sldId="286"/>
            <ac:spMk id="3" creationId="{81EFB8C0-6893-4C27-1120-3B712AB9380C}"/>
          </ac:spMkLst>
        </pc:spChg>
        <pc:picChg chg="del">
          <ac:chgData name="Aravinth S" userId="165e7beb915ddc80" providerId="Windows Live" clId="Web-{06D0887A-D2F5-4FEF-894D-99B2CFA42C39}" dt="2022-03-30T05:58:13.993" v="9"/>
          <ac:picMkLst>
            <pc:docMk/>
            <pc:sldMk cId="3998464545" sldId="286"/>
            <ac:picMk id="2" creationId="{C7C09B19-A8C6-6CAB-3129-3A39FBA7F835}"/>
          </ac:picMkLst>
        </pc:picChg>
        <pc:picChg chg="add del mod">
          <ac:chgData name="Aravinth S" userId="165e7beb915ddc80" providerId="Windows Live" clId="Web-{06D0887A-D2F5-4FEF-894D-99B2CFA42C39}" dt="2022-03-30T06:26:49.473" v="130"/>
          <ac:picMkLst>
            <pc:docMk/>
            <pc:sldMk cId="3998464545" sldId="286"/>
            <ac:picMk id="4" creationId="{8405FF86-09E6-9F26-11E6-4890B0C47A71}"/>
          </ac:picMkLst>
        </pc:picChg>
        <pc:picChg chg="del">
          <ac:chgData name="Aravinth S" userId="165e7beb915ddc80" providerId="Windows Live" clId="Web-{06D0887A-D2F5-4FEF-894D-99B2CFA42C39}" dt="2022-03-30T05:58:15.024" v="10"/>
          <ac:picMkLst>
            <pc:docMk/>
            <pc:sldMk cId="3998464545" sldId="286"/>
            <ac:picMk id="5" creationId="{8BCFCBBB-AD98-530A-963C-B517C13ED5A1}"/>
          </ac:picMkLst>
        </pc:picChg>
        <pc:picChg chg="add del mod">
          <ac:chgData name="Aravinth S" userId="165e7beb915ddc80" providerId="Windows Live" clId="Web-{06D0887A-D2F5-4FEF-894D-99B2CFA42C39}" dt="2022-03-30T06:27:03.989" v="134"/>
          <ac:picMkLst>
            <pc:docMk/>
            <pc:sldMk cId="3998464545" sldId="286"/>
            <ac:picMk id="7" creationId="{195696F1-DE4D-4282-AF58-FB71490F8E68}"/>
          </ac:picMkLst>
        </pc:picChg>
        <pc:picChg chg="add del mod">
          <ac:chgData name="Aravinth S" userId="165e7beb915ddc80" providerId="Windows Live" clId="Web-{06D0887A-D2F5-4FEF-894D-99B2CFA42C39}" dt="2022-03-30T06:27:25.037" v="138"/>
          <ac:picMkLst>
            <pc:docMk/>
            <pc:sldMk cId="3998464545" sldId="286"/>
            <ac:picMk id="8" creationId="{151FFA9A-0F21-6028-D056-F4E0F24EBEB7}"/>
          </ac:picMkLst>
        </pc:picChg>
      </pc:sldChg>
      <pc:sldChg chg="addSp delSp modSp del">
        <pc:chgData name="Aravinth S" userId="165e7beb915ddc80" providerId="Windows Live" clId="Web-{06D0887A-D2F5-4FEF-894D-99B2CFA42C39}" dt="2022-03-30T06:31:16.746" v="160"/>
        <pc:sldMkLst>
          <pc:docMk/>
          <pc:sldMk cId="848482602" sldId="287"/>
        </pc:sldMkLst>
        <pc:spChg chg="mod">
          <ac:chgData name="Aravinth S" userId="165e7beb915ddc80" providerId="Windows Live" clId="Web-{06D0887A-D2F5-4FEF-894D-99B2CFA42C39}" dt="2022-03-30T06:13:48.798" v="69" actId="20577"/>
          <ac:spMkLst>
            <pc:docMk/>
            <pc:sldMk cId="848482602" sldId="287"/>
            <ac:spMk id="5" creationId="{B13B4BB9-CD97-47D8-F824-49632B027F6C}"/>
          </ac:spMkLst>
        </pc:spChg>
        <pc:picChg chg="del mod">
          <ac:chgData name="Aravinth S" userId="165e7beb915ddc80" providerId="Windows Live" clId="Web-{06D0887A-D2F5-4FEF-894D-99B2CFA42C39}" dt="2022-03-30T06:09:03.384" v="26"/>
          <ac:picMkLst>
            <pc:docMk/>
            <pc:sldMk cId="848482602" sldId="287"/>
            <ac:picMk id="3" creationId="{9D43D37B-0C91-0F38-5842-BF16B2C853F7}"/>
          </ac:picMkLst>
        </pc:picChg>
        <pc:picChg chg="add del mod">
          <ac:chgData name="Aravinth S" userId="165e7beb915ddc80" providerId="Windows Live" clId="Web-{06D0887A-D2F5-4FEF-894D-99B2CFA42C39}" dt="2022-03-30T06:14:27.720" v="85"/>
          <ac:picMkLst>
            <pc:docMk/>
            <pc:sldMk cId="848482602" sldId="287"/>
            <ac:picMk id="6" creationId="{2BA7FD08-F3DD-CD5E-3567-8DEA2CC1A0D1}"/>
          </ac:picMkLst>
        </pc:picChg>
        <pc:picChg chg="add del mod">
          <ac:chgData name="Aravinth S" userId="165e7beb915ddc80" providerId="Windows Live" clId="Web-{06D0887A-D2F5-4FEF-894D-99B2CFA42C39}" dt="2022-03-30T06:23:43.047" v="90"/>
          <ac:picMkLst>
            <pc:docMk/>
            <pc:sldMk cId="848482602" sldId="287"/>
            <ac:picMk id="7" creationId="{BC192105-2899-D0C3-A0D8-2AC096B1E20E}"/>
          </ac:picMkLst>
        </pc:picChg>
      </pc:sldChg>
      <pc:sldChg chg="addSp delSp modSp del">
        <pc:chgData name="Aravinth S" userId="165e7beb915ddc80" providerId="Windows Live" clId="Web-{06D0887A-D2F5-4FEF-894D-99B2CFA42C39}" dt="2022-03-30T06:31:19.558" v="162"/>
        <pc:sldMkLst>
          <pc:docMk/>
          <pc:sldMk cId="3972848258" sldId="288"/>
        </pc:sldMkLst>
        <pc:spChg chg="mod">
          <ac:chgData name="Aravinth S" userId="165e7beb915ddc80" providerId="Windows Live" clId="Web-{06D0887A-D2F5-4FEF-894D-99B2CFA42C39}" dt="2022-03-30T06:24:58.205" v="106" actId="20577"/>
          <ac:spMkLst>
            <pc:docMk/>
            <pc:sldMk cId="3972848258" sldId="288"/>
            <ac:spMk id="2" creationId="{9A8215ED-09A8-F725-BE5A-ABB4A02742FF}"/>
          </ac:spMkLst>
        </pc:spChg>
        <pc:picChg chg="del">
          <ac:chgData name="Aravinth S" userId="165e7beb915ddc80" providerId="Windows Live" clId="Web-{06D0887A-D2F5-4FEF-894D-99B2CFA42C39}" dt="2022-03-30T05:57:50.758" v="2"/>
          <ac:picMkLst>
            <pc:docMk/>
            <pc:sldMk cId="3972848258" sldId="288"/>
            <ac:picMk id="3" creationId="{F64D9498-B862-CA73-A143-104A0A8A99A2}"/>
          </ac:picMkLst>
        </pc:picChg>
        <pc:picChg chg="del">
          <ac:chgData name="Aravinth S" userId="165e7beb915ddc80" providerId="Windows Live" clId="Web-{06D0887A-D2F5-4FEF-894D-99B2CFA42C39}" dt="2022-03-30T05:57:51.727" v="3"/>
          <ac:picMkLst>
            <pc:docMk/>
            <pc:sldMk cId="3972848258" sldId="288"/>
            <ac:picMk id="4" creationId="{45E96FD1-844C-2106-FADF-166FA864C721}"/>
          </ac:picMkLst>
        </pc:picChg>
        <pc:picChg chg="add del mod">
          <ac:chgData name="Aravinth S" userId="165e7beb915ddc80" providerId="Windows Live" clId="Web-{06D0887A-D2F5-4FEF-894D-99B2CFA42C39}" dt="2022-03-30T06:25:33.393" v="113"/>
          <ac:picMkLst>
            <pc:docMk/>
            <pc:sldMk cId="3972848258" sldId="288"/>
            <ac:picMk id="5" creationId="{8CF19CA3-B5EA-BBD5-7EBB-648CEC08CE06}"/>
          </ac:picMkLst>
        </pc:picChg>
      </pc:sldChg>
      <pc:sldChg chg="addSp delSp modSp del">
        <pc:chgData name="Aravinth S" userId="165e7beb915ddc80" providerId="Windows Live" clId="Web-{06D0887A-D2F5-4FEF-894D-99B2CFA42C39}" dt="2022-03-30T06:29:48.571" v="153"/>
        <pc:sldMkLst>
          <pc:docMk/>
          <pc:sldMk cId="1196265153" sldId="289"/>
        </pc:sldMkLst>
        <pc:spChg chg="mod">
          <ac:chgData name="Aravinth S" userId="165e7beb915ddc80" providerId="Windows Live" clId="Web-{06D0887A-D2F5-4FEF-894D-99B2CFA42C39}" dt="2022-03-30T06:28:06.116" v="143" actId="20577"/>
          <ac:spMkLst>
            <pc:docMk/>
            <pc:sldMk cId="1196265153" sldId="289"/>
            <ac:spMk id="2" creationId="{6FF2B16B-B572-CA3B-BFFD-895DFB73C0E3}"/>
          </ac:spMkLst>
        </pc:spChg>
        <pc:spChg chg="add del">
          <ac:chgData name="Aravinth S" userId="165e7beb915ddc80" providerId="Windows Live" clId="Web-{06D0887A-D2F5-4FEF-894D-99B2CFA42C39}" dt="2022-03-30T06:29:27.633" v="150"/>
          <ac:spMkLst>
            <pc:docMk/>
            <pc:sldMk cId="1196265153" sldId="289"/>
            <ac:spMk id="7" creationId="{5F284EC3-9A0A-4659-ECD2-519AB57648B0}"/>
          </ac:spMkLst>
        </pc:spChg>
        <pc:spChg chg="add mod">
          <ac:chgData name="Aravinth S" userId="165e7beb915ddc80" providerId="Windows Live" clId="Web-{06D0887A-D2F5-4FEF-894D-99B2CFA42C39}" dt="2022-03-30T06:11:29.388" v="54" actId="14100"/>
          <ac:spMkLst>
            <pc:docMk/>
            <pc:sldMk cId="1196265153" sldId="289"/>
            <ac:spMk id="9" creationId="{AE53F552-653C-2F6C-B736-1277132FB5EB}"/>
          </ac:spMkLst>
        </pc:spChg>
        <pc:spChg chg="add del mod">
          <ac:chgData name="Aravinth S" userId="165e7beb915ddc80" providerId="Windows Live" clId="Web-{06D0887A-D2F5-4FEF-894D-99B2CFA42C39}" dt="2022-03-30T06:29:27.633" v="149"/>
          <ac:spMkLst>
            <pc:docMk/>
            <pc:sldMk cId="1196265153" sldId="289"/>
            <ac:spMk id="10" creationId="{DB58F7B6-0C0C-8F1B-C1E4-0B2C1F535EBA}"/>
          </ac:spMkLst>
        </pc:spChg>
        <pc:picChg chg="del">
          <ac:chgData name="Aravinth S" userId="165e7beb915ddc80" providerId="Windows Live" clId="Web-{06D0887A-D2F5-4FEF-894D-99B2CFA42C39}" dt="2022-03-30T06:10:21.355" v="45"/>
          <ac:picMkLst>
            <pc:docMk/>
            <pc:sldMk cId="1196265153" sldId="289"/>
            <ac:picMk id="3" creationId="{0C87D1FD-4239-B06D-9B33-C46E218E07AD}"/>
          </ac:picMkLst>
        </pc:picChg>
        <pc:picChg chg="add del">
          <ac:chgData name="Aravinth S" userId="165e7beb915ddc80" providerId="Windows Live" clId="Web-{06D0887A-D2F5-4FEF-894D-99B2CFA42C39}" dt="2022-03-30T06:10:46.324" v="50"/>
          <ac:picMkLst>
            <pc:docMk/>
            <pc:sldMk cId="1196265153" sldId="289"/>
            <ac:picMk id="4" creationId="{15C02978-E8E5-A6B8-4691-44C5DB8E07CE}"/>
          </ac:picMkLst>
        </pc:picChg>
        <pc:picChg chg="add del mod">
          <ac:chgData name="Aravinth S" userId="165e7beb915ddc80" providerId="Windows Live" clId="Web-{06D0887A-D2F5-4FEF-894D-99B2CFA42C39}" dt="2022-03-30T06:10:41.074" v="48"/>
          <ac:picMkLst>
            <pc:docMk/>
            <pc:sldMk cId="1196265153" sldId="289"/>
            <ac:picMk id="5" creationId="{DB77383E-22CD-EA0C-A0E3-BACD9B36A8B9}"/>
          </ac:picMkLst>
        </pc:picChg>
        <pc:picChg chg="add del mod">
          <ac:chgData name="Aravinth S" userId="165e7beb915ddc80" providerId="Windows Live" clId="Web-{06D0887A-D2F5-4FEF-894D-99B2CFA42C39}" dt="2022-03-30T06:29:27.633" v="151"/>
          <ac:picMkLst>
            <pc:docMk/>
            <pc:sldMk cId="1196265153" sldId="289"/>
            <ac:picMk id="6" creationId="{EC4B18B3-ED4D-E42A-689A-10946681FD25}"/>
          </ac:picMkLst>
        </pc:picChg>
        <pc:picChg chg="add mod">
          <ac:chgData name="Aravinth S" userId="165e7beb915ddc80" providerId="Windows Live" clId="Web-{06D0887A-D2F5-4FEF-894D-99B2CFA42C39}" dt="2022-03-30T06:11:21.669" v="53" actId="14100"/>
          <ac:picMkLst>
            <pc:docMk/>
            <pc:sldMk cId="1196265153" sldId="289"/>
            <ac:picMk id="8" creationId="{12CE2F71-24CC-C843-41D8-FC1C4A265DE2}"/>
          </ac:picMkLst>
        </pc:picChg>
      </pc:sldChg>
      <pc:sldChg chg="addSp modSp add replId">
        <pc:chgData name="Aravinth S" userId="165e7beb915ddc80" providerId="Windows Live" clId="Web-{06D0887A-D2F5-4FEF-894D-99B2CFA42C39}" dt="2022-03-30T06:33:08.108" v="165" actId="1076"/>
        <pc:sldMkLst>
          <pc:docMk/>
          <pc:sldMk cId="495806189" sldId="290"/>
        </pc:sldMkLst>
        <pc:spChg chg="mod">
          <ac:chgData name="Aravinth S" userId="165e7beb915ddc80" providerId="Windows Live" clId="Web-{06D0887A-D2F5-4FEF-894D-99B2CFA42C39}" dt="2022-03-30T06:29:14.430" v="148" actId="1076"/>
          <ac:spMkLst>
            <pc:docMk/>
            <pc:sldMk cId="495806189" sldId="290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23.158" v="84" actId="20577"/>
          <ac:spMkLst>
            <pc:docMk/>
            <pc:sldMk cId="495806189" sldId="290"/>
            <ac:spMk id="3" creationId="{C1FFF398-68C6-93C5-9C0E-5596732158CA}"/>
          </ac:spMkLst>
        </pc:spChg>
        <pc:spChg chg="add mod">
          <ac:chgData name="Aravinth S" userId="165e7beb915ddc80" providerId="Windows Live" clId="Web-{06D0887A-D2F5-4FEF-894D-99B2CFA42C39}" dt="2022-03-30T06:26:31.551" v="126" actId="20577"/>
          <ac:spMkLst>
            <pc:docMk/>
            <pc:sldMk cId="495806189" sldId="290"/>
            <ac:spMk id="6" creationId="{57F03D5A-38E9-10FC-CF30-3421DA21A45B}"/>
          </ac:spMkLst>
        </pc:spChg>
        <pc:spChg chg="add mod">
          <ac:chgData name="Aravinth S" userId="165e7beb915ddc80" providerId="Windows Live" clId="Web-{06D0887A-D2F5-4FEF-894D-99B2CFA42C39}" dt="2022-03-30T06:33:08.108" v="165" actId="1076"/>
          <ac:spMkLst>
            <pc:docMk/>
            <pc:sldMk cId="495806189" sldId="290"/>
            <ac:spMk id="8" creationId="{9BE2107F-E83A-8D0B-5635-16144B62B5F8}"/>
          </ac:spMkLst>
        </pc:spChg>
        <pc:spChg chg="add">
          <ac:chgData name="Aravinth S" userId="165e7beb915ddc80" providerId="Windows Live" clId="Web-{06D0887A-D2F5-4FEF-894D-99B2CFA42C39}" dt="2022-03-30T06:29:31.430" v="152"/>
          <ac:spMkLst>
            <pc:docMk/>
            <pc:sldMk cId="495806189" sldId="290"/>
            <ac:spMk id="9" creationId="{941026D5-A79D-75EC-D190-BD4A1981EB1D}"/>
          </ac:spMkLst>
        </pc:spChg>
        <pc:picChg chg="add">
          <ac:chgData name="Aravinth S" userId="165e7beb915ddc80" providerId="Windows Live" clId="Web-{06D0887A-D2F5-4FEF-894D-99B2CFA42C39}" dt="2022-03-30T06:29:31.430" v="152"/>
          <ac:picMkLst>
            <pc:docMk/>
            <pc:sldMk cId="495806189" sldId="290"/>
            <ac:picMk id="7" creationId="{0263C97C-2698-7859-D37C-C0DB73FCCB2A}"/>
          </ac:picMkLst>
        </pc:picChg>
        <pc:picChg chg="add mod">
          <ac:chgData name="Aravinth S" userId="165e7beb915ddc80" providerId="Windows Live" clId="Web-{06D0887A-D2F5-4FEF-894D-99B2CFA42C39}" dt="2022-03-30T06:30:09.822" v="158" actId="1076"/>
          <ac:picMkLst>
            <pc:docMk/>
            <pc:sldMk cId="495806189" sldId="290"/>
            <ac:picMk id="10" creationId="{0B23C2C0-9EBF-F479-714A-40FA17A4D895}"/>
          </ac:picMkLst>
        </pc:picChg>
      </pc:sldChg>
      <pc:sldChg chg="add del">
        <pc:chgData name="Aravinth S" userId="165e7beb915ddc80" providerId="Windows Live" clId="Web-{06D0887A-D2F5-4FEF-894D-99B2CFA42C39}" dt="2022-03-30T05:58:45.759" v="12"/>
        <pc:sldMkLst>
          <pc:docMk/>
          <pc:sldMk cId="2592495817" sldId="290"/>
        </pc:sldMkLst>
      </pc:sldChg>
      <pc:sldChg chg="addSp modSp add replId">
        <pc:chgData name="Aravinth S" userId="165e7beb915ddc80" providerId="Windows Live" clId="Web-{06D0887A-D2F5-4FEF-894D-99B2CFA42C39}" dt="2022-03-30T06:24:03.125" v="96" actId="1076"/>
        <pc:sldMkLst>
          <pc:docMk/>
          <pc:sldMk cId="386233942" sldId="291"/>
        </pc:sldMkLst>
        <pc:spChg chg="mod">
          <ac:chgData name="Aravinth S" userId="165e7beb915ddc80" providerId="Windows Live" clId="Web-{06D0887A-D2F5-4FEF-894D-99B2CFA42C39}" dt="2022-03-30T06:13:55.016" v="72" actId="1076"/>
          <ac:spMkLst>
            <pc:docMk/>
            <pc:sldMk cId="386233942" sldId="291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3:40.297" v="68" actId="20577"/>
          <ac:spMkLst>
            <pc:docMk/>
            <pc:sldMk cId="386233942" sldId="291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3:31.671" v="89" actId="1076"/>
          <ac:picMkLst>
            <pc:docMk/>
            <pc:sldMk cId="386233942" sldId="291"/>
            <ac:picMk id="6" creationId="{879CC437-4446-693F-B7A4-3BAE720D6068}"/>
          </ac:picMkLst>
        </pc:picChg>
        <pc:picChg chg="add mod">
          <ac:chgData name="Aravinth S" userId="165e7beb915ddc80" providerId="Windows Live" clId="Web-{06D0887A-D2F5-4FEF-894D-99B2CFA42C39}" dt="2022-03-30T06:24:03.125" v="96" actId="1076"/>
          <ac:picMkLst>
            <pc:docMk/>
            <pc:sldMk cId="386233942" sldId="291"/>
            <ac:picMk id="7" creationId="{F2D73BB4-8B51-D2BF-4AF5-7077AD8AA6B9}"/>
          </ac:picMkLst>
        </pc:picChg>
      </pc:sldChg>
      <pc:sldChg chg="addSp modSp add replId">
        <pc:chgData name="Aravinth S" userId="165e7beb915ddc80" providerId="Windows Live" clId="Web-{06D0887A-D2F5-4FEF-894D-99B2CFA42C39}" dt="2022-03-30T06:27:38.303" v="142" actId="14100"/>
        <pc:sldMkLst>
          <pc:docMk/>
          <pc:sldMk cId="3738325821" sldId="292"/>
        </pc:sldMkLst>
        <pc:spChg chg="mod">
          <ac:chgData name="Aravinth S" userId="165e7beb915ddc80" providerId="Windows Live" clId="Web-{06D0887A-D2F5-4FEF-894D-99B2CFA42C39}" dt="2022-03-30T06:26:45.536" v="129" actId="1076"/>
          <ac:spMkLst>
            <pc:docMk/>
            <pc:sldMk cId="3738325821" sldId="292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13.861" v="80" actId="20577"/>
          <ac:spMkLst>
            <pc:docMk/>
            <pc:sldMk cId="3738325821" sldId="292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7:00.786" v="133" actId="14100"/>
          <ac:picMkLst>
            <pc:docMk/>
            <pc:sldMk cId="3738325821" sldId="292"/>
            <ac:picMk id="6" creationId="{24D23FE2-92A4-0D5C-AD77-A6B434AE1001}"/>
          </ac:picMkLst>
        </pc:picChg>
        <pc:picChg chg="add mod">
          <ac:chgData name="Aravinth S" userId="165e7beb915ddc80" providerId="Windows Live" clId="Web-{06D0887A-D2F5-4FEF-894D-99B2CFA42C39}" dt="2022-03-30T06:27:19.912" v="137" actId="14100"/>
          <ac:picMkLst>
            <pc:docMk/>
            <pc:sldMk cId="3738325821" sldId="292"/>
            <ac:picMk id="7" creationId="{91342870-FB72-D760-629C-9D79E6F7E068}"/>
          </ac:picMkLst>
        </pc:picChg>
        <pc:picChg chg="add mod">
          <ac:chgData name="Aravinth S" userId="165e7beb915ddc80" providerId="Windows Live" clId="Web-{06D0887A-D2F5-4FEF-894D-99B2CFA42C39}" dt="2022-03-30T06:27:38.303" v="142" actId="14100"/>
          <ac:picMkLst>
            <pc:docMk/>
            <pc:sldMk cId="3738325821" sldId="292"/>
            <ac:picMk id="8" creationId="{1A83D2B7-6EAD-97D2-5406-8DF9CFBF1B2C}"/>
          </ac:picMkLst>
        </pc:picChg>
      </pc:sldChg>
      <pc:sldChg chg="addSp modSp add replId">
        <pc:chgData name="Aravinth S" userId="165e7beb915ddc80" providerId="Windows Live" clId="Web-{06D0887A-D2F5-4FEF-894D-99B2CFA42C39}" dt="2022-03-30T06:25:59.441" v="118" actId="1076"/>
        <pc:sldMkLst>
          <pc:docMk/>
          <pc:sldMk cId="1062820889" sldId="293"/>
        </pc:sldMkLst>
        <pc:spChg chg="mod">
          <ac:chgData name="Aravinth S" userId="165e7beb915ddc80" providerId="Windows Live" clId="Web-{06D0887A-D2F5-4FEF-894D-99B2CFA42C39}" dt="2022-03-30T06:25:29.674" v="112" actId="1076"/>
          <ac:spMkLst>
            <pc:docMk/>
            <pc:sldMk cId="1062820889" sldId="293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06.829" v="77" actId="20577"/>
          <ac:spMkLst>
            <pc:docMk/>
            <pc:sldMk cId="1062820889" sldId="293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5:59.441" v="118" actId="1076"/>
          <ac:picMkLst>
            <pc:docMk/>
            <pc:sldMk cId="1062820889" sldId="293"/>
            <ac:picMk id="6" creationId="{07113A97-CC5A-12E9-1029-3681FC4D5C85}"/>
          </ac:picMkLst>
        </pc:picChg>
      </pc:sldChg>
      <pc:sldChg chg="addSp modSp add replId">
        <pc:chgData name="Aravinth S" userId="165e7beb915ddc80" providerId="Windows Live" clId="Web-{06D0887A-D2F5-4FEF-894D-99B2CFA42C39}" dt="2022-03-30T06:25:51.550" v="116" actId="1076"/>
        <pc:sldMkLst>
          <pc:docMk/>
          <pc:sldMk cId="3379388697" sldId="294"/>
        </pc:sldMkLst>
        <pc:spChg chg="mod">
          <ac:chgData name="Aravinth S" userId="165e7beb915ddc80" providerId="Windows Live" clId="Web-{06D0887A-D2F5-4FEF-894D-99B2CFA42C39}" dt="2022-03-30T06:24:15.844" v="101" actId="1076"/>
          <ac:spMkLst>
            <pc:docMk/>
            <pc:sldMk cId="3379388697" sldId="294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00.095" v="74" actId="20577"/>
          <ac:spMkLst>
            <pc:docMk/>
            <pc:sldMk cId="3379388697" sldId="294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5:51.550" v="116" actId="1076"/>
          <ac:picMkLst>
            <pc:docMk/>
            <pc:sldMk cId="3379388697" sldId="294"/>
            <ac:picMk id="6" creationId="{5B864CA5-6B9D-88D4-9026-408488FB7809}"/>
          </ac:picMkLst>
        </pc:picChg>
      </pc:sldChg>
      <pc:sldChg chg="add del replId">
        <pc:chgData name="Aravinth S" userId="165e7beb915ddc80" providerId="Windows Live" clId="Web-{06D0887A-D2F5-4FEF-894D-99B2CFA42C39}" dt="2022-03-30T06:31:40.496" v="164"/>
        <pc:sldMkLst>
          <pc:docMk/>
          <pc:sldMk cId="2194497200" sldId="295"/>
        </pc:sldMkLst>
      </pc:sldChg>
      <pc:sldChg chg="modSp add">
        <pc:chgData name="Aravinth S" userId="165e7beb915ddc80" providerId="Windows Live" clId="Web-{06D0887A-D2F5-4FEF-894D-99B2CFA42C39}" dt="2022-03-30T06:36:02.487" v="174" actId="1076"/>
        <pc:sldMkLst>
          <pc:docMk/>
          <pc:sldMk cId="3135688293" sldId="295"/>
        </pc:sldMkLst>
        <pc:spChg chg="mod">
          <ac:chgData name="Aravinth S" userId="165e7beb915ddc80" providerId="Windows Live" clId="Web-{06D0887A-D2F5-4FEF-894D-99B2CFA42C39}" dt="2022-03-30T06:36:02.487" v="174" actId="1076"/>
          <ac:spMkLst>
            <pc:docMk/>
            <pc:sldMk cId="3135688293" sldId="295"/>
            <ac:spMk id="2" creationId="{00000000-0000-0000-0000-000000000000}"/>
          </ac:spMkLst>
        </pc:spChg>
      </pc:sldChg>
      <pc:sldChg chg="add del replId">
        <pc:chgData name="Aravinth S" userId="165e7beb915ddc80" providerId="Windows Live" clId="Web-{06D0887A-D2F5-4FEF-894D-99B2CFA42C39}" dt="2022-03-30T06:34:25.641" v="166"/>
        <pc:sldMkLst>
          <pc:docMk/>
          <pc:sldMk cId="1343716460" sldId="296"/>
        </pc:sldMkLst>
      </pc:sldChg>
      <pc:sldChg chg="delSp add del">
        <pc:chgData name="Aravinth S" userId="165e7beb915ddc80" providerId="Windows Live" clId="Web-{06D0887A-D2F5-4FEF-894D-99B2CFA42C39}" dt="2022-03-30T06:31:12.620" v="159"/>
        <pc:sldMkLst>
          <pc:docMk/>
          <pc:sldMk cId="149870885" sldId="297"/>
        </pc:sldMkLst>
        <pc:picChg chg="del">
          <ac:chgData name="Aravinth S" userId="165e7beb915ddc80" providerId="Windows Live" clId="Web-{06D0887A-D2F5-4FEF-894D-99B2CFA42C39}" dt="2022-03-30T06:30:02.244" v="155"/>
          <ac:picMkLst>
            <pc:docMk/>
            <pc:sldMk cId="149870885" sldId="297"/>
            <ac:picMk id="8" creationId="{12CE2F71-24CC-C843-41D8-FC1C4A265DE2}"/>
          </ac:picMkLst>
        </pc:picChg>
      </pc:sldChg>
    </pc:docChg>
  </pc:docChgLst>
  <pc:docChgLst>
    <pc:chgData name="Karthickraja S" userId="5ced19d07609d503" providerId="Windows Live" clId="Web-{9441A171-4DC1-49A7-A7BB-DF33B0086A3B}"/>
    <pc:docChg chg="delSld modSld">
      <pc:chgData name="Karthickraja S" userId="5ced19d07609d503" providerId="Windows Live" clId="Web-{9441A171-4DC1-49A7-A7BB-DF33B0086A3B}" dt="2022-03-28T08:26:56.846" v="269"/>
      <pc:docMkLst>
        <pc:docMk/>
      </pc:docMkLst>
      <pc:sldChg chg="addSp delSp modSp">
        <pc:chgData name="Karthickraja S" userId="5ced19d07609d503" providerId="Windows Live" clId="Web-{9441A171-4DC1-49A7-A7BB-DF33B0086A3B}" dt="2022-03-28T04:27:27.636" v="11" actId="1076"/>
        <pc:sldMkLst>
          <pc:docMk/>
          <pc:sldMk cId="3027967980" sldId="257"/>
        </pc:sldMkLst>
        <pc:spChg chg="mod">
          <ac:chgData name="Karthickraja S" userId="5ced19d07609d503" providerId="Windows Live" clId="Web-{9441A171-4DC1-49A7-A7BB-DF33B0086A3B}" dt="2022-03-28T04:27:27.636" v="11" actId="1076"/>
          <ac:spMkLst>
            <pc:docMk/>
            <pc:sldMk cId="3027967980" sldId="257"/>
            <ac:spMk id="2" creationId="{00000000-0000-0000-0000-000000000000}"/>
          </ac:spMkLst>
        </pc:spChg>
        <pc:spChg chg="del">
          <ac:chgData name="Karthickraja S" userId="5ced19d07609d503" providerId="Windows Live" clId="Web-{9441A171-4DC1-49A7-A7BB-DF33B0086A3B}" dt="2022-03-28T04:26:38.338" v="2"/>
          <ac:spMkLst>
            <pc:docMk/>
            <pc:sldMk cId="3027967980" sldId="257"/>
            <ac:spMk id="5" creationId="{376FD1C5-A518-4BB6-BCCA-9E09DFBBF8F6}"/>
          </ac:spMkLst>
        </pc:spChg>
        <pc:spChg chg="add mod">
          <ac:chgData name="Karthickraja S" userId="5ced19d07609d503" providerId="Windows Live" clId="Web-{9441A171-4DC1-49A7-A7BB-DF33B0086A3B}" dt="2022-03-28T04:27:14.823" v="6" actId="1076"/>
          <ac:spMkLst>
            <pc:docMk/>
            <pc:sldMk cId="3027967980" sldId="257"/>
            <ac:spMk id="6" creationId="{30DFBDB1-481C-7AE4-B0E6-ECD78D418015}"/>
          </ac:spMkLst>
        </pc:spChg>
        <pc:picChg chg="add mod ord modCrop">
          <ac:chgData name="Karthickraja S" userId="5ced19d07609d503" providerId="Windows Live" clId="Web-{9441A171-4DC1-49A7-A7BB-DF33B0086A3B}" dt="2022-03-28T04:27:11.058" v="5" actId="1076"/>
          <ac:picMkLst>
            <pc:docMk/>
            <pc:sldMk cId="3027967980" sldId="257"/>
            <ac:picMk id="3" creationId="{C41FE679-F626-2D5B-6773-7F1A915ABCEA}"/>
          </ac:picMkLst>
        </pc:picChg>
      </pc:sldChg>
      <pc:sldChg chg="addSp modSp">
        <pc:chgData name="Karthickraja S" userId="5ced19d07609d503" providerId="Windows Live" clId="Web-{9441A171-4DC1-49A7-A7BB-DF33B0086A3B}" dt="2022-03-28T08:26:28.299" v="267" actId="20577"/>
        <pc:sldMkLst>
          <pc:docMk/>
          <pc:sldMk cId="1676885948" sldId="260"/>
        </pc:sldMkLst>
        <pc:spChg chg="mod">
          <ac:chgData name="Karthickraja S" userId="5ced19d07609d503" providerId="Windows Live" clId="Web-{9441A171-4DC1-49A7-A7BB-DF33B0086A3B}" dt="2022-03-28T08:17:47.821" v="192" actId="20577"/>
          <ac:spMkLst>
            <pc:docMk/>
            <pc:sldMk cId="1676885948" sldId="260"/>
            <ac:spMk id="2" creationId="{00000000-0000-0000-0000-000000000000}"/>
          </ac:spMkLst>
        </pc:spChg>
        <pc:spChg chg="add mod">
          <ac:chgData name="Karthickraja S" userId="5ced19d07609d503" providerId="Windows Live" clId="Web-{9441A171-4DC1-49A7-A7BB-DF33B0086A3B}" dt="2022-03-28T08:26:28.299" v="267" actId="20577"/>
          <ac:spMkLst>
            <pc:docMk/>
            <pc:sldMk cId="1676885948" sldId="260"/>
            <ac:spMk id="3" creationId="{C1FFF398-68C6-93C5-9C0E-5596732158CA}"/>
          </ac:spMkLst>
        </pc:spChg>
      </pc:sldChg>
      <pc:sldChg chg="del">
        <pc:chgData name="Karthickraja S" userId="5ced19d07609d503" providerId="Windows Live" clId="Web-{9441A171-4DC1-49A7-A7BB-DF33B0086A3B}" dt="2022-03-28T04:26:06.166" v="0"/>
        <pc:sldMkLst>
          <pc:docMk/>
          <pc:sldMk cId="1917251404" sldId="278"/>
        </pc:sldMkLst>
      </pc:sldChg>
      <pc:sldChg chg="del">
        <pc:chgData name="Karthickraja S" userId="5ced19d07609d503" providerId="Windows Live" clId="Web-{9441A171-4DC1-49A7-A7BB-DF33B0086A3B}" dt="2022-03-28T04:26:10.463" v="1"/>
        <pc:sldMkLst>
          <pc:docMk/>
          <pc:sldMk cId="2918643661" sldId="279"/>
        </pc:sldMkLst>
      </pc:sldChg>
      <pc:sldChg chg="addSp modSp">
        <pc:chgData name="Karthickraja S" userId="5ced19d07609d503" providerId="Windows Live" clId="Web-{9441A171-4DC1-49A7-A7BB-DF33B0086A3B}" dt="2022-03-28T04:53:05.165" v="147" actId="14100"/>
        <pc:sldMkLst>
          <pc:docMk/>
          <pc:sldMk cId="3155930527" sldId="281"/>
        </pc:sldMkLst>
        <pc:spChg chg="add mod">
          <ac:chgData name="Karthickraja S" userId="5ced19d07609d503" providerId="Windows Live" clId="Web-{9441A171-4DC1-49A7-A7BB-DF33B0086A3B}" dt="2022-03-28T04:50:59.064" v="121" actId="1076"/>
          <ac:spMkLst>
            <pc:docMk/>
            <pc:sldMk cId="3155930527" sldId="281"/>
            <ac:spMk id="4" creationId="{9D73A2D1-7C58-F219-20C8-8D5F4B3C29E0}"/>
          </ac:spMkLst>
        </pc:spChg>
        <pc:spChg chg="add">
          <ac:chgData name="Karthickraja S" userId="5ced19d07609d503" providerId="Windows Live" clId="Web-{9441A171-4DC1-49A7-A7BB-DF33B0086A3B}" dt="2022-03-28T04:51:09.721" v="122"/>
          <ac:spMkLst>
            <pc:docMk/>
            <pc:sldMk cId="3155930527" sldId="281"/>
            <ac:spMk id="6" creationId="{42C2D291-E40C-37BF-59A8-0CCFC15A25D1}"/>
          </ac:spMkLst>
        </pc:spChg>
        <pc:spChg chg="add mod">
          <ac:chgData name="Karthickraja S" userId="5ced19d07609d503" providerId="Windows Live" clId="Web-{9441A171-4DC1-49A7-A7BB-DF33B0086A3B}" dt="2022-03-28T04:51:26.191" v="124" actId="1076"/>
          <ac:spMkLst>
            <pc:docMk/>
            <pc:sldMk cId="3155930527" sldId="281"/>
            <ac:spMk id="8" creationId="{7ED31492-006D-CC94-5595-25B38E8EDB7E}"/>
          </ac:spMkLst>
        </pc:spChg>
        <pc:picChg chg="add mod">
          <ac:chgData name="Karthickraja S" userId="5ced19d07609d503" providerId="Windows Live" clId="Web-{9441A171-4DC1-49A7-A7BB-DF33B0086A3B}" dt="2022-03-28T04:53:05.165" v="147" actId="14100"/>
          <ac:picMkLst>
            <pc:docMk/>
            <pc:sldMk cId="3155930527" sldId="281"/>
            <ac:picMk id="9" creationId="{ABF2DC3C-CBE7-7886-550B-C639A952C7D7}"/>
          </ac:picMkLst>
        </pc:picChg>
        <pc:picChg chg="add mod">
          <ac:chgData name="Karthickraja S" userId="5ced19d07609d503" providerId="Windows Live" clId="Web-{9441A171-4DC1-49A7-A7BB-DF33B0086A3B}" dt="2022-03-28T04:52:36.429" v="140" actId="1076"/>
          <ac:picMkLst>
            <pc:docMk/>
            <pc:sldMk cId="3155930527" sldId="281"/>
            <ac:picMk id="10" creationId="{5697906C-1C92-8B02-6286-0828CB781113}"/>
          </ac:picMkLst>
        </pc:picChg>
      </pc:sldChg>
      <pc:sldChg chg="addSp delSp modSp del">
        <pc:chgData name="Karthickraja S" userId="5ced19d07609d503" providerId="Windows Live" clId="Web-{9441A171-4DC1-49A7-A7BB-DF33B0086A3B}" dt="2022-03-28T08:26:54.377" v="268"/>
        <pc:sldMkLst>
          <pc:docMk/>
          <pc:sldMk cId="408878482" sldId="282"/>
        </pc:sldMkLst>
        <pc:spChg chg="add del">
          <ac:chgData name="Karthickraja S" userId="5ced19d07609d503" providerId="Windows Live" clId="Web-{9441A171-4DC1-49A7-A7BB-DF33B0086A3B}" dt="2022-03-28T04:53:02.478" v="146"/>
          <ac:spMkLst>
            <pc:docMk/>
            <pc:sldMk cId="408878482" sldId="282"/>
            <ac:spMk id="4" creationId="{1DE05C58-2A73-44C4-2313-764D095F1663}"/>
          </ac:spMkLst>
        </pc:spChg>
        <pc:spChg chg="add mod">
          <ac:chgData name="Karthickraja S" userId="5ced19d07609d503" providerId="Windows Live" clId="Web-{9441A171-4DC1-49A7-A7BB-DF33B0086A3B}" dt="2022-03-28T07:11:30.157" v="187" actId="20577"/>
          <ac:spMkLst>
            <pc:docMk/>
            <pc:sldMk cId="408878482" sldId="282"/>
            <ac:spMk id="6" creationId="{F601570B-73C2-53C8-66AE-167D38BFC300}"/>
          </ac:spMkLst>
        </pc:spChg>
        <pc:spChg chg="add">
          <ac:chgData name="Karthickraja S" userId="5ced19d07609d503" providerId="Windows Live" clId="Web-{9441A171-4DC1-49A7-A7BB-DF33B0086A3B}" dt="2022-03-28T04:53:38.605" v="155"/>
          <ac:spMkLst>
            <pc:docMk/>
            <pc:sldMk cId="408878482" sldId="282"/>
            <ac:spMk id="8" creationId="{B40724D2-F4F7-A1E3-E92A-BC7575B014B4}"/>
          </ac:spMkLst>
        </pc:spChg>
        <pc:spChg chg="add mod">
          <ac:chgData name="Karthickraja S" userId="5ced19d07609d503" providerId="Windows Live" clId="Web-{9441A171-4DC1-49A7-A7BB-DF33B0086A3B}" dt="2022-03-28T04:53:50.231" v="157" actId="1076"/>
          <ac:spMkLst>
            <pc:docMk/>
            <pc:sldMk cId="408878482" sldId="282"/>
            <ac:spMk id="10" creationId="{DB2362BF-D85E-E2F9-3526-39C40A582F90}"/>
          </ac:spMkLst>
        </pc:spChg>
      </pc:sldChg>
      <pc:sldChg chg="del">
        <pc:chgData name="Karthickraja S" userId="5ced19d07609d503" providerId="Windows Live" clId="Web-{9441A171-4DC1-49A7-A7BB-DF33B0086A3B}" dt="2022-03-28T08:26:56.846" v="269"/>
        <pc:sldMkLst>
          <pc:docMk/>
          <pc:sldMk cId="1687402724" sldId="283"/>
        </pc:sldMkLst>
      </pc:sldChg>
      <pc:sldChg chg="addSp delSp modSp">
        <pc:chgData name="Karthickraja S" userId="5ced19d07609d503" providerId="Windows Live" clId="Web-{9441A171-4DC1-49A7-A7BB-DF33B0086A3B}" dt="2022-03-28T07:10:44.578" v="186" actId="1076"/>
        <pc:sldMkLst>
          <pc:docMk/>
          <pc:sldMk cId="3998464545" sldId="286"/>
        </pc:sldMkLst>
        <pc:spChg chg="del">
          <ac:chgData name="Karthickraja S" userId="5ced19d07609d503" providerId="Windows Live" clId="Web-{9441A171-4DC1-49A7-A7BB-DF33B0086A3B}" dt="2022-03-28T07:09:09.967" v="159"/>
          <ac:spMkLst>
            <pc:docMk/>
            <pc:sldMk cId="3998464545" sldId="286"/>
            <ac:spMk id="2" creationId="{00000000-0000-0000-0000-000000000000}"/>
          </ac:spMkLst>
        </pc:spChg>
        <pc:spChg chg="add mod">
          <ac:chgData name="Karthickraja S" userId="5ced19d07609d503" providerId="Windows Live" clId="Web-{9441A171-4DC1-49A7-A7BB-DF33B0086A3B}" dt="2022-03-28T07:10:44.578" v="186" actId="1076"/>
          <ac:spMkLst>
            <pc:docMk/>
            <pc:sldMk cId="3998464545" sldId="286"/>
            <ac:spMk id="3" creationId="{81EFB8C0-6893-4C27-1120-3B712AB9380C}"/>
          </ac:spMkLst>
        </pc:spChg>
        <pc:spChg chg="add mod">
          <ac:chgData name="Karthickraja S" userId="5ced19d07609d503" providerId="Windows Live" clId="Web-{9441A171-4DC1-49A7-A7BB-DF33B0086A3B}" dt="2022-03-28T07:10:39.781" v="185" actId="1076"/>
          <ac:spMkLst>
            <pc:docMk/>
            <pc:sldMk cId="3998464545" sldId="286"/>
            <ac:spMk id="8" creationId="{93FE9DDC-0720-23BB-64F3-1BE66C1E6BFA}"/>
          </ac:spMkLst>
        </pc:spChg>
        <pc:spChg chg="add mod">
          <ac:chgData name="Karthickraja S" userId="5ced19d07609d503" providerId="Windows Live" clId="Web-{9441A171-4DC1-49A7-A7BB-DF33B0086A3B}" dt="2022-03-28T07:10:36.953" v="184" actId="1076"/>
          <ac:spMkLst>
            <pc:docMk/>
            <pc:sldMk cId="3998464545" sldId="286"/>
            <ac:spMk id="12" creationId="{6A60A895-321D-A1D8-90E5-CF63E22B942B}"/>
          </ac:spMkLst>
        </pc:spChg>
        <pc:picChg chg="add mod">
          <ac:chgData name="Karthickraja S" userId="5ced19d07609d503" providerId="Windows Live" clId="Web-{9441A171-4DC1-49A7-A7BB-DF33B0086A3B}" dt="2022-03-28T07:10:08.155" v="181" actId="1076"/>
          <ac:picMkLst>
            <pc:docMk/>
            <pc:sldMk cId="3998464545" sldId="286"/>
            <ac:picMk id="4" creationId="{5ADF6A28-392E-1683-DEA4-14E877D2AA66}"/>
          </ac:picMkLst>
        </pc:picChg>
        <pc:picChg chg="add mod">
          <ac:chgData name="Karthickraja S" userId="5ced19d07609d503" providerId="Windows Live" clId="Web-{9441A171-4DC1-49A7-A7BB-DF33B0086A3B}" dt="2022-03-28T07:10:04.030" v="180" actId="1076"/>
          <ac:picMkLst>
            <pc:docMk/>
            <pc:sldMk cId="3998464545" sldId="286"/>
            <ac:picMk id="7" creationId="{6287A1F2-08A8-1F46-62D0-5B305A8A6C8E}"/>
          </ac:picMkLst>
        </pc:picChg>
      </pc:sldChg>
      <pc:sldChg chg="addSp delSp modSp">
        <pc:chgData name="Karthickraja S" userId="5ced19d07609d503" providerId="Windows Live" clId="Web-{9441A171-4DC1-49A7-A7BB-DF33B0086A3B}" dt="2022-03-28T04:33:27.285" v="108" actId="1076"/>
        <pc:sldMkLst>
          <pc:docMk/>
          <pc:sldMk cId="848482602" sldId="287"/>
        </pc:sldMkLst>
        <pc:spChg chg="add del mod">
          <ac:chgData name="Karthickraja S" userId="5ced19d07609d503" providerId="Windows Live" clId="Web-{9441A171-4DC1-49A7-A7BB-DF33B0086A3B}" dt="2022-03-28T04:31:06.423" v="78"/>
          <ac:spMkLst>
            <pc:docMk/>
            <pc:sldMk cId="848482602" sldId="287"/>
            <ac:spMk id="3" creationId="{8AFF4C79-6206-C73F-4326-C7A18189A2BC}"/>
          </ac:spMkLst>
        </pc:spChg>
        <pc:spChg chg="add mod">
          <ac:chgData name="Karthickraja S" userId="5ced19d07609d503" providerId="Windows Live" clId="Web-{9441A171-4DC1-49A7-A7BB-DF33B0086A3B}" dt="2022-03-28T04:32:33.221" v="92" actId="1076"/>
          <ac:spMkLst>
            <pc:docMk/>
            <pc:sldMk cId="848482602" sldId="287"/>
            <ac:spMk id="4" creationId="{A648BEB5-3F44-8AA6-D3CA-6686FB35D6BC}"/>
          </ac:spMkLst>
        </pc:spChg>
        <pc:spChg chg="add mod">
          <ac:chgData name="Karthickraja S" userId="5ced19d07609d503" providerId="Windows Live" clId="Web-{9441A171-4DC1-49A7-A7BB-DF33B0086A3B}" dt="2022-03-28T04:30:38.031" v="72" actId="1076"/>
          <ac:spMkLst>
            <pc:docMk/>
            <pc:sldMk cId="848482602" sldId="287"/>
            <ac:spMk id="5" creationId="{B13B4BB9-CD97-47D8-F824-49632B027F6C}"/>
          </ac:spMkLst>
        </pc:spChg>
        <pc:spChg chg="add del mod">
          <ac:chgData name="Karthickraja S" userId="5ced19d07609d503" providerId="Windows Live" clId="Web-{9441A171-4DC1-49A7-A7BB-DF33B0086A3B}" dt="2022-03-28T04:31:02.954" v="77"/>
          <ac:spMkLst>
            <pc:docMk/>
            <pc:sldMk cId="848482602" sldId="287"/>
            <ac:spMk id="6" creationId="{18396FBA-60F9-A0C4-1E05-06D543F59754}"/>
          </ac:spMkLst>
        </pc:spChg>
        <pc:spChg chg="add mod">
          <ac:chgData name="Karthickraja S" userId="5ced19d07609d503" providerId="Windows Live" clId="Web-{9441A171-4DC1-49A7-A7BB-DF33B0086A3B}" dt="2022-03-28T04:33:16.941" v="105" actId="20577"/>
          <ac:spMkLst>
            <pc:docMk/>
            <pc:sldMk cId="848482602" sldId="287"/>
            <ac:spMk id="9" creationId="{14189CCD-6682-44E4-28E7-32E4E45E53A4}"/>
          </ac:spMkLst>
        </pc:spChg>
        <pc:picChg chg="add mod">
          <ac:chgData name="Karthickraja S" userId="5ced19d07609d503" providerId="Windows Live" clId="Web-{9441A171-4DC1-49A7-A7BB-DF33B0086A3B}" dt="2022-03-28T04:32:42.097" v="95" actId="14100"/>
          <ac:picMkLst>
            <pc:docMk/>
            <pc:sldMk cId="848482602" sldId="287"/>
            <ac:picMk id="7" creationId="{3F3F1BE6-15C6-8B95-585C-0B5CF2229040}"/>
          </ac:picMkLst>
        </pc:picChg>
        <pc:picChg chg="add mod">
          <ac:chgData name="Karthickraja S" userId="5ced19d07609d503" providerId="Windows Live" clId="Web-{9441A171-4DC1-49A7-A7BB-DF33B0086A3B}" dt="2022-03-28T04:33:27.285" v="108" actId="1076"/>
          <ac:picMkLst>
            <pc:docMk/>
            <pc:sldMk cId="848482602" sldId="287"/>
            <ac:picMk id="8" creationId="{E463CD33-73CF-A7DF-594A-6896E8FF77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13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53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40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64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77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20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700" y="2779331"/>
            <a:ext cx="7876673" cy="1712033"/>
          </a:xfrm>
        </p:spPr>
        <p:txBody>
          <a:bodyPr/>
          <a:lstStyle/>
          <a:p>
            <a:r>
              <a:rPr lang="en-US" sz="5850" dirty="0">
                <a:latin typeface="Calibri"/>
                <a:cs typeface="Calibri"/>
              </a:rPr>
              <a:t>SOLID PRINCIPLES</a:t>
            </a:r>
            <a:endParaRPr lang="en-US" sz="5850" b="0" dirty="0">
              <a:latin typeface="Calibri"/>
              <a:cs typeface="Calibri"/>
            </a:endParaRPr>
          </a:p>
          <a:p>
            <a:endParaRPr lang="en-US" sz="58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E02FE-1B8A-9D91-A59C-4F26129EC4E6}"/>
              </a:ext>
            </a:extLst>
          </p:cNvPr>
          <p:cNvSpPr txBox="1"/>
          <p:nvPr/>
        </p:nvSpPr>
        <p:spPr>
          <a:xfrm>
            <a:off x="602679" y="301505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Tenacious</a:t>
            </a:r>
            <a:r>
              <a:rPr lang="en-GB" sz="4800" dirty="0">
                <a:cs typeface="Calibri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B8688-791B-C41E-DB8D-CC0D6931BCF3}"/>
              </a:ext>
            </a:extLst>
          </p:cNvPr>
          <p:cNvSpPr txBox="1"/>
          <p:nvPr/>
        </p:nvSpPr>
        <p:spPr>
          <a:xfrm>
            <a:off x="5041900" y="10652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1A30C67-104D-B21A-7744-06DCEE51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2" y="953788"/>
            <a:ext cx="3083858" cy="30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8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SOLID PRINCIPLES</a:t>
            </a:r>
            <a:endParaRPr lang="en-US" sz="290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The 5 principles of SOLID are: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7030A0"/>
                </a:solidFill>
                <a:ea typeface="+mn-lt"/>
                <a:cs typeface="+mn-lt"/>
              </a:rPr>
              <a:t>Single responsibility principle</a:t>
            </a:r>
            <a:r>
              <a:rPr lang="en-GB">
                <a:ea typeface="+mn-lt"/>
                <a:cs typeface="+mn-lt"/>
              </a:rPr>
              <a:t>-</a:t>
            </a:r>
            <a:r>
              <a:rPr lang="en-GB" sz="1600"/>
              <a:t>A class should only have a single responsibility, that is, only changes to one part of the software’s specification should be able to affect the specification of the class</a:t>
            </a:r>
            <a:endParaRPr lang="en-GB" sz="1600">
              <a:ea typeface="+mn-lt"/>
              <a:cs typeface="+mn-lt"/>
            </a:endParaRPr>
          </a:p>
          <a:p>
            <a:endParaRPr lang="en-GB" sz="16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7030A0"/>
                </a:solidFill>
                <a:ea typeface="+mn-lt"/>
                <a:cs typeface="+mn-lt"/>
              </a:rPr>
              <a:t>Open closed principle</a:t>
            </a:r>
            <a:r>
              <a:rPr lang="en-GB">
                <a:ea typeface="+mn-lt"/>
                <a:cs typeface="+mn-lt"/>
              </a:rPr>
              <a:t>-</a:t>
            </a:r>
            <a:r>
              <a:rPr lang="en-GB" sz="1600"/>
              <a:t>Software entities should be open for extension, but closed for modification.</a:t>
            </a:r>
            <a:endParaRPr lang="en-GB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7030A0"/>
                </a:solidFill>
                <a:ea typeface="+mn-lt"/>
                <a:cs typeface="+mn-lt"/>
              </a:rPr>
              <a:t>Liskov substitution principle-</a:t>
            </a:r>
            <a:r>
              <a:rPr lang="en-GB" sz="1600"/>
              <a:t>Objects in a program should be replaceable with instances of their subtypes without altering the correctness of that program.</a:t>
            </a:r>
            <a:endParaRPr lang="en-GB" sz="1600"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b="1">
              <a:solidFill>
                <a:srgbClr val="7030A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7030A0"/>
                </a:solidFill>
                <a:ea typeface="+mn-lt"/>
                <a:cs typeface="+mn-lt"/>
              </a:rPr>
              <a:t>Interface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b="1">
                <a:solidFill>
                  <a:srgbClr val="7030A0"/>
                </a:solidFill>
                <a:ea typeface="+mn-lt"/>
                <a:cs typeface="+mn-lt"/>
              </a:rPr>
              <a:t>segregation principle-</a:t>
            </a:r>
            <a:r>
              <a:rPr lang="en-GB"/>
              <a:t>Many client-specific interfaces are better than one general-purpose interface.</a:t>
            </a:r>
            <a:endParaRPr lang="en-GB"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b="1">
              <a:solidFill>
                <a:srgbClr val="7030A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7030A0"/>
                </a:solidFill>
                <a:ea typeface="+mn-lt"/>
                <a:cs typeface="+mn-lt"/>
              </a:rPr>
              <a:t>Dependency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b="1">
                <a:solidFill>
                  <a:srgbClr val="7030A0"/>
                </a:solidFill>
                <a:ea typeface="+mn-lt"/>
                <a:cs typeface="+mn-lt"/>
              </a:rPr>
              <a:t>inversion principle-</a:t>
            </a:r>
            <a:r>
              <a:rPr lang="en-GB"/>
              <a:t>One should depend upon abstractions, [not] concretions.</a:t>
            </a:r>
            <a:endParaRPr lang="en-GB">
              <a:solidFill>
                <a:srgbClr val="7030A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b="1">
              <a:solidFill>
                <a:srgbClr val="7030A0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endParaRPr lang="en-GB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8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52" y="516702"/>
            <a:ext cx="10645935" cy="894887"/>
          </a:xfrm>
        </p:spPr>
        <p:txBody>
          <a:bodyPr/>
          <a:lstStyle/>
          <a:p>
            <a:r>
              <a:rPr lang="en-GB" sz="2900" dirty="0">
                <a:solidFill>
                  <a:srgbClr val="7030A0"/>
                </a:solidFill>
                <a:latin typeface="Calibri"/>
                <a:cs typeface="Calibri"/>
              </a:rPr>
              <a:t>Single Responsibility</a:t>
            </a:r>
            <a:endParaRPr lang="en-US" sz="2900" b="0" dirty="0">
              <a:latin typeface="Calibri"/>
              <a:cs typeface="Calibri"/>
            </a:endParaRPr>
          </a:p>
          <a:p>
            <a:endParaRPr lang="en-US" sz="29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9CC437-4446-693F-B7A4-3BAE720D6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281" y="1414538"/>
            <a:ext cx="4418091" cy="333482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D73BB4-8B51-D2BF-4AF5-7077AD8AA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707" y="1478064"/>
            <a:ext cx="3784349" cy="27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3" y="592147"/>
            <a:ext cx="10645935" cy="894887"/>
          </a:xfrm>
        </p:spPr>
        <p:txBody>
          <a:bodyPr/>
          <a:lstStyle/>
          <a:p>
            <a:r>
              <a:rPr lang="en-GB" sz="2900" dirty="0">
                <a:solidFill>
                  <a:srgbClr val="7030A0"/>
                </a:solidFill>
                <a:latin typeface="Calibri"/>
                <a:cs typeface="Calibri"/>
              </a:rPr>
              <a:t>Open Closed</a:t>
            </a:r>
            <a:endParaRPr lang="en-US" sz="2900" b="0" dirty="0">
              <a:latin typeface="Calibri"/>
              <a:cs typeface="Calibri"/>
            </a:endParaRPr>
          </a:p>
          <a:p>
            <a:endParaRPr lang="en-US" sz="29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864CA5-6B9D-88D4-9026-408488FB7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49" y="1303219"/>
            <a:ext cx="7964031" cy="44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74" y="516701"/>
            <a:ext cx="10645935" cy="894887"/>
          </a:xfrm>
        </p:spPr>
        <p:txBody>
          <a:bodyPr/>
          <a:lstStyle/>
          <a:p>
            <a:r>
              <a:rPr lang="en-US" sz="2900" dirty="0" err="1">
                <a:solidFill>
                  <a:srgbClr val="7030A0"/>
                </a:solidFill>
                <a:latin typeface="Calibri"/>
                <a:cs typeface="Calibri"/>
              </a:rPr>
              <a:t>Liskov</a:t>
            </a:r>
            <a:r>
              <a:rPr lang="en-US" sz="2900" dirty="0">
                <a:solidFill>
                  <a:srgbClr val="7030A0"/>
                </a:solidFill>
                <a:latin typeface="Calibri"/>
                <a:cs typeface="Calibri"/>
              </a:rPr>
              <a:t> Substitution Principle</a:t>
            </a:r>
            <a:endParaRPr lang="en-US" sz="2900" b="0" dirty="0">
              <a:latin typeface="Calibri"/>
              <a:cs typeface="Calibri"/>
            </a:endParaRPr>
          </a:p>
          <a:p>
            <a:endParaRPr lang="en-US" sz="29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7113A97-CC5A-12E9-1029-3681FC4D5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33" y="1382596"/>
            <a:ext cx="5421516" cy="43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2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3" y="637415"/>
            <a:ext cx="10645935" cy="894887"/>
          </a:xfrm>
        </p:spPr>
        <p:txBody>
          <a:bodyPr/>
          <a:lstStyle/>
          <a:p>
            <a:r>
              <a:rPr lang="en-GB" sz="2900" dirty="0">
                <a:solidFill>
                  <a:srgbClr val="7030A0"/>
                </a:solidFill>
                <a:latin typeface="Calibri"/>
                <a:cs typeface="Calibri"/>
              </a:rPr>
              <a:t>Interface Segregation</a:t>
            </a:r>
            <a:endParaRPr lang="en-US" sz="2900" b="0" dirty="0">
              <a:latin typeface="Calibri"/>
              <a:cs typeface="Calibri"/>
            </a:endParaRPr>
          </a:p>
          <a:p>
            <a:endParaRPr lang="en-US" sz="29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D23FE2-92A4-0D5C-AD77-A6B434AE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36" y="1536466"/>
            <a:ext cx="3490110" cy="1491523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342870-FB72-D760-629C-9D79E6F7E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014" y="3558938"/>
            <a:ext cx="3565556" cy="1347115"/>
          </a:xfrm>
          <a:prstGeom prst="rect">
            <a:avLst/>
          </a:prstGeom>
        </p:spPr>
      </p:pic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83D2B7-6EAD-97D2-5406-8DF9CFBF1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450" y="1536834"/>
            <a:ext cx="4591615" cy="31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2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561969"/>
            <a:ext cx="10645935" cy="894887"/>
          </a:xfrm>
        </p:spPr>
        <p:txBody>
          <a:bodyPr/>
          <a:lstStyle/>
          <a:p>
            <a:r>
              <a:rPr lang="en-US" sz="2900" dirty="0">
                <a:solidFill>
                  <a:srgbClr val="7030A0"/>
                </a:solidFill>
                <a:latin typeface="Calibri"/>
                <a:cs typeface="Calibri"/>
              </a:rPr>
              <a:t>Dependency Inversion /injection</a:t>
            </a:r>
            <a:endParaRPr lang="en-US" sz="2900" b="0" dirty="0">
              <a:latin typeface="Calibri"/>
              <a:cs typeface="Calibri"/>
            </a:endParaRPr>
          </a:p>
          <a:p>
            <a:endParaRPr lang="en-US" sz="29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63C97C-2698-7859-D37C-C0DB73FCC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362" y="2149732"/>
            <a:ext cx="2834035" cy="1502626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9BE2107F-E83A-8D0B-5635-16144B62B5F8}"/>
              </a:ext>
            </a:extLst>
          </p:cNvPr>
          <p:cNvSpPr txBox="1"/>
          <p:nvPr/>
        </p:nvSpPr>
        <p:spPr>
          <a:xfrm>
            <a:off x="5360810" y="1838425"/>
            <a:ext cx="2743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Child Class :</a:t>
            </a:r>
            <a:endParaRPr lang="en-US" sz="1400" dirty="0">
              <a:cs typeface="Calibri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41026D5-A79D-75EC-D190-BD4A1981EB1D}"/>
              </a:ext>
            </a:extLst>
          </p:cNvPr>
          <p:cNvSpPr txBox="1"/>
          <p:nvPr/>
        </p:nvSpPr>
        <p:spPr>
          <a:xfrm>
            <a:off x="1002457" y="1864393"/>
            <a:ext cx="274320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Parent Class :</a:t>
            </a:r>
            <a:endParaRPr lang="en-US" sz="1400">
              <a:cs typeface="Calibri"/>
            </a:endParaRPr>
          </a:p>
        </p:txBody>
      </p:sp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23C2C0-9EBF-F479-714A-40FA17A4D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083" y="2370984"/>
            <a:ext cx="3912605" cy="28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0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SOLID PRINCIPLES </vt:lpstr>
      <vt:lpstr>SOLID PRINCIPLES</vt:lpstr>
      <vt:lpstr>Single Responsibility </vt:lpstr>
      <vt:lpstr>Open Closed </vt:lpstr>
      <vt:lpstr>Liskov Substitution Principle </vt:lpstr>
      <vt:lpstr>Interface Segregation </vt:lpstr>
      <vt:lpstr>Dependency Inversion /injection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revision>115</cp:revision>
  <dcterms:created xsi:type="dcterms:W3CDTF">2020-06-30T04:13:35Z</dcterms:created>
  <dcterms:modified xsi:type="dcterms:W3CDTF">2022-03-30T06:36:04Z</dcterms:modified>
</cp:coreProperties>
</file>