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82" r:id="rId2"/>
    <p:sldId id="278" r:id="rId3"/>
    <p:sldId id="280" r:id="rId4"/>
    <p:sldId id="27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113718E-C74E-4290-B42F-5885D0C31B5C}" v="378" dt="2022-03-30T08:25:53.52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4643"/>
  </p:normalViewPr>
  <p:slideViewPr>
    <p:cSldViewPr snapToGrid="0" snapToObjects="1">
      <p:cViewPr varScale="1">
        <p:scale>
          <a:sx n="67" d="100"/>
          <a:sy n="67" d="100"/>
        </p:scale>
        <p:origin x="620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rthickraja S" userId="5ced19d07609d503" providerId="Windows Live" clId="Web-{D113718E-C74E-4290-B42F-5885D0C31B5C}"/>
    <pc:docChg chg="addSld delSld modSld">
      <pc:chgData name="Karthickraja S" userId="5ced19d07609d503" providerId="Windows Live" clId="Web-{D113718E-C74E-4290-B42F-5885D0C31B5C}" dt="2022-03-30T08:25:53.528" v="239" actId="1076"/>
      <pc:docMkLst>
        <pc:docMk/>
      </pc:docMkLst>
      <pc:sldChg chg="addSp modSp del">
        <pc:chgData name="Karthickraja S" userId="5ced19d07609d503" providerId="Windows Live" clId="Web-{D113718E-C74E-4290-B42F-5885D0C31B5C}" dt="2022-03-30T06:37:14.776" v="17"/>
        <pc:sldMkLst>
          <pc:docMk/>
          <pc:sldMk cId="3027967980" sldId="257"/>
        </pc:sldMkLst>
        <pc:spChg chg="add mod">
          <ac:chgData name="Karthickraja S" userId="5ced19d07609d503" providerId="Windows Live" clId="Web-{D113718E-C74E-4290-B42F-5885D0C31B5C}" dt="2022-03-30T06:37:02.932" v="15"/>
          <ac:spMkLst>
            <pc:docMk/>
            <pc:sldMk cId="3027967980" sldId="257"/>
            <ac:spMk id="3" creationId="{E533BB61-C90F-3702-2E94-E5327C7DF2BC}"/>
          </ac:spMkLst>
        </pc:spChg>
      </pc:sldChg>
      <pc:sldChg chg="del">
        <pc:chgData name="Karthickraja S" userId="5ced19d07609d503" providerId="Windows Live" clId="Web-{D113718E-C74E-4290-B42F-5885D0C31B5C}" dt="2022-03-30T06:34:16.460" v="7"/>
        <pc:sldMkLst>
          <pc:docMk/>
          <pc:sldMk cId="1676885948" sldId="260"/>
        </pc:sldMkLst>
      </pc:sldChg>
      <pc:sldChg chg="addSp modSp add">
        <pc:chgData name="Karthickraja S" userId="5ced19d07609d503" providerId="Windows Live" clId="Web-{D113718E-C74E-4290-B42F-5885D0C31B5C}" dt="2022-03-30T06:52:33.184" v="187" actId="1076"/>
        <pc:sldMkLst>
          <pc:docMk/>
          <pc:sldMk cId="1844711613" sldId="278"/>
        </pc:sldMkLst>
        <pc:spChg chg="mod">
          <ac:chgData name="Karthickraja S" userId="5ced19d07609d503" providerId="Windows Live" clId="Web-{D113718E-C74E-4290-B42F-5885D0C31B5C}" dt="2022-03-30T06:37:38.120" v="24" actId="20577"/>
          <ac:spMkLst>
            <pc:docMk/>
            <pc:sldMk cId="1844711613" sldId="278"/>
            <ac:spMk id="2" creationId="{00000000-0000-0000-0000-000000000000}"/>
          </ac:spMkLst>
        </pc:spChg>
        <pc:spChg chg="mod">
          <ac:chgData name="Karthickraja S" userId="5ced19d07609d503" providerId="Windows Live" clId="Web-{D113718E-C74E-4290-B42F-5885D0C31B5C}" dt="2022-03-30T06:52:33.184" v="187" actId="1076"/>
          <ac:spMkLst>
            <pc:docMk/>
            <pc:sldMk cId="1844711613" sldId="278"/>
            <ac:spMk id="3" creationId="{C1FFF398-68C6-93C5-9C0E-5596732158CA}"/>
          </ac:spMkLst>
        </pc:spChg>
        <pc:spChg chg="add mod">
          <ac:chgData name="Karthickraja S" userId="5ced19d07609d503" providerId="Windows Live" clId="Web-{D113718E-C74E-4290-B42F-5885D0C31B5C}" dt="2022-03-30T06:51:47.292" v="180" actId="1076"/>
          <ac:spMkLst>
            <pc:docMk/>
            <pc:sldMk cId="1844711613" sldId="278"/>
            <ac:spMk id="7" creationId="{201D81B6-9D02-5BE8-2137-35C1E300847D}"/>
          </ac:spMkLst>
        </pc:spChg>
        <pc:spChg chg="add mod">
          <ac:chgData name="Karthickraja S" userId="5ced19d07609d503" providerId="Windows Live" clId="Web-{D113718E-C74E-4290-B42F-5885D0C31B5C}" dt="2022-03-30T06:51:27.854" v="177" actId="1076"/>
          <ac:spMkLst>
            <pc:docMk/>
            <pc:sldMk cId="1844711613" sldId="278"/>
            <ac:spMk id="8" creationId="{ECF1FAC5-E655-7A87-F03E-E94BFF20516D}"/>
          </ac:spMkLst>
        </pc:spChg>
        <pc:spChg chg="add mod">
          <ac:chgData name="Karthickraja S" userId="5ced19d07609d503" providerId="Windows Live" clId="Web-{D113718E-C74E-4290-B42F-5885D0C31B5C}" dt="2022-03-30T06:52:28.887" v="186" actId="1076"/>
          <ac:spMkLst>
            <pc:docMk/>
            <pc:sldMk cId="1844711613" sldId="278"/>
            <ac:spMk id="9" creationId="{DDBD7396-D8B5-4EC0-ED11-8CE242328167}"/>
          </ac:spMkLst>
        </pc:spChg>
        <pc:spChg chg="add mod">
          <ac:chgData name="Karthickraja S" userId="5ced19d07609d503" providerId="Windows Live" clId="Web-{D113718E-C74E-4290-B42F-5885D0C31B5C}" dt="2022-03-30T06:51:09.198" v="175" actId="1076"/>
          <ac:spMkLst>
            <pc:docMk/>
            <pc:sldMk cId="1844711613" sldId="278"/>
            <ac:spMk id="10" creationId="{F90C86E7-6250-F517-1A0C-8A8AD7CD1972}"/>
          </ac:spMkLst>
        </pc:spChg>
        <pc:spChg chg="add mod">
          <ac:chgData name="Karthickraja S" userId="5ced19d07609d503" providerId="Windows Live" clId="Web-{D113718E-C74E-4290-B42F-5885D0C31B5C}" dt="2022-03-30T06:50:25.478" v="166" actId="1076"/>
          <ac:spMkLst>
            <pc:docMk/>
            <pc:sldMk cId="1844711613" sldId="278"/>
            <ac:spMk id="11" creationId="{2D449AB7-F6A5-2E33-FDE1-15898FF3961E}"/>
          </ac:spMkLst>
        </pc:spChg>
        <pc:spChg chg="add mod">
          <ac:chgData name="Karthickraja S" userId="5ced19d07609d503" providerId="Windows Live" clId="Web-{D113718E-C74E-4290-B42F-5885D0C31B5C}" dt="2022-03-30T06:51:36.058" v="178" actId="1076"/>
          <ac:spMkLst>
            <pc:docMk/>
            <pc:sldMk cId="1844711613" sldId="278"/>
            <ac:spMk id="12" creationId="{A747934A-6F86-2B40-90DD-A9C025A9C4B6}"/>
          </ac:spMkLst>
        </pc:spChg>
        <pc:spChg chg="add mod">
          <ac:chgData name="Karthickraja S" userId="5ced19d07609d503" providerId="Windows Live" clId="Web-{D113718E-C74E-4290-B42F-5885D0C31B5C}" dt="2022-03-30T06:51:52.605" v="181" actId="1076"/>
          <ac:spMkLst>
            <pc:docMk/>
            <pc:sldMk cId="1844711613" sldId="278"/>
            <ac:spMk id="13" creationId="{5A4A8841-3CA9-6B60-5EAC-979F4C0C7683}"/>
          </ac:spMkLst>
        </pc:spChg>
      </pc:sldChg>
      <pc:sldChg chg="del">
        <pc:chgData name="Karthickraja S" userId="5ced19d07609d503" providerId="Windows Live" clId="Web-{D113718E-C74E-4290-B42F-5885D0C31B5C}" dt="2022-03-30T06:34:07.147" v="1"/>
        <pc:sldMkLst>
          <pc:docMk/>
          <pc:sldMk cId="1917251404" sldId="278"/>
        </pc:sldMkLst>
      </pc:sldChg>
      <pc:sldChg chg="add del replId">
        <pc:chgData name="Karthickraja S" userId="5ced19d07609d503" providerId="Windows Live" clId="Web-{D113718E-C74E-4290-B42F-5885D0C31B5C}" dt="2022-03-30T06:52:38.246" v="188"/>
        <pc:sldMkLst>
          <pc:docMk/>
          <pc:sldMk cId="2042162663" sldId="279"/>
        </pc:sldMkLst>
      </pc:sldChg>
      <pc:sldChg chg="del">
        <pc:chgData name="Karthickraja S" userId="5ced19d07609d503" providerId="Windows Live" clId="Web-{D113718E-C74E-4290-B42F-5885D0C31B5C}" dt="2022-03-30T06:34:06.913" v="0"/>
        <pc:sldMkLst>
          <pc:docMk/>
          <pc:sldMk cId="2918643661" sldId="279"/>
        </pc:sldMkLst>
      </pc:sldChg>
      <pc:sldChg chg="addSp delSp modSp add replId">
        <pc:chgData name="Karthickraja S" userId="5ced19d07609d503" providerId="Windows Live" clId="Web-{D113718E-C74E-4290-B42F-5885D0C31B5C}" dt="2022-03-30T08:25:53.528" v="239" actId="1076"/>
        <pc:sldMkLst>
          <pc:docMk/>
          <pc:sldMk cId="2045332629" sldId="280"/>
        </pc:sldMkLst>
        <pc:spChg chg="mod">
          <ac:chgData name="Karthickraja S" userId="5ced19d07609d503" providerId="Windows Live" clId="Web-{D113718E-C74E-4290-B42F-5885D0C31B5C}" dt="2022-03-30T08:08:18.987" v="212" actId="20577"/>
          <ac:spMkLst>
            <pc:docMk/>
            <pc:sldMk cId="2045332629" sldId="280"/>
            <ac:spMk id="2" creationId="{00000000-0000-0000-0000-000000000000}"/>
          </ac:spMkLst>
        </pc:spChg>
        <pc:picChg chg="add del mod modCrop">
          <ac:chgData name="Karthickraja S" userId="5ced19d07609d503" providerId="Windows Live" clId="Web-{D113718E-C74E-4290-B42F-5885D0C31B5C}" dt="2022-03-30T06:55:04.640" v="203"/>
          <ac:picMkLst>
            <pc:docMk/>
            <pc:sldMk cId="2045332629" sldId="280"/>
            <ac:picMk id="7" creationId="{87DC63D1-CBF5-F5FA-9864-954BFCCB3C27}"/>
          </ac:picMkLst>
        </pc:picChg>
        <pc:picChg chg="add del mod">
          <ac:chgData name="Karthickraja S" userId="5ced19d07609d503" providerId="Windows Live" clId="Web-{D113718E-C74E-4290-B42F-5885D0C31B5C}" dt="2022-03-30T08:12:05.789" v="219"/>
          <ac:picMkLst>
            <pc:docMk/>
            <pc:sldMk cId="2045332629" sldId="280"/>
            <ac:picMk id="7" creationId="{B59C0C8B-941C-2137-7EF9-B66D0E69E574}"/>
          </ac:picMkLst>
        </pc:picChg>
        <pc:picChg chg="add del mod">
          <ac:chgData name="Karthickraja S" userId="5ced19d07609d503" providerId="Windows Live" clId="Web-{D113718E-C74E-4290-B42F-5885D0C31B5C}" dt="2022-03-30T08:14:12.901" v="228"/>
          <ac:picMkLst>
            <pc:docMk/>
            <pc:sldMk cId="2045332629" sldId="280"/>
            <ac:picMk id="8" creationId="{D8548D96-7017-E223-3F62-861B32FFA908}"/>
          </ac:picMkLst>
        </pc:picChg>
        <pc:picChg chg="add del mod">
          <ac:chgData name="Karthickraja S" userId="5ced19d07609d503" providerId="Windows Live" clId="Web-{D113718E-C74E-4290-B42F-5885D0C31B5C}" dt="2022-03-30T08:25:33.854" v="234"/>
          <ac:picMkLst>
            <pc:docMk/>
            <pc:sldMk cId="2045332629" sldId="280"/>
            <ac:picMk id="9" creationId="{9919B572-9EFD-0DA9-A9BE-733D0D9E555D}"/>
          </ac:picMkLst>
        </pc:picChg>
        <pc:picChg chg="add mod">
          <ac:chgData name="Karthickraja S" userId="5ced19d07609d503" providerId="Windows Live" clId="Web-{D113718E-C74E-4290-B42F-5885D0C31B5C}" dt="2022-03-30T08:25:53.528" v="239" actId="1076"/>
          <ac:picMkLst>
            <pc:docMk/>
            <pc:sldMk cId="2045332629" sldId="280"/>
            <ac:picMk id="10" creationId="{72D4771F-21DC-943E-E7EE-E01E348490F1}"/>
          </ac:picMkLst>
        </pc:picChg>
      </pc:sldChg>
      <pc:sldChg chg="addSp delSp modSp add del replId">
        <pc:chgData name="Karthickraja S" userId="5ced19d07609d503" providerId="Windows Live" clId="Web-{D113718E-C74E-4290-B42F-5885D0C31B5C}" dt="2022-03-30T08:12:42.696" v="227"/>
        <pc:sldMkLst>
          <pc:docMk/>
          <pc:sldMk cId="1192302092" sldId="281"/>
        </pc:sldMkLst>
        <pc:spChg chg="mod">
          <ac:chgData name="Karthickraja S" userId="5ced19d07609d503" providerId="Windows Live" clId="Web-{D113718E-C74E-4290-B42F-5885D0C31B5C}" dt="2022-03-30T06:52:54.122" v="199" actId="20577"/>
          <ac:spMkLst>
            <pc:docMk/>
            <pc:sldMk cId="1192302092" sldId="281"/>
            <ac:spMk id="2" creationId="{00000000-0000-0000-0000-000000000000}"/>
          </ac:spMkLst>
        </pc:spChg>
        <pc:graphicFrameChg chg="add del mod modGraphic">
          <ac:chgData name="Karthickraja S" userId="5ced19d07609d503" providerId="Windows Live" clId="Web-{D113718E-C74E-4290-B42F-5885D0C31B5C}" dt="2022-03-30T08:12:35.867" v="226"/>
          <ac:graphicFrameMkLst>
            <pc:docMk/>
            <pc:sldMk cId="1192302092" sldId="281"/>
            <ac:graphicFrameMk id="7" creationId="{7099C1F1-3F4A-D973-4176-50CBE35EC5C4}"/>
          </ac:graphicFrameMkLst>
        </pc:graphicFrameChg>
      </pc:sldChg>
      <pc:sldChg chg="del">
        <pc:chgData name="Karthickraja S" userId="5ced19d07609d503" providerId="Windows Live" clId="Web-{D113718E-C74E-4290-B42F-5885D0C31B5C}" dt="2022-03-30T06:34:10.804" v="3"/>
        <pc:sldMkLst>
          <pc:docMk/>
          <pc:sldMk cId="3155930527" sldId="281"/>
        </pc:sldMkLst>
      </pc:sldChg>
      <pc:sldChg chg="del">
        <pc:chgData name="Karthickraja S" userId="5ced19d07609d503" providerId="Windows Live" clId="Web-{D113718E-C74E-4290-B42F-5885D0C31B5C}" dt="2022-03-30T06:34:14.069" v="4"/>
        <pc:sldMkLst>
          <pc:docMk/>
          <pc:sldMk cId="408878482" sldId="282"/>
        </pc:sldMkLst>
      </pc:sldChg>
      <pc:sldChg chg="modSp add">
        <pc:chgData name="Karthickraja S" userId="5ced19d07609d503" providerId="Windows Live" clId="Web-{D113718E-C74E-4290-B42F-5885D0C31B5C}" dt="2022-03-30T06:37:27.401" v="21" actId="1076"/>
        <pc:sldMkLst>
          <pc:docMk/>
          <pc:sldMk cId="2135873336" sldId="282"/>
        </pc:sldMkLst>
        <pc:spChg chg="mod">
          <ac:chgData name="Karthickraja S" userId="5ced19d07609d503" providerId="Windows Live" clId="Web-{D113718E-C74E-4290-B42F-5885D0C31B5C}" dt="2022-03-30T06:37:27.401" v="21" actId="1076"/>
          <ac:spMkLst>
            <pc:docMk/>
            <pc:sldMk cId="2135873336" sldId="282"/>
            <ac:spMk id="2" creationId="{00000000-0000-0000-0000-000000000000}"/>
          </ac:spMkLst>
        </pc:spChg>
      </pc:sldChg>
      <pc:sldChg chg="add del replId">
        <pc:chgData name="Karthickraja S" userId="5ced19d07609d503" providerId="Windows Live" clId="Web-{D113718E-C74E-4290-B42F-5885D0C31B5C}" dt="2022-03-30T06:34:48.945" v="13"/>
        <pc:sldMkLst>
          <pc:docMk/>
          <pc:sldMk cId="3283082199" sldId="282"/>
        </pc:sldMkLst>
      </pc:sldChg>
      <pc:sldChg chg="del">
        <pc:chgData name="Karthickraja S" userId="5ced19d07609d503" providerId="Windows Live" clId="Web-{D113718E-C74E-4290-B42F-5885D0C31B5C}" dt="2022-03-30T06:34:15.116" v="6"/>
        <pc:sldMkLst>
          <pc:docMk/>
          <pc:sldMk cId="1687402724" sldId="283"/>
        </pc:sldMkLst>
      </pc:sldChg>
      <pc:sldChg chg="del">
        <pc:chgData name="Karthickraja S" userId="5ced19d07609d503" providerId="Windows Live" clId="Web-{D113718E-C74E-4290-B42F-5885D0C31B5C}" dt="2022-03-30T06:34:14.522" v="5"/>
        <pc:sldMkLst>
          <pc:docMk/>
          <pc:sldMk cId="3998464545" sldId="286"/>
        </pc:sldMkLst>
      </pc:sldChg>
      <pc:sldChg chg="del">
        <pc:chgData name="Karthickraja S" userId="5ced19d07609d503" providerId="Windows Live" clId="Web-{D113718E-C74E-4290-B42F-5885D0C31B5C}" dt="2022-03-30T06:34:09.897" v="2"/>
        <pc:sldMkLst>
          <pc:docMk/>
          <pc:sldMk cId="848482602" sldId="28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68C692-5CE6-0540-AC01-6407800CC529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4A6E64-EA6B-144B-94DB-0E60C4F35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015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CE19CD-2A84-A345-96E6-222E4F41D16D}" type="slidenum">
              <a:rPr lang="pl-PL" smtClean="0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487173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CE19CD-2A84-A345-96E6-222E4F41D16D}" type="slidenum">
              <a:rPr lang="pl-PL" smtClean="0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203880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9FE51-C0F1-1D42-B73F-01C09E0562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73BDE6-8AFD-BA43-8892-C61848E76A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AA151-AEFE-4049-A258-77C6BC0A3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69190-6A13-034E-92A6-8400565D510F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C0802E-607A-4749-A61F-4C33EC607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3F85DE-C0B9-FE43-91C7-2864AD327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4FF79-6540-2F4E-9250-0A9D95AD6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80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B5113-E3D8-E842-959C-CF47E210B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A52F2F-3041-7745-BDA1-2799FA0388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1B9BE6-ADE0-C14E-BFC4-211E7F3F7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69190-6A13-034E-92A6-8400565D510F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3CB5B5-61B2-6641-A7FE-0503903E6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0AA36F-D4C5-D94B-8C7C-512C1797C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4FF79-6540-2F4E-9250-0A9D95AD6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504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92F32-EECC-6448-910E-1CB6BB32FA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955B58-155A-A745-86A5-20ECD92BE2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27ABDB-F7F7-874C-85C4-6D6BEDBAB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69190-6A13-034E-92A6-8400565D510F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F21BF4-A480-E54F-9C7F-1BF4FACD3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AF0CDB-457D-2048-AE68-D461B4726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4FF79-6540-2F4E-9250-0A9D95AD6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9126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rostokąt 10">
            <a:extLst>
              <a:ext uri="{FF2B5EF4-FFF2-40B4-BE49-F238E27FC236}">
                <a16:creationId xmlns:a16="http://schemas.microsoft.com/office/drawing/2014/main" id="{81B15575-45F3-B945-95AE-F5EA7EEB2382}"/>
              </a:ext>
            </a:extLst>
          </p:cNvPr>
          <p:cNvSpPr/>
          <p:nvPr userDrawn="1"/>
        </p:nvSpPr>
        <p:spPr>
          <a:xfrm>
            <a:off x="3870251" y="0"/>
            <a:ext cx="8321749" cy="6858000"/>
          </a:xfrm>
          <a:prstGeom prst="rect">
            <a:avLst/>
          </a:prstGeom>
          <a:solidFill>
            <a:srgbClr val="8C5A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0469" tIns="30235" rIns="60469" bIns="30235" rtlCol="0" anchor="ctr"/>
          <a:lstStyle/>
          <a:p>
            <a:pPr algn="ctr"/>
            <a:endParaRPr lang="pl-PL" sz="12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D9E4161-4A00-5044-9128-8CF67E31157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449165" y="5940036"/>
            <a:ext cx="3061754" cy="493831"/>
          </a:xfrm>
          <a:prstGeom prst="rect">
            <a:avLst/>
          </a:prstGeom>
        </p:spPr>
      </p:pic>
      <p:sp>
        <p:nvSpPr>
          <p:cNvPr id="15" name="Title 7"/>
          <p:cNvSpPr>
            <a:spLocks noGrp="1"/>
          </p:cNvSpPr>
          <p:nvPr>
            <p:ph type="title" hasCustomPrompt="1"/>
          </p:nvPr>
        </p:nvSpPr>
        <p:spPr>
          <a:xfrm>
            <a:off x="4852727" y="1392762"/>
            <a:ext cx="6304549" cy="1716778"/>
          </a:xfrm>
          <a:prstGeom prst="rect">
            <a:avLst/>
          </a:prstGeom>
          <a:noFill/>
        </p:spPr>
        <p:txBody>
          <a:bodyPr wrap="square" lIns="90704" tIns="45352" rIns="90704" bIns="45352" rtlCol="0" anchor="ctr" anchorCtr="0">
            <a:spAutoFit/>
          </a:bodyPr>
          <a:lstStyle>
            <a:lvl1pPr algn="ctr">
              <a:defRPr lang="uk-UA" sz="5867" b="1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marL="0" lvl="0"/>
            <a:r>
              <a:rPr lang="pl-PL" dirty="0"/>
              <a:t>Presentation t</a:t>
            </a:r>
            <a:r>
              <a:rPr lang="en-US" dirty="0" err="1"/>
              <a:t>itle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goes here</a:t>
            </a:r>
            <a:endParaRPr lang="uk-UA" dirty="0"/>
          </a:p>
        </p:txBody>
      </p:sp>
      <p:sp>
        <p:nvSpPr>
          <p:cNvPr id="21" name="Symbol zastępczy tekstu 20"/>
          <p:cNvSpPr>
            <a:spLocks noGrp="1"/>
          </p:cNvSpPr>
          <p:nvPr>
            <p:ph type="body" sz="quarter" idx="13" hasCustomPrompt="1"/>
          </p:nvPr>
        </p:nvSpPr>
        <p:spPr>
          <a:xfrm>
            <a:off x="6316701" y="3628193"/>
            <a:ext cx="3304117" cy="1411816"/>
          </a:xfrm>
          <a:prstGeom prst="rect">
            <a:avLst/>
          </a:prstGeom>
        </p:spPr>
        <p:txBody>
          <a:bodyPr lIns="90704" tIns="45352" rIns="90704" bIns="45352" anchor="ctr" anchorCtr="0"/>
          <a:lstStyle>
            <a:lvl1pPr marL="0" indent="0" algn="ctr">
              <a:buFontTx/>
              <a:buNone/>
              <a:defRPr sz="2400" baseline="0">
                <a:solidFill>
                  <a:schemeClr val="bg1"/>
                </a:solidFill>
              </a:defRPr>
            </a:lvl1pPr>
            <a:lvl2pPr marL="453541" indent="0">
              <a:buFontTx/>
              <a:buNone/>
              <a:defRPr sz="2933" baseline="0">
                <a:solidFill>
                  <a:schemeClr val="tx2"/>
                </a:solidFill>
              </a:defRPr>
            </a:lvl2pPr>
            <a:lvl3pPr marL="907083" indent="0">
              <a:buFontTx/>
              <a:buNone/>
              <a:defRPr sz="2933" baseline="0">
                <a:solidFill>
                  <a:schemeClr val="tx2"/>
                </a:solidFill>
              </a:defRPr>
            </a:lvl3pPr>
            <a:lvl4pPr marL="1360625" indent="0">
              <a:buFontTx/>
              <a:buNone/>
              <a:defRPr sz="2933" baseline="0">
                <a:solidFill>
                  <a:schemeClr val="tx2"/>
                </a:solidFill>
              </a:defRPr>
            </a:lvl4pPr>
            <a:lvl5pPr marL="1814167" indent="0">
              <a:buFontTx/>
              <a:buNone/>
              <a:defRPr sz="2933"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l-PL" dirty="0" err="1"/>
              <a:t>Date</a:t>
            </a:r>
            <a:r>
              <a:rPr lang="pl-PL" dirty="0"/>
              <a:t> </a:t>
            </a:r>
            <a:r>
              <a:rPr lang="pl-PL" dirty="0" err="1"/>
              <a:t>goes</a:t>
            </a:r>
            <a:r>
              <a:rPr lang="pl-PL" dirty="0"/>
              <a:t> </a:t>
            </a:r>
            <a:r>
              <a:rPr lang="pl-PL" dirty="0" err="1"/>
              <a:t>here</a:t>
            </a:r>
            <a:endParaRPr lang="pl-PL" dirty="0"/>
          </a:p>
        </p:txBody>
      </p:sp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22A9AAEC-2B60-954B-96DD-3A14026F328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3870325" cy="6858000"/>
          </a:xfrm>
          <a:prstGeom prst="rect">
            <a:avLst/>
          </a:prstGeom>
        </p:spPr>
        <p:txBody>
          <a:bodyPr lIns="90704" tIns="45352" rIns="90704" bIns="45352"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70594112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EMPTY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7">
            <a:extLst>
              <a:ext uri="{FF2B5EF4-FFF2-40B4-BE49-F238E27FC236}">
                <a16:creationId xmlns:a16="http://schemas.microsoft.com/office/drawing/2014/main" id="{DCB63A60-0A2F-DB4D-B049-C7C4FF8ED2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0397" y="546557"/>
            <a:ext cx="10645935" cy="507088"/>
          </a:xfrm>
          <a:prstGeom prst="rect">
            <a:avLst/>
          </a:prstGeom>
          <a:noFill/>
        </p:spPr>
        <p:txBody>
          <a:bodyPr wrap="square" lIns="90704" tIns="45352" rIns="90704" bIns="45352" rtlCol="0" anchor="ctr" anchorCtr="0">
            <a:spAutoFit/>
          </a:bodyPr>
          <a:lstStyle>
            <a:lvl1pPr>
              <a:defRPr lang="uk-UA" sz="3000" b="1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marL="0" lvl="0"/>
            <a:r>
              <a:rPr lang="en-US" dirty="0"/>
              <a:t>Title goes here</a:t>
            </a:r>
            <a:endParaRPr lang="uk-UA" dirty="0"/>
          </a:p>
        </p:txBody>
      </p:sp>
      <p:cxnSp>
        <p:nvCxnSpPr>
          <p:cNvPr id="13" name="Straight Connector 1">
            <a:extLst>
              <a:ext uri="{FF2B5EF4-FFF2-40B4-BE49-F238E27FC236}">
                <a16:creationId xmlns:a16="http://schemas.microsoft.com/office/drawing/2014/main" id="{CACEC802-F2DC-9F49-B96D-08F142BA932A}"/>
              </a:ext>
            </a:extLst>
          </p:cNvPr>
          <p:cNvCxnSpPr/>
          <p:nvPr userDrawn="1"/>
        </p:nvCxnSpPr>
        <p:spPr>
          <a:xfrm>
            <a:off x="469901" y="457200"/>
            <a:ext cx="0" cy="685800"/>
          </a:xfrm>
          <a:prstGeom prst="line">
            <a:avLst/>
          </a:prstGeom>
          <a:ln w="63500">
            <a:solidFill>
              <a:srgbClr val="81509B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4">
            <a:extLst>
              <a:ext uri="{FF2B5EF4-FFF2-40B4-BE49-F238E27FC236}">
                <a16:creationId xmlns:a16="http://schemas.microsoft.com/office/drawing/2014/main" id="{53F1C73B-9C31-DB47-9899-36D06AE8543C}"/>
              </a:ext>
            </a:extLst>
          </p:cNvPr>
          <p:cNvCxnSpPr/>
          <p:nvPr userDrawn="1"/>
        </p:nvCxnSpPr>
        <p:spPr>
          <a:xfrm>
            <a:off x="469901" y="6124657"/>
            <a:ext cx="0" cy="495300"/>
          </a:xfrm>
          <a:prstGeom prst="line">
            <a:avLst/>
          </a:prstGeom>
          <a:ln w="63500">
            <a:solidFill>
              <a:srgbClr val="81509B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45F9D735-6908-534F-80BC-360625B39C3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93053" y="6124657"/>
            <a:ext cx="1604152" cy="483664"/>
          </a:xfrm>
          <a:prstGeom prst="rect">
            <a:avLst/>
          </a:prstGeom>
        </p:spPr>
      </p:pic>
      <p:sp>
        <p:nvSpPr>
          <p:cNvPr id="21" name="Prostokąt 6">
            <a:extLst>
              <a:ext uri="{FF2B5EF4-FFF2-40B4-BE49-F238E27FC236}">
                <a16:creationId xmlns:a16="http://schemas.microsoft.com/office/drawing/2014/main" id="{53E3127C-A33F-8C40-A146-CFE425A7D5CC}"/>
              </a:ext>
            </a:extLst>
          </p:cNvPr>
          <p:cNvSpPr/>
          <p:nvPr userDrawn="1"/>
        </p:nvSpPr>
        <p:spPr>
          <a:xfrm>
            <a:off x="11718789" y="0"/>
            <a:ext cx="473211" cy="6858000"/>
          </a:xfrm>
          <a:prstGeom prst="rect">
            <a:avLst/>
          </a:prstGeom>
          <a:solidFill>
            <a:srgbClr val="8C5A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0469" tIns="30235" rIns="60469" bIns="30235" rtlCol="0" anchor="ctr"/>
          <a:lstStyle/>
          <a:p>
            <a:pPr algn="ctr"/>
            <a:endParaRPr lang="pl-PL" sz="1200"/>
          </a:p>
        </p:txBody>
      </p:sp>
      <p:pic>
        <p:nvPicPr>
          <p:cNvPr id="22" name="Obraz 9">
            <a:extLst>
              <a:ext uri="{FF2B5EF4-FFF2-40B4-BE49-F238E27FC236}">
                <a16:creationId xmlns:a16="http://schemas.microsoft.com/office/drawing/2014/main" id="{EB4B66BA-85FB-2740-B8B5-E4B5CD2A30C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0730" y="200665"/>
            <a:ext cx="342333" cy="377146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C61A9943-D89F-864D-B1A2-49D9072963BA}"/>
              </a:ext>
            </a:extLst>
          </p:cNvPr>
          <p:cNvSpPr/>
          <p:nvPr userDrawn="1"/>
        </p:nvSpPr>
        <p:spPr>
          <a:xfrm>
            <a:off x="11770366" y="6354321"/>
            <a:ext cx="404248" cy="348383"/>
          </a:xfrm>
          <a:prstGeom prst="rect">
            <a:avLst/>
          </a:prstGeom>
        </p:spPr>
        <p:txBody>
          <a:bodyPr wrap="none" lIns="60469" tIns="30235" rIns="60469" bIns="30235">
            <a:spAutoFit/>
          </a:bodyPr>
          <a:lstStyle/>
          <a:p>
            <a:fld id="{E5B4EB64-54DE-40F8-9354-51A55C032A93}" type="slidenum">
              <a:rPr lang="pl-PL" sz="1867" b="1" smtClean="0">
                <a:solidFill>
                  <a:schemeClr val="bg1"/>
                </a:solidFill>
              </a:rPr>
              <a:pPr/>
              <a:t>‹#›</a:t>
            </a:fld>
            <a:endParaRPr lang="pl-PL" sz="1200"/>
          </a:p>
        </p:txBody>
      </p:sp>
    </p:spTree>
    <p:extLst>
      <p:ext uri="{BB962C8B-B14F-4D97-AF65-F5344CB8AC3E}">
        <p14:creationId xmlns:p14="http://schemas.microsoft.com/office/powerpoint/2010/main" val="205434485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rostokąt 10">
            <a:extLst>
              <a:ext uri="{FF2B5EF4-FFF2-40B4-BE49-F238E27FC236}">
                <a16:creationId xmlns:a16="http://schemas.microsoft.com/office/drawing/2014/main" id="{8B9F059C-04F3-8746-914A-2F23F849AB26}"/>
              </a:ext>
            </a:extLst>
          </p:cNvPr>
          <p:cNvSpPr/>
          <p:nvPr/>
        </p:nvSpPr>
        <p:spPr>
          <a:xfrm>
            <a:off x="1" y="0"/>
            <a:ext cx="7088373" cy="6858000"/>
          </a:xfrm>
          <a:prstGeom prst="rect">
            <a:avLst/>
          </a:prstGeom>
          <a:solidFill>
            <a:srgbClr val="8C5A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0469" tIns="30235" rIns="60469" bIns="30235" rtlCol="0" anchor="ctr"/>
          <a:lstStyle/>
          <a:p>
            <a:pPr algn="ctr"/>
            <a:endParaRPr lang="pl-PL" sz="1200"/>
          </a:p>
        </p:txBody>
      </p:sp>
      <p:sp>
        <p:nvSpPr>
          <p:cNvPr id="34" name="Picture Placeholder 38">
            <a:extLst>
              <a:ext uri="{FF2B5EF4-FFF2-40B4-BE49-F238E27FC236}">
                <a16:creationId xmlns:a16="http://schemas.microsoft.com/office/drawing/2014/main" id="{C3DEE2CE-5ADA-914A-A6D4-402AC05FF6A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088372" y="0"/>
            <a:ext cx="5103629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pl-PL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9D5E7584-F5F1-A84A-8BA2-03533636A7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5972" y="5130009"/>
            <a:ext cx="3816431" cy="615554"/>
          </a:xfrm>
          <a:prstGeom prst="rect">
            <a:avLst/>
          </a:prstGeom>
        </p:spPr>
      </p:pic>
      <p:sp>
        <p:nvSpPr>
          <p:cNvPr id="28" name="pole tekstowe 1">
            <a:extLst>
              <a:ext uri="{FF2B5EF4-FFF2-40B4-BE49-F238E27FC236}">
                <a16:creationId xmlns:a16="http://schemas.microsoft.com/office/drawing/2014/main" id="{1EBCD86C-CC45-DE44-BB25-964DCBBDDEA4}"/>
              </a:ext>
            </a:extLst>
          </p:cNvPr>
          <p:cNvSpPr txBox="1"/>
          <p:nvPr/>
        </p:nvSpPr>
        <p:spPr>
          <a:xfrm>
            <a:off x="2125234" y="1944817"/>
            <a:ext cx="3303045" cy="738169"/>
          </a:xfrm>
          <a:prstGeom prst="rect">
            <a:avLst/>
          </a:prstGeom>
          <a:noFill/>
        </p:spPr>
        <p:txBody>
          <a:bodyPr wrap="square" lIns="60469" tIns="30235" rIns="60469" bIns="30235" rtlCol="0">
            <a:spAutoFit/>
          </a:bodyPr>
          <a:lstStyle/>
          <a:p>
            <a:r>
              <a:rPr lang="en-US" sz="4400" b="1">
                <a:solidFill>
                  <a:schemeClr val="bg1"/>
                </a:solidFill>
                <a:latin typeface="+mj-lt"/>
              </a:rPr>
              <a:t>Thank you</a:t>
            </a:r>
            <a:endParaRPr lang="pl-PL" sz="4400" b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29" name="pole tekstowe 1">
            <a:extLst>
              <a:ext uri="{FF2B5EF4-FFF2-40B4-BE49-F238E27FC236}">
                <a16:creationId xmlns:a16="http://schemas.microsoft.com/office/drawing/2014/main" id="{C8ECBCAB-DBDC-2F41-A995-8A39A948BEC0}"/>
              </a:ext>
            </a:extLst>
          </p:cNvPr>
          <p:cNvSpPr txBox="1"/>
          <p:nvPr/>
        </p:nvSpPr>
        <p:spPr>
          <a:xfrm>
            <a:off x="2141543" y="2565005"/>
            <a:ext cx="3779161" cy="604927"/>
          </a:xfrm>
          <a:prstGeom prst="rect">
            <a:avLst/>
          </a:prstGeom>
          <a:noFill/>
        </p:spPr>
        <p:txBody>
          <a:bodyPr wrap="square" lIns="60469" tIns="30235" rIns="60469" bIns="30235" rtlCol="0">
            <a:spAutoFit/>
          </a:bodyPr>
          <a:lstStyle/>
          <a:p>
            <a:r>
              <a:rPr lang="pl-PL" sz="3534">
                <a:solidFill>
                  <a:schemeClr val="bg1"/>
                </a:solidFill>
              </a:rPr>
              <a:t>for </a:t>
            </a:r>
            <a:r>
              <a:rPr lang="pl-PL" sz="3534" err="1">
                <a:solidFill>
                  <a:schemeClr val="bg1"/>
                </a:solidFill>
              </a:rPr>
              <a:t>your</a:t>
            </a:r>
            <a:r>
              <a:rPr lang="pl-PL" sz="3534">
                <a:solidFill>
                  <a:schemeClr val="bg1"/>
                </a:solidFill>
              </a:rPr>
              <a:t> </a:t>
            </a:r>
            <a:r>
              <a:rPr lang="pl-PL" sz="3534" err="1">
                <a:solidFill>
                  <a:schemeClr val="bg1"/>
                </a:solidFill>
              </a:rPr>
              <a:t>time</a:t>
            </a:r>
            <a:endParaRPr lang="pl-PL" sz="3534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2874580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DE1AD-CBAA-4848-8B6D-F630CB5C5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03C08F-67AF-964D-AAF9-97DF2FA0E7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7B1789-0EB2-9D4F-883E-9D2E70E6F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69190-6A13-034E-92A6-8400565D510F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352A64-4B0B-984B-B33B-94AD74A3B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84E82B-61DE-AB40-A6AE-48171FB22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4FF79-6540-2F4E-9250-0A9D95AD6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173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F6729-6AD2-2D43-BF32-7E8CE6875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065BF7-5C67-2F40-9A4A-82348A2FC1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0DCD2F-98E6-7C43-8636-C16BAC282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69190-6A13-034E-92A6-8400565D510F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09252E-FEB9-BC4F-8922-019C05DC7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3F5BB1-3726-6641-9F3F-FD61952E9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4FF79-6540-2F4E-9250-0A9D95AD6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297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F1C75-D54A-F34F-90AA-C8F7E223F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FA77E4-0C1E-284E-8350-6B5721F5D3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3A4C5F-ED64-C14B-8E79-E98E9AB2C1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ED405B-3ED1-644B-881A-A904ED584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69190-6A13-034E-92A6-8400565D510F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C7CB19-2CC8-3E43-8735-849064AB4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24952C-A5E9-8A46-9602-9EAEE2E6C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4FF79-6540-2F4E-9250-0A9D95AD6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298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497CC-597B-7A45-8479-B6A8D9EDF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7FE9AD-4AF3-CA49-8CEE-E5ECFAA972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E0ACDE-ACC3-484B-8188-3344B3AA23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288EBF-F9C4-5345-891A-B8D0E9BA08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18E19B-E311-AD43-96E0-F990D73E9B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37C03E-B4DC-B84B-8F32-81AD6FEFA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69190-6A13-034E-92A6-8400565D510F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98CCF3-6249-6B4C-9F2C-B8220B10F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27DBEF-6C3E-4F49-9AA9-25F4D0ED4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4FF79-6540-2F4E-9250-0A9D95AD6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564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A80A4-22BE-CE4B-951C-84E43A2E7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BEFA9F-094E-844B-B146-8018F6939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69190-6A13-034E-92A6-8400565D510F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8FFBAB-9B6B-0949-9413-A1D5C8A46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201D0C-DEDF-3241-8D56-0ED8CDAD0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4FF79-6540-2F4E-9250-0A9D95AD6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251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7D4AEA-FB49-7B43-A8D7-6DCF73EFE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69190-6A13-034E-92A6-8400565D510F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7AC87A-8233-904A-A4C3-21F62EFC5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E4D83F-9E9B-E043-9925-EBB71DF74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4FF79-6540-2F4E-9250-0A9D95AD6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062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D7D2E-15DA-B947-92C8-70EEEE0F9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8C49B2-A0AE-7645-9237-C8AF57CFA8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340312-3DC8-8D47-954C-B69B786A11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B1554B-7E8D-A54F-88D7-3B30BEB02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69190-6A13-034E-92A6-8400565D510F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A6C95B-2886-EB4E-97CA-32B86F5C9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2A6FED-D869-C24C-8B4D-4456F05AA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4FF79-6540-2F4E-9250-0A9D95AD6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235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B0C29-15B3-424F-A769-6E769220E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3F0A53-30F9-4F42-B64F-B1966DFA3B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556C46-EF1B-1044-B8AE-83D3BD0599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606D8C-0F07-DF4C-9B42-7064FE34E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69190-6A13-034E-92A6-8400565D510F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2D546B-1409-A546-9DFF-21B5927DE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077FE8-33EA-534A-877C-6CE61FA85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4FF79-6540-2F4E-9250-0A9D95AD6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608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74BE92-389B-0341-B6CB-DFC753196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CCFD36-B6E1-3D46-871A-AE04116A79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D4BFA8-1493-1B43-A896-2DD3D63C9E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269190-6A13-034E-92A6-8400565D510F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9602DB-A231-A441-8A07-2D9F5DA837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0D0E97-533E-584C-B315-8B57D75647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84FF79-6540-2F4E-9250-0A9D95AD6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062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4215" y="2731768"/>
            <a:ext cx="7876673" cy="901812"/>
          </a:xfrm>
        </p:spPr>
        <p:txBody>
          <a:bodyPr/>
          <a:lstStyle/>
          <a:p>
            <a:r>
              <a:rPr lang="en-US" sz="5850" b="0" dirty="0">
                <a:latin typeface="Calibri"/>
                <a:cs typeface="Calibri"/>
              </a:rPr>
              <a:t>Data Model Approach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8E02FE-1B8A-9D91-A59C-4F26129EC4E6}"/>
              </a:ext>
            </a:extLst>
          </p:cNvPr>
          <p:cNvSpPr txBox="1"/>
          <p:nvPr/>
        </p:nvSpPr>
        <p:spPr>
          <a:xfrm>
            <a:off x="602679" y="3015052"/>
            <a:ext cx="2743200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800" b="1" dirty="0">
                <a:solidFill>
                  <a:srgbClr val="7030A0"/>
                </a:solidFill>
              </a:rPr>
              <a:t>Tenacious</a:t>
            </a:r>
            <a:r>
              <a:rPr lang="en-GB" sz="4800" dirty="0">
                <a:cs typeface="Calibri"/>
              </a:rPr>
              <a:t>​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7B8688-791B-C41E-DB8D-CC0D6931BCF3}"/>
              </a:ext>
            </a:extLst>
          </p:cNvPr>
          <p:cNvSpPr txBox="1"/>
          <p:nvPr/>
        </p:nvSpPr>
        <p:spPr>
          <a:xfrm>
            <a:off x="5041900" y="1065213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GB">
              <a:cs typeface="Calibri"/>
            </a:endParaRPr>
          </a:p>
        </p:txBody>
      </p:sp>
      <p:pic>
        <p:nvPicPr>
          <p:cNvPr id="5" name="Picture 5" descr="Logo&#10;&#10;Description automatically generated">
            <a:extLst>
              <a:ext uri="{FF2B5EF4-FFF2-40B4-BE49-F238E27FC236}">
                <a16:creationId xmlns:a16="http://schemas.microsoft.com/office/drawing/2014/main" id="{41A30C67-104D-B21A-7744-06DCEE51D3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792" y="953788"/>
            <a:ext cx="3083858" cy="3083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873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197" y="609626"/>
            <a:ext cx="10645935" cy="497791"/>
          </a:xfrm>
        </p:spPr>
        <p:txBody>
          <a:bodyPr/>
          <a:lstStyle/>
          <a:p>
            <a:r>
              <a:rPr lang="en-US" sz="2900" dirty="0">
                <a:solidFill>
                  <a:srgbClr val="7030A0"/>
                </a:solidFill>
                <a:latin typeface="Calibri"/>
                <a:cs typeface="Calibri"/>
              </a:rPr>
              <a:t>A1 Chips</a:t>
            </a:r>
            <a:endParaRPr lang="en-US" sz="2900" dirty="0">
              <a:solidFill>
                <a:srgbClr val="7030A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FFF398-68C6-93C5-9C0E-5596732158CA}"/>
              </a:ext>
            </a:extLst>
          </p:cNvPr>
          <p:cNvSpPr txBox="1"/>
          <p:nvPr/>
        </p:nvSpPr>
        <p:spPr>
          <a:xfrm>
            <a:off x="3270418" y="3383861"/>
            <a:ext cx="9065536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AutoNum type="arabicPeriod"/>
            </a:pPr>
            <a:r>
              <a:rPr lang="en-GB" dirty="0">
                <a:ea typeface="Calibri"/>
                <a:cs typeface="Calibri"/>
              </a:rPr>
              <a:t>Register</a:t>
            </a:r>
            <a:endParaRPr lang="en-US"/>
          </a:p>
          <a:p>
            <a:pPr marL="342900" indent="-342900">
              <a:buAutoNum type="arabicPeriod"/>
            </a:pPr>
            <a:r>
              <a:rPr lang="en-GB" dirty="0">
                <a:ea typeface="Calibri"/>
                <a:cs typeface="Calibri"/>
              </a:rPr>
              <a:t>Login</a:t>
            </a:r>
          </a:p>
          <a:p>
            <a:pPr marL="342900" indent="-342900">
              <a:buAutoNum type="arabicPeriod"/>
            </a:pPr>
            <a:r>
              <a:rPr lang="en-GB" dirty="0">
                <a:ea typeface="Calibri"/>
                <a:cs typeface="Calibri"/>
              </a:rPr>
              <a:t>View products</a:t>
            </a:r>
          </a:p>
          <a:p>
            <a:pPr marL="342900" indent="-342900">
              <a:buAutoNum type="arabicPeriod"/>
            </a:pPr>
            <a:r>
              <a:rPr lang="en-GB" dirty="0">
                <a:ea typeface="Calibri"/>
                <a:cs typeface="Calibri"/>
              </a:rPr>
              <a:t>Cart</a:t>
            </a:r>
          </a:p>
          <a:p>
            <a:pPr marL="342900" indent="-342900">
              <a:buAutoNum type="arabicPeriod"/>
            </a:pPr>
            <a:r>
              <a:rPr lang="en-GB" dirty="0">
                <a:ea typeface="Calibri"/>
                <a:cs typeface="Calibri"/>
              </a:rPr>
              <a:t>Order</a:t>
            </a:r>
          </a:p>
          <a:p>
            <a:pPr marL="342900" indent="-342900">
              <a:buAutoNum type="arabicPeriod"/>
            </a:pPr>
            <a:r>
              <a:rPr lang="en-GB" dirty="0">
                <a:ea typeface="Calibri"/>
                <a:cs typeface="Calibri"/>
              </a:rPr>
              <a:t>Payment</a:t>
            </a:r>
          </a:p>
          <a:p>
            <a:pPr marL="342900" indent="-342900">
              <a:buAutoNum type="arabicPeriod"/>
            </a:pPr>
            <a:endParaRPr lang="en-GB" dirty="0">
              <a:ea typeface="Calibri"/>
              <a:cs typeface="Calibri"/>
            </a:endParaRPr>
          </a:p>
        </p:txBody>
      </p:sp>
      <p:sp>
        <p:nvSpPr>
          <p:cNvPr id="4" name="TextBox 1">
            <a:extLst>
              <a:ext uri="{FF2B5EF4-FFF2-40B4-BE49-F238E27FC236}">
                <a16:creationId xmlns:a16="http://schemas.microsoft.com/office/drawing/2014/main" id="{4181A111-FEF1-C3A4-5F99-5359B8B89609}"/>
              </a:ext>
            </a:extLst>
          </p:cNvPr>
          <p:cNvSpPr txBox="1"/>
          <p:nvPr/>
        </p:nvSpPr>
        <p:spPr>
          <a:xfrm>
            <a:off x="10399713" y="120650"/>
            <a:ext cx="1266825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>
                <a:solidFill>
                  <a:schemeClr val="bg1">
                    <a:lumMod val="85000"/>
                  </a:schemeClr>
                </a:solidFill>
              </a:rPr>
              <a:t>Tenacious</a:t>
            </a:r>
            <a:r>
              <a:rPr lang="en-GB">
                <a:solidFill>
                  <a:schemeClr val="bg1">
                    <a:lumMod val="85000"/>
                  </a:schemeClr>
                </a:solidFill>
              </a:rPr>
              <a:t> </a:t>
            </a:r>
            <a:r>
              <a:rPr lang="en-GB">
                <a:solidFill>
                  <a:schemeClr val="bg1">
                    <a:lumMod val="85000"/>
                  </a:schemeClr>
                </a:solidFill>
                <a:cs typeface="Calibri"/>
              </a:rPr>
              <a:t>​</a:t>
            </a:r>
          </a:p>
        </p:txBody>
      </p:sp>
      <p:pic>
        <p:nvPicPr>
          <p:cNvPr id="5" name="Picture 5" descr="A picture containing logo&#10;&#10;Description automatically generated">
            <a:extLst>
              <a:ext uri="{FF2B5EF4-FFF2-40B4-BE49-F238E27FC236}">
                <a16:creationId xmlns:a16="http://schemas.microsoft.com/office/drawing/2014/main" id="{8749C6E3-6F6A-95B7-73E8-1F61327B7C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00437" y="-232144"/>
            <a:ext cx="1066800" cy="1066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7F03D5A-38E9-10FC-CF30-3421DA21A45B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dirty="0"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1D81B6-9D02-5BE8-2137-35C1E300847D}"/>
              </a:ext>
            </a:extLst>
          </p:cNvPr>
          <p:cNvSpPr txBox="1"/>
          <p:nvPr/>
        </p:nvSpPr>
        <p:spPr>
          <a:xfrm>
            <a:off x="6146181" y="1945888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 dirty="0"/>
              <a:t>Relationship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F1FAC5-E655-7A87-F03E-E94BFF20516D}"/>
              </a:ext>
            </a:extLst>
          </p:cNvPr>
          <p:cNvSpPr txBox="1"/>
          <p:nvPr/>
        </p:nvSpPr>
        <p:spPr>
          <a:xfrm>
            <a:off x="4482503" y="1979183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 dirty="0">
                <a:cs typeface="Calibri"/>
              </a:rPr>
              <a:t>Attributes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BD7396-D8B5-4EC0-ED11-8CE242328167}"/>
              </a:ext>
            </a:extLst>
          </p:cNvPr>
          <p:cNvSpPr txBox="1"/>
          <p:nvPr/>
        </p:nvSpPr>
        <p:spPr>
          <a:xfrm>
            <a:off x="2559205" y="2893741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 dirty="0">
                <a:solidFill>
                  <a:srgbClr val="7030A0"/>
                </a:solidFill>
                <a:cs typeface="Calibri"/>
              </a:rPr>
              <a:t>Features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90C86E7-6250-F517-1A0C-8A8AD7CD1972}"/>
              </a:ext>
            </a:extLst>
          </p:cNvPr>
          <p:cNvSpPr txBox="1"/>
          <p:nvPr/>
        </p:nvSpPr>
        <p:spPr>
          <a:xfrm>
            <a:off x="3051717" y="1927302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/>
              <a:t>Entity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D449AB7-F6A5-2E33-FDE1-15898FF3961E}"/>
              </a:ext>
            </a:extLst>
          </p:cNvPr>
          <p:cNvSpPr txBox="1"/>
          <p:nvPr/>
        </p:nvSpPr>
        <p:spPr>
          <a:xfrm>
            <a:off x="2038815" y="1509132"/>
            <a:ext cx="2715322" cy="47095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2400" b="1" dirty="0">
                <a:solidFill>
                  <a:srgbClr val="7030A0"/>
                </a:solidFill>
              </a:rPr>
              <a:t>E</a:t>
            </a:r>
            <a:endParaRPr lang="en-US" sz="2400" b="1">
              <a:solidFill>
                <a:srgbClr val="7030A0"/>
              </a:solidFill>
              <a:cs typeface="Calibri" panose="020F0502020204030204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747934A-6F86-2B40-90DD-A9C025A9C4B6}"/>
              </a:ext>
            </a:extLst>
          </p:cNvPr>
          <p:cNvSpPr txBox="1"/>
          <p:nvPr/>
        </p:nvSpPr>
        <p:spPr>
          <a:xfrm>
            <a:off x="3659226" y="1503325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2400" b="1" dirty="0">
                <a:solidFill>
                  <a:srgbClr val="7030A0"/>
                </a:solidFill>
              </a:rPr>
              <a:t>A</a:t>
            </a:r>
            <a:endParaRPr lang="en-US" sz="2400" b="1">
              <a:solidFill>
                <a:srgbClr val="7030A0"/>
              </a:solidFill>
              <a:cs typeface="Calibri" panose="020F0502020204030204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A4A8841-3CA9-6B60-5EAC-979F4C0C7683}"/>
              </a:ext>
            </a:extLst>
          </p:cNvPr>
          <p:cNvSpPr txBox="1"/>
          <p:nvPr/>
        </p:nvSpPr>
        <p:spPr>
          <a:xfrm>
            <a:off x="5400442" y="1460346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2400" b="1" dirty="0">
                <a:solidFill>
                  <a:srgbClr val="7030A0"/>
                </a:solidFill>
              </a:rPr>
              <a:t>R</a:t>
            </a:r>
            <a:endParaRPr lang="en-US" sz="2400" b="1">
              <a:solidFill>
                <a:srgbClr val="7030A0"/>
              </a:solidFill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844711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197" y="609626"/>
            <a:ext cx="10645935" cy="497791"/>
          </a:xfrm>
        </p:spPr>
        <p:txBody>
          <a:bodyPr/>
          <a:lstStyle/>
          <a:p>
            <a:r>
              <a:rPr lang="en-US" sz="2900" dirty="0">
                <a:solidFill>
                  <a:srgbClr val="7030A0"/>
                </a:solidFill>
                <a:latin typeface="Calibri"/>
                <a:cs typeface="Calibri"/>
              </a:rPr>
              <a:t>Data Model</a:t>
            </a:r>
            <a:endParaRPr lang="en-US" sz="2900" dirty="0">
              <a:solidFill>
                <a:srgbClr val="7030A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FFF398-68C6-93C5-9C0E-5596732158CA}"/>
              </a:ext>
            </a:extLst>
          </p:cNvPr>
          <p:cNvSpPr txBox="1"/>
          <p:nvPr/>
        </p:nvSpPr>
        <p:spPr>
          <a:xfrm>
            <a:off x="1253905" y="1766935"/>
            <a:ext cx="906553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GB" dirty="0">
              <a:ea typeface="Calibri"/>
              <a:cs typeface="Calibri"/>
            </a:endParaRPr>
          </a:p>
        </p:txBody>
      </p:sp>
      <p:sp>
        <p:nvSpPr>
          <p:cNvPr id="4" name="TextBox 1">
            <a:extLst>
              <a:ext uri="{FF2B5EF4-FFF2-40B4-BE49-F238E27FC236}">
                <a16:creationId xmlns:a16="http://schemas.microsoft.com/office/drawing/2014/main" id="{4181A111-FEF1-C3A4-5F99-5359B8B89609}"/>
              </a:ext>
            </a:extLst>
          </p:cNvPr>
          <p:cNvSpPr txBox="1"/>
          <p:nvPr/>
        </p:nvSpPr>
        <p:spPr>
          <a:xfrm>
            <a:off x="10399713" y="120650"/>
            <a:ext cx="1266825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>
                <a:solidFill>
                  <a:schemeClr val="bg1">
                    <a:lumMod val="85000"/>
                  </a:schemeClr>
                </a:solidFill>
              </a:rPr>
              <a:t>Tenacious</a:t>
            </a:r>
            <a:r>
              <a:rPr lang="en-GB">
                <a:solidFill>
                  <a:schemeClr val="bg1">
                    <a:lumMod val="85000"/>
                  </a:schemeClr>
                </a:solidFill>
              </a:rPr>
              <a:t> </a:t>
            </a:r>
            <a:r>
              <a:rPr lang="en-GB">
                <a:solidFill>
                  <a:schemeClr val="bg1">
                    <a:lumMod val="85000"/>
                  </a:schemeClr>
                </a:solidFill>
                <a:cs typeface="Calibri"/>
              </a:rPr>
              <a:t>​</a:t>
            </a:r>
          </a:p>
        </p:txBody>
      </p:sp>
      <p:pic>
        <p:nvPicPr>
          <p:cNvPr id="5" name="Picture 5" descr="A picture containing logo&#10;&#10;Description automatically generated">
            <a:extLst>
              <a:ext uri="{FF2B5EF4-FFF2-40B4-BE49-F238E27FC236}">
                <a16:creationId xmlns:a16="http://schemas.microsoft.com/office/drawing/2014/main" id="{8749C6E3-6F6A-95B7-73E8-1F61327B7C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00437" y="-232144"/>
            <a:ext cx="1066800" cy="1066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7F03D5A-38E9-10FC-CF30-3421DA21A45B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dirty="0">
              <a:cs typeface="Calibri"/>
            </a:endParaRPr>
          </a:p>
        </p:txBody>
      </p:sp>
      <p:pic>
        <p:nvPicPr>
          <p:cNvPr id="10" name="Picture 10" descr="Diagram&#10;&#10;Description automatically generated">
            <a:extLst>
              <a:ext uri="{FF2B5EF4-FFF2-40B4-BE49-F238E27FC236}">
                <a16:creationId xmlns:a16="http://schemas.microsoft.com/office/drawing/2014/main" id="{72D4771F-21DC-943E-E7EE-E01E348490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6044" y="1109153"/>
            <a:ext cx="8484605" cy="4866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332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/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98" r="2229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9725841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126</Words>
  <Application>Microsoft Office PowerPoint</Application>
  <PresentationFormat>Widescreen</PresentationFormat>
  <Paragraphs>14</Paragraphs>
  <Slides>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Data Model Approach</vt:lpstr>
      <vt:lpstr>A1 Chips</vt:lpstr>
      <vt:lpstr>Data Model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Synergy</dc:title>
  <dc:creator>Hemalatha Manu Anand</dc:creator>
  <cp:lastModifiedBy>919600840382</cp:lastModifiedBy>
  <cp:revision>118</cp:revision>
  <dcterms:created xsi:type="dcterms:W3CDTF">2020-06-30T04:13:35Z</dcterms:created>
  <dcterms:modified xsi:type="dcterms:W3CDTF">2022-03-30T08:26:01Z</dcterms:modified>
</cp:coreProperties>
</file>