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2" r:id="rId2"/>
    <p:sldId id="278" r:id="rId3"/>
    <p:sldId id="280" r:id="rId4"/>
    <p:sldId id="283" r:id="rId5"/>
    <p:sldId id="284" r:id="rId6"/>
    <p:sldId id="285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8363A-6EA8-4E28-9CDC-4E47D9178DF6}" v="658" dt="2022-03-31T08:17:43.576"/>
    <p1510:client id="{7E686B19-FAD1-46D1-930E-A1F9189DA7E4}" v="1" dt="2022-03-31T07:29:21.052"/>
    <p1510:client id="{D113718E-C74E-4290-B42F-5885D0C31B5C}" v="378" dt="2022-03-30T08:25:53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raja S" userId="5ced19d07609d503" providerId="Windows Live" clId="Web-{D113718E-C74E-4290-B42F-5885D0C31B5C}"/>
    <pc:docChg chg="addSld delSld modSld">
      <pc:chgData name="Karthickraja S" userId="5ced19d07609d503" providerId="Windows Live" clId="Web-{D113718E-C74E-4290-B42F-5885D0C31B5C}" dt="2022-03-30T08:25:53.528" v="239" actId="1076"/>
      <pc:docMkLst>
        <pc:docMk/>
      </pc:docMkLst>
      <pc:sldChg chg="addSp modSp del">
        <pc:chgData name="Karthickraja S" userId="5ced19d07609d503" providerId="Windows Live" clId="Web-{D113718E-C74E-4290-B42F-5885D0C31B5C}" dt="2022-03-30T06:37:14.776" v="17"/>
        <pc:sldMkLst>
          <pc:docMk/>
          <pc:sldMk cId="3027967980" sldId="257"/>
        </pc:sldMkLst>
        <pc:spChg chg="add mod">
          <ac:chgData name="Karthickraja S" userId="5ced19d07609d503" providerId="Windows Live" clId="Web-{D113718E-C74E-4290-B42F-5885D0C31B5C}" dt="2022-03-30T06:37:02.932" v="15"/>
          <ac:spMkLst>
            <pc:docMk/>
            <pc:sldMk cId="3027967980" sldId="257"/>
            <ac:spMk id="3" creationId="{E533BB61-C90F-3702-2E94-E5327C7DF2BC}"/>
          </ac:spMkLst>
        </pc:spChg>
      </pc:sldChg>
      <pc:sldChg chg="del">
        <pc:chgData name="Karthickraja S" userId="5ced19d07609d503" providerId="Windows Live" clId="Web-{D113718E-C74E-4290-B42F-5885D0C31B5C}" dt="2022-03-30T06:34:16.460" v="7"/>
        <pc:sldMkLst>
          <pc:docMk/>
          <pc:sldMk cId="1676885948" sldId="260"/>
        </pc:sldMkLst>
      </pc:sldChg>
      <pc:sldChg chg="addSp modSp add">
        <pc:chgData name="Karthickraja S" userId="5ced19d07609d503" providerId="Windows Live" clId="Web-{D113718E-C74E-4290-B42F-5885D0C31B5C}" dt="2022-03-30T06:52:33.184" v="187" actId="1076"/>
        <pc:sldMkLst>
          <pc:docMk/>
          <pc:sldMk cId="1844711613" sldId="278"/>
        </pc:sldMkLst>
        <pc:spChg chg="mod">
          <ac:chgData name="Karthickraja S" userId="5ced19d07609d503" providerId="Windows Live" clId="Web-{D113718E-C74E-4290-B42F-5885D0C31B5C}" dt="2022-03-30T06:37:38.120" v="24" actId="20577"/>
          <ac:spMkLst>
            <pc:docMk/>
            <pc:sldMk cId="1844711613" sldId="278"/>
            <ac:spMk id="2" creationId="{00000000-0000-0000-0000-000000000000}"/>
          </ac:spMkLst>
        </pc:spChg>
        <pc:spChg chg="mod">
          <ac:chgData name="Karthickraja S" userId="5ced19d07609d503" providerId="Windows Live" clId="Web-{D113718E-C74E-4290-B42F-5885D0C31B5C}" dt="2022-03-30T06:52:33.184" v="187" actId="1076"/>
          <ac:spMkLst>
            <pc:docMk/>
            <pc:sldMk cId="1844711613" sldId="278"/>
            <ac:spMk id="3" creationId="{C1FFF398-68C6-93C5-9C0E-5596732158CA}"/>
          </ac:spMkLst>
        </pc:spChg>
        <pc:spChg chg="add mod">
          <ac:chgData name="Karthickraja S" userId="5ced19d07609d503" providerId="Windows Live" clId="Web-{D113718E-C74E-4290-B42F-5885D0C31B5C}" dt="2022-03-30T06:51:47.292" v="180" actId="1076"/>
          <ac:spMkLst>
            <pc:docMk/>
            <pc:sldMk cId="1844711613" sldId="278"/>
            <ac:spMk id="7" creationId="{201D81B6-9D02-5BE8-2137-35C1E300847D}"/>
          </ac:spMkLst>
        </pc:spChg>
        <pc:spChg chg="add mod">
          <ac:chgData name="Karthickraja S" userId="5ced19d07609d503" providerId="Windows Live" clId="Web-{D113718E-C74E-4290-B42F-5885D0C31B5C}" dt="2022-03-30T06:51:27.854" v="177" actId="1076"/>
          <ac:spMkLst>
            <pc:docMk/>
            <pc:sldMk cId="1844711613" sldId="278"/>
            <ac:spMk id="8" creationId="{ECF1FAC5-E655-7A87-F03E-E94BFF20516D}"/>
          </ac:spMkLst>
        </pc:spChg>
        <pc:spChg chg="add mod">
          <ac:chgData name="Karthickraja S" userId="5ced19d07609d503" providerId="Windows Live" clId="Web-{D113718E-C74E-4290-B42F-5885D0C31B5C}" dt="2022-03-30T06:52:28.887" v="186" actId="1076"/>
          <ac:spMkLst>
            <pc:docMk/>
            <pc:sldMk cId="1844711613" sldId="278"/>
            <ac:spMk id="9" creationId="{DDBD7396-D8B5-4EC0-ED11-8CE242328167}"/>
          </ac:spMkLst>
        </pc:spChg>
        <pc:spChg chg="add mod">
          <ac:chgData name="Karthickraja S" userId="5ced19d07609d503" providerId="Windows Live" clId="Web-{D113718E-C74E-4290-B42F-5885D0C31B5C}" dt="2022-03-30T06:51:09.198" v="175" actId="1076"/>
          <ac:spMkLst>
            <pc:docMk/>
            <pc:sldMk cId="1844711613" sldId="278"/>
            <ac:spMk id="10" creationId="{F90C86E7-6250-F517-1A0C-8A8AD7CD1972}"/>
          </ac:spMkLst>
        </pc:spChg>
        <pc:spChg chg="add mod">
          <ac:chgData name="Karthickraja S" userId="5ced19d07609d503" providerId="Windows Live" clId="Web-{D113718E-C74E-4290-B42F-5885D0C31B5C}" dt="2022-03-30T06:50:25.478" v="166" actId="1076"/>
          <ac:spMkLst>
            <pc:docMk/>
            <pc:sldMk cId="1844711613" sldId="278"/>
            <ac:spMk id="11" creationId="{2D449AB7-F6A5-2E33-FDE1-15898FF3961E}"/>
          </ac:spMkLst>
        </pc:spChg>
        <pc:spChg chg="add mod">
          <ac:chgData name="Karthickraja S" userId="5ced19d07609d503" providerId="Windows Live" clId="Web-{D113718E-C74E-4290-B42F-5885D0C31B5C}" dt="2022-03-30T06:51:36.058" v="178" actId="1076"/>
          <ac:spMkLst>
            <pc:docMk/>
            <pc:sldMk cId="1844711613" sldId="278"/>
            <ac:spMk id="12" creationId="{A747934A-6F86-2B40-90DD-A9C025A9C4B6}"/>
          </ac:spMkLst>
        </pc:spChg>
        <pc:spChg chg="add mod">
          <ac:chgData name="Karthickraja S" userId="5ced19d07609d503" providerId="Windows Live" clId="Web-{D113718E-C74E-4290-B42F-5885D0C31B5C}" dt="2022-03-30T06:51:52.605" v="181" actId="1076"/>
          <ac:spMkLst>
            <pc:docMk/>
            <pc:sldMk cId="1844711613" sldId="278"/>
            <ac:spMk id="13" creationId="{5A4A8841-3CA9-6B60-5EAC-979F4C0C7683}"/>
          </ac:spMkLst>
        </pc:spChg>
      </pc:sldChg>
      <pc:sldChg chg="del">
        <pc:chgData name="Karthickraja S" userId="5ced19d07609d503" providerId="Windows Live" clId="Web-{D113718E-C74E-4290-B42F-5885D0C31B5C}" dt="2022-03-30T06:34:07.147" v="1"/>
        <pc:sldMkLst>
          <pc:docMk/>
          <pc:sldMk cId="1917251404" sldId="278"/>
        </pc:sldMkLst>
      </pc:sldChg>
      <pc:sldChg chg="add del replId">
        <pc:chgData name="Karthickraja S" userId="5ced19d07609d503" providerId="Windows Live" clId="Web-{D113718E-C74E-4290-B42F-5885D0C31B5C}" dt="2022-03-30T06:52:38.246" v="188"/>
        <pc:sldMkLst>
          <pc:docMk/>
          <pc:sldMk cId="2042162663" sldId="279"/>
        </pc:sldMkLst>
      </pc:sldChg>
      <pc:sldChg chg="del">
        <pc:chgData name="Karthickraja S" userId="5ced19d07609d503" providerId="Windows Live" clId="Web-{D113718E-C74E-4290-B42F-5885D0C31B5C}" dt="2022-03-30T06:34:06.913" v="0"/>
        <pc:sldMkLst>
          <pc:docMk/>
          <pc:sldMk cId="2918643661" sldId="279"/>
        </pc:sldMkLst>
      </pc:sldChg>
      <pc:sldChg chg="addSp delSp modSp add replId">
        <pc:chgData name="Karthickraja S" userId="5ced19d07609d503" providerId="Windows Live" clId="Web-{D113718E-C74E-4290-B42F-5885D0C31B5C}" dt="2022-03-30T08:25:53.528" v="239" actId="1076"/>
        <pc:sldMkLst>
          <pc:docMk/>
          <pc:sldMk cId="2045332629" sldId="280"/>
        </pc:sldMkLst>
        <pc:spChg chg="mod">
          <ac:chgData name="Karthickraja S" userId="5ced19d07609d503" providerId="Windows Live" clId="Web-{D113718E-C74E-4290-B42F-5885D0C31B5C}" dt="2022-03-30T08:08:18.987" v="212" actId="20577"/>
          <ac:spMkLst>
            <pc:docMk/>
            <pc:sldMk cId="2045332629" sldId="280"/>
            <ac:spMk id="2" creationId="{00000000-0000-0000-0000-000000000000}"/>
          </ac:spMkLst>
        </pc:spChg>
        <pc:picChg chg="add del mod modCrop">
          <ac:chgData name="Karthickraja S" userId="5ced19d07609d503" providerId="Windows Live" clId="Web-{D113718E-C74E-4290-B42F-5885D0C31B5C}" dt="2022-03-30T06:55:04.640" v="203"/>
          <ac:picMkLst>
            <pc:docMk/>
            <pc:sldMk cId="2045332629" sldId="280"/>
            <ac:picMk id="7" creationId="{87DC63D1-CBF5-F5FA-9864-954BFCCB3C27}"/>
          </ac:picMkLst>
        </pc:picChg>
        <pc:picChg chg="add del mod">
          <ac:chgData name="Karthickraja S" userId="5ced19d07609d503" providerId="Windows Live" clId="Web-{D113718E-C74E-4290-B42F-5885D0C31B5C}" dt="2022-03-30T08:12:05.789" v="219"/>
          <ac:picMkLst>
            <pc:docMk/>
            <pc:sldMk cId="2045332629" sldId="280"/>
            <ac:picMk id="7" creationId="{B59C0C8B-941C-2137-7EF9-B66D0E69E574}"/>
          </ac:picMkLst>
        </pc:picChg>
        <pc:picChg chg="add del mod">
          <ac:chgData name="Karthickraja S" userId="5ced19d07609d503" providerId="Windows Live" clId="Web-{D113718E-C74E-4290-B42F-5885D0C31B5C}" dt="2022-03-30T08:14:12.901" v="228"/>
          <ac:picMkLst>
            <pc:docMk/>
            <pc:sldMk cId="2045332629" sldId="280"/>
            <ac:picMk id="8" creationId="{D8548D96-7017-E223-3F62-861B32FFA908}"/>
          </ac:picMkLst>
        </pc:picChg>
        <pc:picChg chg="add del mod">
          <ac:chgData name="Karthickraja S" userId="5ced19d07609d503" providerId="Windows Live" clId="Web-{D113718E-C74E-4290-B42F-5885D0C31B5C}" dt="2022-03-30T08:25:33.854" v="234"/>
          <ac:picMkLst>
            <pc:docMk/>
            <pc:sldMk cId="2045332629" sldId="280"/>
            <ac:picMk id="9" creationId="{9919B572-9EFD-0DA9-A9BE-733D0D9E555D}"/>
          </ac:picMkLst>
        </pc:picChg>
        <pc:picChg chg="add mod">
          <ac:chgData name="Karthickraja S" userId="5ced19d07609d503" providerId="Windows Live" clId="Web-{D113718E-C74E-4290-B42F-5885D0C31B5C}" dt="2022-03-30T08:25:53.528" v="239" actId="1076"/>
          <ac:picMkLst>
            <pc:docMk/>
            <pc:sldMk cId="2045332629" sldId="280"/>
            <ac:picMk id="10" creationId="{72D4771F-21DC-943E-E7EE-E01E348490F1}"/>
          </ac:picMkLst>
        </pc:picChg>
      </pc:sldChg>
      <pc:sldChg chg="addSp delSp modSp add del replId">
        <pc:chgData name="Karthickraja S" userId="5ced19d07609d503" providerId="Windows Live" clId="Web-{D113718E-C74E-4290-B42F-5885D0C31B5C}" dt="2022-03-30T08:12:42.696" v="227"/>
        <pc:sldMkLst>
          <pc:docMk/>
          <pc:sldMk cId="1192302092" sldId="281"/>
        </pc:sldMkLst>
        <pc:spChg chg="mod">
          <ac:chgData name="Karthickraja S" userId="5ced19d07609d503" providerId="Windows Live" clId="Web-{D113718E-C74E-4290-B42F-5885D0C31B5C}" dt="2022-03-30T06:52:54.122" v="199" actId="20577"/>
          <ac:spMkLst>
            <pc:docMk/>
            <pc:sldMk cId="1192302092" sldId="281"/>
            <ac:spMk id="2" creationId="{00000000-0000-0000-0000-000000000000}"/>
          </ac:spMkLst>
        </pc:spChg>
        <pc:graphicFrameChg chg="add del mod modGraphic">
          <ac:chgData name="Karthickraja S" userId="5ced19d07609d503" providerId="Windows Live" clId="Web-{D113718E-C74E-4290-B42F-5885D0C31B5C}" dt="2022-03-30T08:12:35.867" v="226"/>
          <ac:graphicFrameMkLst>
            <pc:docMk/>
            <pc:sldMk cId="1192302092" sldId="281"/>
            <ac:graphicFrameMk id="7" creationId="{7099C1F1-3F4A-D973-4176-50CBE35EC5C4}"/>
          </ac:graphicFrameMkLst>
        </pc:graphicFrameChg>
      </pc:sldChg>
      <pc:sldChg chg="del">
        <pc:chgData name="Karthickraja S" userId="5ced19d07609d503" providerId="Windows Live" clId="Web-{D113718E-C74E-4290-B42F-5885D0C31B5C}" dt="2022-03-30T06:34:10.804" v="3"/>
        <pc:sldMkLst>
          <pc:docMk/>
          <pc:sldMk cId="3155930527" sldId="281"/>
        </pc:sldMkLst>
      </pc:sldChg>
      <pc:sldChg chg="del">
        <pc:chgData name="Karthickraja S" userId="5ced19d07609d503" providerId="Windows Live" clId="Web-{D113718E-C74E-4290-B42F-5885D0C31B5C}" dt="2022-03-30T06:34:14.069" v="4"/>
        <pc:sldMkLst>
          <pc:docMk/>
          <pc:sldMk cId="408878482" sldId="282"/>
        </pc:sldMkLst>
      </pc:sldChg>
      <pc:sldChg chg="modSp add">
        <pc:chgData name="Karthickraja S" userId="5ced19d07609d503" providerId="Windows Live" clId="Web-{D113718E-C74E-4290-B42F-5885D0C31B5C}" dt="2022-03-30T06:37:27.401" v="21" actId="1076"/>
        <pc:sldMkLst>
          <pc:docMk/>
          <pc:sldMk cId="2135873336" sldId="282"/>
        </pc:sldMkLst>
        <pc:spChg chg="mod">
          <ac:chgData name="Karthickraja S" userId="5ced19d07609d503" providerId="Windows Live" clId="Web-{D113718E-C74E-4290-B42F-5885D0C31B5C}" dt="2022-03-30T06:37:27.401" v="21" actId="1076"/>
          <ac:spMkLst>
            <pc:docMk/>
            <pc:sldMk cId="2135873336" sldId="282"/>
            <ac:spMk id="2" creationId="{00000000-0000-0000-0000-000000000000}"/>
          </ac:spMkLst>
        </pc:spChg>
      </pc:sldChg>
      <pc:sldChg chg="add del replId">
        <pc:chgData name="Karthickraja S" userId="5ced19d07609d503" providerId="Windows Live" clId="Web-{D113718E-C74E-4290-B42F-5885D0C31B5C}" dt="2022-03-30T06:34:48.945" v="13"/>
        <pc:sldMkLst>
          <pc:docMk/>
          <pc:sldMk cId="3283082199" sldId="282"/>
        </pc:sldMkLst>
      </pc:sldChg>
      <pc:sldChg chg="del">
        <pc:chgData name="Karthickraja S" userId="5ced19d07609d503" providerId="Windows Live" clId="Web-{D113718E-C74E-4290-B42F-5885D0C31B5C}" dt="2022-03-30T06:34:15.116" v="6"/>
        <pc:sldMkLst>
          <pc:docMk/>
          <pc:sldMk cId="1687402724" sldId="283"/>
        </pc:sldMkLst>
      </pc:sldChg>
      <pc:sldChg chg="del">
        <pc:chgData name="Karthickraja S" userId="5ced19d07609d503" providerId="Windows Live" clId="Web-{D113718E-C74E-4290-B42F-5885D0C31B5C}" dt="2022-03-30T06:34:14.522" v="5"/>
        <pc:sldMkLst>
          <pc:docMk/>
          <pc:sldMk cId="3998464545" sldId="286"/>
        </pc:sldMkLst>
      </pc:sldChg>
      <pc:sldChg chg="del">
        <pc:chgData name="Karthickraja S" userId="5ced19d07609d503" providerId="Windows Live" clId="Web-{D113718E-C74E-4290-B42F-5885D0C31B5C}" dt="2022-03-30T06:34:09.897" v="2"/>
        <pc:sldMkLst>
          <pc:docMk/>
          <pc:sldMk cId="848482602" sldId="287"/>
        </pc:sldMkLst>
      </pc:sldChg>
    </pc:docChg>
  </pc:docChgLst>
  <pc:docChgLst>
    <pc:chgData name="Tenacious WD" userId="868c53c216357a12" providerId="Windows Live" clId="Web-{7E686B19-FAD1-46D1-930E-A1F9189DA7E4}"/>
    <pc:docChg chg="modSld">
      <pc:chgData name="Tenacious WD" userId="868c53c216357a12" providerId="Windows Live" clId="Web-{7E686B19-FAD1-46D1-930E-A1F9189DA7E4}" dt="2022-03-31T07:29:21.052" v="0" actId="1076"/>
      <pc:docMkLst>
        <pc:docMk/>
      </pc:docMkLst>
      <pc:sldChg chg="modSp">
        <pc:chgData name="Tenacious WD" userId="868c53c216357a12" providerId="Windows Live" clId="Web-{7E686B19-FAD1-46D1-930E-A1F9189DA7E4}" dt="2022-03-31T07:29:21.052" v="0" actId="1076"/>
        <pc:sldMkLst>
          <pc:docMk/>
          <pc:sldMk cId="1781453550" sldId="284"/>
        </pc:sldMkLst>
        <pc:graphicFrameChg chg="mod">
          <ac:chgData name="Tenacious WD" userId="868c53c216357a12" providerId="Windows Live" clId="Web-{7E686B19-FAD1-46D1-930E-A1F9189DA7E4}" dt="2022-03-31T07:29:21.052" v="0" actId="1076"/>
          <ac:graphicFrameMkLst>
            <pc:docMk/>
            <pc:sldMk cId="1781453550" sldId="284"/>
            <ac:graphicFrameMk id="11" creationId="{52E164DF-21C4-0F0D-37D3-825EB7EFAF88}"/>
          </ac:graphicFrameMkLst>
        </pc:graphicFrameChg>
      </pc:sldChg>
    </pc:docChg>
  </pc:docChgLst>
  <pc:docChgLst>
    <pc:chgData name="Tenacious WD" userId="868c53c216357a12" providerId="Windows Live" clId="Web-{2D18363A-6EA8-4E28-9CDC-4E47D9178DF6}"/>
    <pc:docChg chg="addSld modSld sldOrd">
      <pc:chgData name="Tenacious WD" userId="868c53c216357a12" providerId="Windows Live" clId="Web-{2D18363A-6EA8-4E28-9CDC-4E47D9178DF6}" dt="2022-03-31T08:17:43.576" v="447" actId="14100"/>
      <pc:docMkLst>
        <pc:docMk/>
      </pc:docMkLst>
      <pc:sldChg chg="modSp">
        <pc:chgData name="Tenacious WD" userId="868c53c216357a12" providerId="Windows Live" clId="Web-{2D18363A-6EA8-4E28-9CDC-4E47D9178DF6}" dt="2022-03-31T06:17:33.303" v="107" actId="20577"/>
        <pc:sldMkLst>
          <pc:docMk/>
          <pc:sldMk cId="1844711613" sldId="278"/>
        </pc:sldMkLst>
        <pc:spChg chg="mod">
          <ac:chgData name="Tenacious WD" userId="868c53c216357a12" providerId="Windows Live" clId="Web-{2D18363A-6EA8-4E28-9CDC-4E47D9178DF6}" dt="2022-03-31T06:17:33.303" v="107" actId="20577"/>
          <ac:spMkLst>
            <pc:docMk/>
            <pc:sldMk cId="1844711613" sldId="278"/>
            <ac:spMk id="9" creationId="{DDBD7396-D8B5-4EC0-ED11-8CE242328167}"/>
          </ac:spMkLst>
        </pc:spChg>
      </pc:sldChg>
      <pc:sldChg chg="addSp delSp modSp">
        <pc:chgData name="Tenacious WD" userId="868c53c216357a12" providerId="Windows Live" clId="Web-{2D18363A-6EA8-4E28-9CDC-4E47D9178DF6}" dt="2022-03-31T08:17:43.576" v="447" actId="14100"/>
        <pc:sldMkLst>
          <pc:docMk/>
          <pc:sldMk cId="2045332629" sldId="280"/>
        </pc:sldMkLst>
        <pc:picChg chg="add del mod">
          <ac:chgData name="Tenacious WD" userId="868c53c216357a12" providerId="Windows Live" clId="Web-{2D18363A-6EA8-4E28-9CDC-4E47D9178DF6}" dt="2022-03-31T08:17:11.574" v="438"/>
          <ac:picMkLst>
            <pc:docMk/>
            <pc:sldMk cId="2045332629" sldId="280"/>
            <ac:picMk id="7" creationId="{974516D3-5F09-FB16-0B88-F2D3C439A3E1}"/>
          </ac:picMkLst>
        </pc:picChg>
        <pc:picChg chg="add del mod modCrop">
          <ac:chgData name="Tenacious WD" userId="868c53c216357a12" providerId="Windows Live" clId="Web-{2D18363A-6EA8-4E28-9CDC-4E47D9178DF6}" dt="2022-03-31T06:15:41.988" v="91"/>
          <ac:picMkLst>
            <pc:docMk/>
            <pc:sldMk cId="2045332629" sldId="280"/>
            <ac:picMk id="7" creationId="{E11F9E09-4111-2338-49D7-9E5030FF7588}"/>
          </ac:picMkLst>
        </pc:picChg>
        <pc:picChg chg="add del mod modCrop">
          <ac:chgData name="Tenacious WD" userId="868c53c216357a12" providerId="Windows Live" clId="Web-{2D18363A-6EA8-4E28-9CDC-4E47D9178DF6}" dt="2022-03-31T08:15:30.334" v="432"/>
          <ac:picMkLst>
            <pc:docMk/>
            <pc:sldMk cId="2045332629" sldId="280"/>
            <ac:picMk id="8" creationId="{096080C3-6C2B-3CA1-F282-FA7951CA60AD}"/>
          </ac:picMkLst>
        </pc:picChg>
        <pc:picChg chg="add mod">
          <ac:chgData name="Tenacious WD" userId="868c53c216357a12" providerId="Windows Live" clId="Web-{2D18363A-6EA8-4E28-9CDC-4E47D9178DF6}" dt="2022-03-31T08:17:43.576" v="447" actId="14100"/>
          <ac:picMkLst>
            <pc:docMk/>
            <pc:sldMk cId="2045332629" sldId="280"/>
            <ac:picMk id="9" creationId="{C9F6A9B4-3FE4-ED2D-1B18-47B965D6F1DF}"/>
          </ac:picMkLst>
        </pc:picChg>
        <pc:picChg chg="del">
          <ac:chgData name="Tenacious WD" userId="868c53c216357a12" providerId="Windows Live" clId="Web-{2D18363A-6EA8-4E28-9CDC-4E47D9178DF6}" dt="2022-03-31T06:07:57.494" v="0"/>
          <ac:picMkLst>
            <pc:docMk/>
            <pc:sldMk cId="2045332629" sldId="280"/>
            <ac:picMk id="10" creationId="{72D4771F-21DC-943E-E7EE-E01E348490F1}"/>
          </ac:picMkLst>
        </pc:picChg>
      </pc:sldChg>
      <pc:sldChg chg="addSp delSp modSp add replId">
        <pc:chgData name="Tenacious WD" userId="868c53c216357a12" providerId="Windows Live" clId="Web-{2D18363A-6EA8-4E28-9CDC-4E47D9178DF6}" dt="2022-03-31T08:15:13.583" v="431"/>
        <pc:sldMkLst>
          <pc:docMk/>
          <pc:sldMk cId="1362750490" sldId="283"/>
        </pc:sldMkLst>
        <pc:spChg chg="mod">
          <ac:chgData name="Tenacious WD" userId="868c53c216357a12" providerId="Windows Live" clId="Web-{2D18363A-6EA8-4E28-9CDC-4E47D9178DF6}" dt="2022-03-31T06:17:22.272" v="104" actId="20577"/>
          <ac:spMkLst>
            <pc:docMk/>
            <pc:sldMk cId="1362750490" sldId="283"/>
            <ac:spMk id="2" creationId="{00000000-0000-0000-0000-000000000000}"/>
          </ac:spMkLst>
        </pc:spChg>
        <pc:graphicFrameChg chg="add mod modGraphic">
          <ac:chgData name="Tenacious WD" userId="868c53c216357a12" providerId="Windows Live" clId="Web-{2D18363A-6EA8-4E28-9CDC-4E47D9178DF6}" dt="2022-03-31T08:10:53.865" v="271"/>
          <ac:graphicFrameMkLst>
            <pc:docMk/>
            <pc:sldMk cId="1362750490" sldId="283"/>
            <ac:graphicFrameMk id="8" creationId="{BC5CC0F2-4597-3776-15AB-36387061991D}"/>
          </ac:graphicFrameMkLst>
        </pc:graphicFrameChg>
        <pc:graphicFrameChg chg="add mod modGraphic">
          <ac:chgData name="Tenacious WD" userId="868c53c216357a12" providerId="Windows Live" clId="Web-{2D18363A-6EA8-4E28-9CDC-4E47D9178DF6}" dt="2022-03-31T08:15:13.583" v="431"/>
          <ac:graphicFrameMkLst>
            <pc:docMk/>
            <pc:sldMk cId="1362750490" sldId="283"/>
            <ac:graphicFrameMk id="10" creationId="{405BDC31-AAB7-D181-16BC-C177D280BD57}"/>
          </ac:graphicFrameMkLst>
        </pc:graphicFrameChg>
        <pc:graphicFrameChg chg="add mod modGraphic">
          <ac:chgData name="Tenacious WD" userId="868c53c216357a12" providerId="Windows Live" clId="Web-{2D18363A-6EA8-4E28-9CDC-4E47D9178DF6}" dt="2022-03-31T08:13:10.482" v="425"/>
          <ac:graphicFrameMkLst>
            <pc:docMk/>
            <pc:sldMk cId="1362750490" sldId="283"/>
            <ac:graphicFrameMk id="12" creationId="{332BDD6A-B406-B0DA-454A-A5A9439E6137}"/>
          </ac:graphicFrameMkLst>
        </pc:graphicFrameChg>
        <pc:graphicFrameChg chg="add del mod modGraphic">
          <ac:chgData name="Tenacious WD" userId="868c53c216357a12" providerId="Windows Live" clId="Web-{2D18363A-6EA8-4E28-9CDC-4E47D9178DF6}" dt="2022-03-31T08:14:22.049" v="428"/>
          <ac:graphicFrameMkLst>
            <pc:docMk/>
            <pc:sldMk cId="1362750490" sldId="283"/>
            <ac:graphicFrameMk id="14" creationId="{7496D590-4C8D-C3E8-1B0A-3C2D5817BADF}"/>
          </ac:graphicFrameMkLst>
        </pc:graphicFrameChg>
        <pc:graphicFrameChg chg="add mod">
          <ac:chgData name="Tenacious WD" userId="868c53c216357a12" providerId="Windows Live" clId="Web-{2D18363A-6EA8-4E28-9CDC-4E47D9178DF6}" dt="2022-03-31T08:12:51.044" v="424" actId="1076"/>
          <ac:graphicFrameMkLst>
            <pc:docMk/>
            <pc:sldMk cId="1362750490" sldId="283"/>
            <ac:graphicFrameMk id="16" creationId="{BF480D86-1429-F533-9677-2EFF9BB431FC}"/>
          </ac:graphicFrameMkLst>
        </pc:graphicFrameChg>
        <pc:graphicFrameChg chg="add mod">
          <ac:chgData name="Tenacious WD" userId="868c53c216357a12" providerId="Windows Live" clId="Web-{2D18363A-6EA8-4E28-9CDC-4E47D9178DF6}" dt="2022-03-31T08:14:56.207" v="430" actId="1076"/>
          <ac:graphicFrameMkLst>
            <pc:docMk/>
            <pc:sldMk cId="1362750490" sldId="283"/>
            <ac:graphicFrameMk id="18" creationId="{8B3AC182-E511-B129-2DA2-665123E04502}"/>
          </ac:graphicFrameMkLst>
        </pc:graphicFrameChg>
        <pc:picChg chg="del">
          <ac:chgData name="Tenacious WD" userId="868c53c216357a12" providerId="Windows Live" clId="Web-{2D18363A-6EA8-4E28-9CDC-4E47D9178DF6}" dt="2022-03-31T06:09:03.949" v="14"/>
          <ac:picMkLst>
            <pc:docMk/>
            <pc:sldMk cId="1362750490" sldId="283"/>
            <ac:picMk id="7" creationId="{E11F9E09-4111-2338-49D7-9E5030FF7588}"/>
          </ac:picMkLst>
        </pc:picChg>
      </pc:sldChg>
      <pc:sldChg chg="addSp delSp modSp add replId">
        <pc:chgData name="Tenacious WD" userId="868c53c216357a12" providerId="Windows Live" clId="Web-{2D18363A-6EA8-4E28-9CDC-4E47D9178DF6}" dt="2022-03-31T08:09:59.675" v="253" actId="1076"/>
        <pc:sldMkLst>
          <pc:docMk/>
          <pc:sldMk cId="1781453550" sldId="284"/>
        </pc:sldMkLst>
        <pc:spChg chg="add del">
          <ac:chgData name="Tenacious WD" userId="868c53c216357a12" providerId="Windows Live" clId="Web-{2D18363A-6EA8-4E28-9CDC-4E47D9178DF6}" dt="2022-03-31T07:22:32.848" v="110"/>
          <ac:spMkLst>
            <pc:docMk/>
            <pc:sldMk cId="1781453550" sldId="284"/>
            <ac:spMk id="7" creationId="{F13BC4DA-EA14-B9F6-9F9D-F36EE15886ED}"/>
          </ac:spMkLst>
        </pc:spChg>
        <pc:spChg chg="add mod">
          <ac:chgData name="Tenacious WD" userId="868c53c216357a12" providerId="Windows Live" clId="Web-{2D18363A-6EA8-4E28-9CDC-4E47D9178DF6}" dt="2022-03-31T07:31:49.690" v="132" actId="1076"/>
          <ac:spMkLst>
            <pc:docMk/>
            <pc:sldMk cId="1781453550" sldId="284"/>
            <ac:spMk id="12" creationId="{B0042BEB-B82E-5D71-A9FF-4D293C4CA2DD}"/>
          </ac:spMkLst>
        </pc:spChg>
        <pc:spChg chg="add mod">
          <ac:chgData name="Tenacious WD" userId="868c53c216357a12" providerId="Windows Live" clId="Web-{2D18363A-6EA8-4E28-9CDC-4E47D9178DF6}" dt="2022-03-31T07:32:27.145" v="162" actId="20577"/>
          <ac:spMkLst>
            <pc:docMk/>
            <pc:sldMk cId="1781453550" sldId="284"/>
            <ac:spMk id="13" creationId="{3A81540A-275C-4824-574E-A2532B235607}"/>
          </ac:spMkLst>
        </pc:spChg>
        <pc:spChg chg="add mod">
          <ac:chgData name="Tenacious WD" userId="868c53c216357a12" providerId="Windows Live" clId="Web-{2D18363A-6EA8-4E28-9CDC-4E47D9178DF6}" dt="2022-03-31T08:09:52.377" v="252" actId="20577"/>
          <ac:spMkLst>
            <pc:docMk/>
            <pc:sldMk cId="1781453550" sldId="284"/>
            <ac:spMk id="14" creationId="{CC6AAFED-3625-1BF6-CDF2-92E84E6BC299}"/>
          </ac:spMkLst>
        </pc:spChg>
        <pc:graphicFrameChg chg="add mod">
          <ac:chgData name="Tenacious WD" userId="868c53c216357a12" providerId="Windows Live" clId="Web-{2D18363A-6EA8-4E28-9CDC-4E47D9178DF6}" dt="2022-03-31T07:22:56.458" v="114" actId="1076"/>
          <ac:graphicFrameMkLst>
            <pc:docMk/>
            <pc:sldMk cId="1781453550" sldId="284"/>
            <ac:graphicFrameMk id="8" creationId="{9CF92991-BE31-27D1-3E0E-9F486937C596}"/>
          </ac:graphicFrameMkLst>
        </pc:graphicFrameChg>
        <pc:graphicFrameChg chg="add mod">
          <ac:chgData name="Tenacious WD" userId="868c53c216357a12" providerId="Windows Live" clId="Web-{2D18363A-6EA8-4E28-9CDC-4E47D9178DF6}" dt="2022-03-31T08:09:59.675" v="253" actId="1076"/>
          <ac:graphicFrameMkLst>
            <pc:docMk/>
            <pc:sldMk cId="1781453550" sldId="284"/>
            <ac:graphicFrameMk id="9" creationId="{A923DE5B-62A4-5F3C-EA9E-1713EE0371FE}"/>
          </ac:graphicFrameMkLst>
        </pc:graphicFrameChg>
        <pc:graphicFrameChg chg="add mod">
          <ac:chgData name="Tenacious WD" userId="868c53c216357a12" providerId="Windows Live" clId="Web-{2D18363A-6EA8-4E28-9CDC-4E47D9178DF6}" dt="2022-03-31T07:23:02.443" v="115" actId="1076"/>
          <ac:graphicFrameMkLst>
            <pc:docMk/>
            <pc:sldMk cId="1781453550" sldId="284"/>
            <ac:graphicFrameMk id="10" creationId="{ED5A5354-38BC-3485-6EBE-F1B6644F4497}"/>
          </ac:graphicFrameMkLst>
        </pc:graphicFrameChg>
        <pc:graphicFrameChg chg="add del mod modGraphic">
          <ac:chgData name="Tenacious WD" userId="868c53c216357a12" providerId="Windows Live" clId="Web-{2D18363A-6EA8-4E28-9CDC-4E47D9178DF6}" dt="2022-03-31T08:09:32.595" v="248"/>
          <ac:graphicFrameMkLst>
            <pc:docMk/>
            <pc:sldMk cId="1781453550" sldId="284"/>
            <ac:graphicFrameMk id="11" creationId="{52E164DF-21C4-0F0D-37D3-825EB7EFAF88}"/>
          </ac:graphicFrameMkLst>
        </pc:graphicFrameChg>
        <pc:graphicFrameChg chg="add del mod">
          <ac:chgData name="Tenacious WD" userId="868c53c216357a12" providerId="Windows Live" clId="Web-{2D18363A-6EA8-4E28-9CDC-4E47D9178DF6}" dt="2022-03-31T06:11:57.483" v="86"/>
          <ac:graphicFrameMkLst>
            <pc:docMk/>
            <pc:sldMk cId="1781453550" sldId="284"/>
            <ac:graphicFrameMk id="12" creationId="{2084E17A-42C3-0197-E033-204460C5DB06}"/>
          </ac:graphicFrameMkLst>
        </pc:graphicFrameChg>
        <pc:graphicFrameChg chg="add del mod modGraphic">
          <ac:chgData name="Tenacious WD" userId="868c53c216357a12" providerId="Windows Live" clId="Web-{2D18363A-6EA8-4E28-9CDC-4E47D9178DF6}" dt="2022-03-31T06:10:49.248" v="75"/>
          <ac:graphicFrameMkLst>
            <pc:docMk/>
            <pc:sldMk cId="1781453550" sldId="284"/>
            <ac:graphicFrameMk id="14" creationId="{6549E908-F99C-CFC4-FB71-89A3F6211BA5}"/>
          </ac:graphicFrameMkLst>
        </pc:graphicFrameChg>
        <pc:graphicFrameChg chg="add del mod">
          <ac:chgData name="Tenacious WD" userId="868c53c216357a12" providerId="Windows Live" clId="Web-{2D18363A-6EA8-4E28-9CDC-4E47D9178DF6}" dt="2022-03-31T07:27:00.418" v="118"/>
          <ac:graphicFrameMkLst>
            <pc:docMk/>
            <pc:sldMk cId="1781453550" sldId="284"/>
            <ac:graphicFrameMk id="16" creationId="{CA962E8F-8B14-38CA-1A5C-0B7CA0DCAB74}"/>
          </ac:graphicFrameMkLst>
        </pc:graphicFrameChg>
      </pc:sldChg>
      <pc:sldChg chg="addSp delSp modSp add ord replId">
        <pc:chgData name="Tenacious WD" userId="868c53c216357a12" providerId="Windows Live" clId="Web-{2D18363A-6EA8-4E28-9CDC-4E47D9178DF6}" dt="2022-03-31T08:09:48.830" v="251" actId="20577"/>
        <pc:sldMkLst>
          <pc:docMk/>
          <pc:sldMk cId="2621789993" sldId="285"/>
        </pc:sldMkLst>
        <pc:spChg chg="mod">
          <ac:chgData name="Tenacious WD" userId="868c53c216357a12" providerId="Windows Live" clId="Web-{2D18363A-6EA8-4E28-9CDC-4E47D9178DF6}" dt="2022-03-31T08:09:48.830" v="251" actId="20577"/>
          <ac:spMkLst>
            <pc:docMk/>
            <pc:sldMk cId="2621789993" sldId="285"/>
            <ac:spMk id="6" creationId="{57F03D5A-38E9-10FC-CF30-3421DA21A45B}"/>
          </ac:spMkLst>
        </pc:spChg>
        <pc:spChg chg="add mod">
          <ac:chgData name="Tenacious WD" userId="868c53c216357a12" providerId="Windows Live" clId="Web-{2D18363A-6EA8-4E28-9CDC-4E47D9178DF6}" dt="2022-03-31T07:34:20.444" v="187" actId="1076"/>
          <ac:spMkLst>
            <pc:docMk/>
            <pc:sldMk cId="2621789993" sldId="285"/>
            <ac:spMk id="9" creationId="{DF55C9A1-D586-299F-C315-D69ECC8EC53A}"/>
          </ac:spMkLst>
        </pc:spChg>
        <pc:graphicFrameChg chg="add del mod">
          <ac:chgData name="Tenacious WD" userId="868c53c216357a12" providerId="Windows Live" clId="Web-{2D18363A-6EA8-4E28-9CDC-4E47D9178DF6}" dt="2022-03-31T06:11:50.686" v="84"/>
          <ac:graphicFrameMkLst>
            <pc:docMk/>
            <pc:sldMk cId="2621789993" sldId="285"/>
            <ac:graphicFrameMk id="8" creationId="{D7F22804-9273-1148-B17D-78231D57F4A5}"/>
          </ac:graphicFrameMkLst>
        </pc:graphicFrameChg>
        <pc:graphicFrameChg chg="add del mod modGraphic">
          <ac:chgData name="Tenacious WD" userId="868c53c216357a12" providerId="Windows Live" clId="Web-{2D18363A-6EA8-4E28-9CDC-4E47D9178DF6}" dt="2022-03-31T08:09:25.298" v="246"/>
          <ac:graphicFrameMkLst>
            <pc:docMk/>
            <pc:sldMk cId="2621789993" sldId="285"/>
            <ac:graphicFrameMk id="8" creationId="{E6E1AE4A-1F1B-F844-12F2-9A6B2D96614B}"/>
          </ac:graphicFrameMkLst>
        </pc:graphicFrameChg>
        <pc:graphicFrameChg chg="add mod">
          <ac:chgData name="Tenacious WD" userId="868c53c216357a12" providerId="Windows Live" clId="Web-{2D18363A-6EA8-4E28-9CDC-4E47D9178DF6}" dt="2022-03-31T06:11:15.108" v="79" actId="1076"/>
          <ac:graphicFrameMkLst>
            <pc:docMk/>
            <pc:sldMk cId="2621789993" sldId="285"/>
            <ac:graphicFrameMk id="10" creationId="{DA5C33C4-474C-9130-8C06-8287B31F47CF}"/>
          </ac:graphicFrameMkLst>
        </pc:graphicFrameChg>
        <pc:graphicFrameChg chg="add mod">
          <ac:chgData name="Tenacious WD" userId="868c53c216357a12" providerId="Windows Live" clId="Web-{2D18363A-6EA8-4E28-9CDC-4E47D9178DF6}" dt="2022-03-31T08:09:45.049" v="250" actId="1076"/>
          <ac:graphicFrameMkLst>
            <pc:docMk/>
            <pc:sldMk cId="2621789993" sldId="285"/>
            <ac:graphicFrameMk id="11" creationId="{F24C0569-755B-44C4-EE46-AA14EAB00D88}"/>
          </ac:graphicFrameMkLst>
        </pc:graphicFrameChg>
        <pc:graphicFrameChg chg="add del mod">
          <ac:chgData name="Tenacious WD" userId="868c53c216357a12" providerId="Windows Live" clId="Web-{2D18363A-6EA8-4E28-9CDC-4E47D9178DF6}" dt="2022-03-31T07:25:01.868" v="116"/>
          <ac:graphicFrameMkLst>
            <pc:docMk/>
            <pc:sldMk cId="2621789993" sldId="285"/>
            <ac:graphicFrameMk id="12" creationId="{44717F28-2217-9785-DD8F-D3E0594FBB6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71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0388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55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79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972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/>
              <a:t>Presentation t</a:t>
            </a:r>
            <a:r>
              <a:rPr lang="en-US" err="1"/>
              <a:t>itle</a:t>
            </a:r>
            <a:r>
              <a:rPr lang="en-US"/>
              <a:t> </a:t>
            </a:r>
            <a:br>
              <a:rPr lang="en-US"/>
            </a:br>
            <a:r>
              <a:rPr lang="en-US"/>
              <a:t>goes here</a:t>
            </a:r>
            <a:endParaRPr lang="uk-UA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err="1"/>
              <a:t>Date</a:t>
            </a:r>
            <a:r>
              <a:rPr lang="pl-PL"/>
              <a:t> </a:t>
            </a:r>
            <a:r>
              <a:rPr lang="pl-PL" err="1"/>
              <a:t>goes</a:t>
            </a:r>
            <a:r>
              <a:rPr lang="pl-PL"/>
              <a:t> </a:t>
            </a:r>
            <a:r>
              <a:rPr lang="pl-PL" err="1"/>
              <a:t>here</a:t>
            </a:r>
            <a:endParaRPr lang="pl-PL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/>
              <a:t>Title goes here</a:t>
            </a:r>
            <a:endParaRPr lang="uk-UA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215" y="2731768"/>
            <a:ext cx="7876673" cy="901812"/>
          </a:xfrm>
        </p:spPr>
        <p:txBody>
          <a:bodyPr/>
          <a:lstStyle/>
          <a:p>
            <a:r>
              <a:rPr lang="en-US" sz="5850" b="0">
                <a:latin typeface="Calibri"/>
                <a:cs typeface="Calibri"/>
              </a:rPr>
              <a:t>Data Model Approach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E02FE-1B8A-9D91-A59C-4F26129EC4E6}"/>
              </a:ext>
            </a:extLst>
          </p:cNvPr>
          <p:cNvSpPr txBox="1"/>
          <p:nvPr/>
        </p:nvSpPr>
        <p:spPr>
          <a:xfrm>
            <a:off x="602679" y="301505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solidFill>
                  <a:srgbClr val="7030A0"/>
                </a:solidFill>
              </a:rPr>
              <a:t>Tenacious</a:t>
            </a:r>
            <a:r>
              <a:rPr lang="en-GB" sz="4800">
                <a:cs typeface="Calibri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B8688-791B-C41E-DB8D-CC0D6931BCF3}"/>
              </a:ext>
            </a:extLst>
          </p:cNvPr>
          <p:cNvSpPr txBox="1"/>
          <p:nvPr/>
        </p:nvSpPr>
        <p:spPr>
          <a:xfrm>
            <a:off x="5041900" y="10652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1A30C67-104D-B21A-7744-06DCEE51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2" y="953788"/>
            <a:ext cx="3083858" cy="30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7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>
                <a:solidFill>
                  <a:srgbClr val="7030A0"/>
                </a:solidFill>
                <a:latin typeface="Calibri"/>
                <a:cs typeface="Calibri"/>
              </a:rPr>
              <a:t>A1 Chips</a:t>
            </a:r>
            <a:endParaRPr lang="en-US" sz="290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3270418" y="3383861"/>
            <a:ext cx="906553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>
                <a:ea typeface="Calibri"/>
                <a:cs typeface="Calibri"/>
              </a:rPr>
              <a:t>Register</a:t>
            </a:r>
            <a:endParaRPr lang="en-US"/>
          </a:p>
          <a:p>
            <a:pPr marL="342900" indent="-342900">
              <a:buAutoNum type="arabicPeriod"/>
            </a:pPr>
            <a:r>
              <a:rPr lang="en-GB">
                <a:ea typeface="Calibri"/>
                <a:cs typeface="Calibri"/>
              </a:rPr>
              <a:t>Login</a:t>
            </a:r>
          </a:p>
          <a:p>
            <a:pPr marL="342900" indent="-342900">
              <a:buAutoNum type="arabicPeriod"/>
            </a:pPr>
            <a:r>
              <a:rPr lang="en-GB">
                <a:ea typeface="Calibri"/>
                <a:cs typeface="Calibri"/>
              </a:rPr>
              <a:t>View products</a:t>
            </a:r>
          </a:p>
          <a:p>
            <a:pPr marL="342900" indent="-342900">
              <a:buAutoNum type="arabicPeriod"/>
            </a:pPr>
            <a:r>
              <a:rPr lang="en-GB">
                <a:ea typeface="Calibri"/>
                <a:cs typeface="Calibri"/>
              </a:rPr>
              <a:t>Cart</a:t>
            </a:r>
          </a:p>
          <a:p>
            <a:pPr marL="342900" indent="-342900">
              <a:buAutoNum type="arabicPeriod"/>
            </a:pPr>
            <a:r>
              <a:rPr lang="en-GB">
                <a:ea typeface="Calibri"/>
                <a:cs typeface="Calibri"/>
              </a:rPr>
              <a:t>Order</a:t>
            </a:r>
          </a:p>
          <a:p>
            <a:pPr marL="342900" indent="-342900">
              <a:buAutoNum type="arabicPeriod"/>
            </a:pPr>
            <a:r>
              <a:rPr lang="en-GB">
                <a:ea typeface="Calibri"/>
                <a:cs typeface="Calibri"/>
              </a:rPr>
              <a:t>Payment</a:t>
            </a:r>
          </a:p>
          <a:p>
            <a:pPr marL="342900" indent="-342900">
              <a:buAutoNum type="arabicPeriod"/>
            </a:pPr>
            <a:endParaRPr lang="en-GB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03D5A-38E9-10FC-CF30-3421DA21A4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D81B6-9D02-5BE8-2137-35C1E300847D}"/>
              </a:ext>
            </a:extLst>
          </p:cNvPr>
          <p:cNvSpPr txBox="1"/>
          <p:nvPr/>
        </p:nvSpPr>
        <p:spPr>
          <a:xfrm>
            <a:off x="6146181" y="1945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Relationship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1FAC5-E655-7A87-F03E-E94BFF20516D}"/>
              </a:ext>
            </a:extLst>
          </p:cNvPr>
          <p:cNvSpPr txBox="1"/>
          <p:nvPr/>
        </p:nvSpPr>
        <p:spPr>
          <a:xfrm>
            <a:off x="4482503" y="19791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D7396-D8B5-4EC0-ED11-8CE242328167}"/>
              </a:ext>
            </a:extLst>
          </p:cNvPr>
          <p:cNvSpPr txBox="1"/>
          <p:nvPr/>
        </p:nvSpPr>
        <p:spPr>
          <a:xfrm>
            <a:off x="2559205" y="28937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rgbClr val="7030A0"/>
                </a:solidFill>
                <a:cs typeface="Calibri"/>
              </a:rPr>
              <a:t>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C86E7-6250-F517-1A0C-8A8AD7CD1972}"/>
              </a:ext>
            </a:extLst>
          </p:cNvPr>
          <p:cNvSpPr txBox="1"/>
          <p:nvPr/>
        </p:nvSpPr>
        <p:spPr>
          <a:xfrm>
            <a:off x="3051717" y="19273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Entity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49AB7-F6A5-2E33-FDE1-15898FF3961E}"/>
              </a:ext>
            </a:extLst>
          </p:cNvPr>
          <p:cNvSpPr txBox="1"/>
          <p:nvPr/>
        </p:nvSpPr>
        <p:spPr>
          <a:xfrm>
            <a:off x="2038815" y="1509132"/>
            <a:ext cx="2715322" cy="470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solidFill>
                  <a:srgbClr val="7030A0"/>
                </a:solidFill>
              </a:rPr>
              <a:t>E</a:t>
            </a:r>
            <a:endParaRPr lang="en-US" sz="2400" b="1">
              <a:solidFill>
                <a:srgbClr val="7030A0"/>
              </a:solidFill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7934A-6F86-2B40-90DD-A9C025A9C4B6}"/>
              </a:ext>
            </a:extLst>
          </p:cNvPr>
          <p:cNvSpPr txBox="1"/>
          <p:nvPr/>
        </p:nvSpPr>
        <p:spPr>
          <a:xfrm>
            <a:off x="3659226" y="150332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solidFill>
                  <a:srgbClr val="7030A0"/>
                </a:solidFill>
              </a:rPr>
              <a:t>A</a:t>
            </a:r>
            <a:endParaRPr lang="en-US" sz="2400" b="1">
              <a:solidFill>
                <a:srgbClr val="7030A0"/>
              </a:solidFill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A8841-3CA9-6B60-5EAC-979F4C0C7683}"/>
              </a:ext>
            </a:extLst>
          </p:cNvPr>
          <p:cNvSpPr txBox="1"/>
          <p:nvPr/>
        </p:nvSpPr>
        <p:spPr>
          <a:xfrm>
            <a:off x="5400442" y="14603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solidFill>
                  <a:srgbClr val="7030A0"/>
                </a:solidFill>
              </a:rPr>
              <a:t>R</a:t>
            </a:r>
            <a:endParaRPr lang="en-US" sz="2400" b="1">
              <a:solidFill>
                <a:srgbClr val="7030A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471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>
                <a:solidFill>
                  <a:srgbClr val="7030A0"/>
                </a:solidFill>
                <a:latin typeface="Calibri"/>
                <a:cs typeface="Calibri"/>
              </a:rPr>
              <a:t>Data Model</a:t>
            </a:r>
            <a:endParaRPr lang="en-US" sz="290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03D5A-38E9-10FC-CF30-3421DA21A4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C9F6A9B4-3FE4-ED2D-1B18-47B965D6F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713" y="1106226"/>
            <a:ext cx="7696199" cy="50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 err="1">
                <a:solidFill>
                  <a:srgbClr val="7030A0"/>
                </a:solidFill>
                <a:latin typeface="Calibri"/>
                <a:cs typeface="Calibri"/>
              </a:rPr>
              <a:t>DataBase</a:t>
            </a:r>
            <a:r>
              <a:rPr lang="en-US" sz="2900">
                <a:solidFill>
                  <a:srgbClr val="7030A0"/>
                </a:solidFill>
                <a:latin typeface="Calibri"/>
                <a:cs typeface="Calibri"/>
              </a:rPr>
              <a:t> Design</a:t>
            </a:r>
            <a:endParaRPr lang="en-US" sz="290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03D5A-38E9-10FC-CF30-3421DA21A4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5CC0F2-4597-3776-15AB-363870619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67990"/>
              </p:ext>
            </p:extLst>
          </p:nvPr>
        </p:nvGraphicFramePr>
        <p:xfrm>
          <a:off x="1206499" y="1410652"/>
          <a:ext cx="3492501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67">
                  <a:extLst>
                    <a:ext uri="{9D8B030D-6E8A-4147-A177-3AD203B41FA5}">
                      <a16:colId xmlns:a16="http://schemas.microsoft.com/office/drawing/2014/main" val="3459385483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4025701340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182695992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552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err="1">
                          <a:effectLst/>
                        </a:rPr>
                        <a:t>User_ID</a:t>
                      </a:r>
                      <a:endParaRPr lang="en-US" sz="11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210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29211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548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Phone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varchar(10)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61922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varchar(max)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005367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5BDC31-AAB7-D181-16BC-C177D280B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62556"/>
              </p:ext>
            </p:extLst>
          </p:nvPr>
        </p:nvGraphicFramePr>
        <p:xfrm>
          <a:off x="1163636" y="3244850"/>
          <a:ext cx="3530601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3402544519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42096159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910517816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Order Details</a:t>
                      </a:r>
                      <a:endParaRPr lang="en-US" sz="1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88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err="1">
                          <a:effectLst/>
                        </a:rPr>
                        <a:t>Orderdetails_ID</a:t>
                      </a:r>
                      <a:endParaRPr lang="en-US" sz="11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1703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err="1">
                          <a:effectLst/>
                        </a:rPr>
                        <a:t>Product_ID</a:t>
                      </a:r>
                      <a:endParaRPr lang="en-US" sz="11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69542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715919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32BDD6A-B406-B0DA-454A-A5A9439E6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20425"/>
              </p:ext>
            </p:extLst>
          </p:nvPr>
        </p:nvGraphicFramePr>
        <p:xfrm>
          <a:off x="5460998" y="1389380"/>
          <a:ext cx="392905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686">
                  <a:extLst>
                    <a:ext uri="{9D8B030D-6E8A-4147-A177-3AD203B41FA5}">
                      <a16:colId xmlns:a16="http://schemas.microsoft.com/office/drawing/2014/main" val="2769096963"/>
                    </a:ext>
                  </a:extLst>
                </a:gridCol>
                <a:gridCol w="1309686">
                  <a:extLst>
                    <a:ext uri="{9D8B030D-6E8A-4147-A177-3AD203B41FA5}">
                      <a16:colId xmlns:a16="http://schemas.microsoft.com/office/drawing/2014/main" val="3728564083"/>
                    </a:ext>
                  </a:extLst>
                </a:gridCol>
                <a:gridCol w="1309686">
                  <a:extLst>
                    <a:ext uri="{9D8B030D-6E8A-4147-A177-3AD203B41FA5}">
                      <a16:colId xmlns:a16="http://schemas.microsoft.com/office/drawing/2014/main" val="3174221914"/>
                    </a:ext>
                  </a:extLst>
                </a:gridCol>
              </a:tblGrid>
              <a:tr h="226546">
                <a:tc gridSpan="3"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Product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71569"/>
                  </a:ext>
                </a:extLst>
              </a:tr>
              <a:tr h="219681">
                <a:tc>
                  <a:txBody>
                    <a:bodyPr/>
                    <a:lstStyle/>
                    <a:p>
                      <a:r>
                        <a:rPr lang="en-US" sz="1050" err="1">
                          <a:effectLst/>
                        </a:rPr>
                        <a:t>Product_ID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primary 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298976"/>
                  </a:ext>
                </a:extLst>
              </a:tr>
              <a:tr h="226546">
                <a:tc>
                  <a:txBody>
                    <a:bodyPr/>
                    <a:lstStyle/>
                    <a:p>
                      <a:r>
                        <a:rPr lang="en-US" sz="1050" err="1">
                          <a:effectLst/>
                        </a:rPr>
                        <a:t>Product_Name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122796"/>
                  </a:ext>
                </a:extLst>
              </a:tr>
              <a:tr h="219681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207956"/>
                  </a:ext>
                </a:extLst>
              </a:tr>
              <a:tr h="219681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varchar(max)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211603"/>
                  </a:ext>
                </a:extLst>
              </a:tr>
              <a:tr h="226546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decimal(5,2)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22132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F480D86-1429-F533-9677-2EFF9BB43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60701"/>
              </p:ext>
            </p:extLst>
          </p:nvPr>
        </p:nvGraphicFramePr>
        <p:xfrm>
          <a:off x="3416300" y="4665980"/>
          <a:ext cx="3898899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633">
                  <a:extLst>
                    <a:ext uri="{9D8B030D-6E8A-4147-A177-3AD203B41FA5}">
                      <a16:colId xmlns:a16="http://schemas.microsoft.com/office/drawing/2014/main" val="3240668135"/>
                    </a:ext>
                  </a:extLst>
                </a:gridCol>
                <a:gridCol w="1299633">
                  <a:extLst>
                    <a:ext uri="{9D8B030D-6E8A-4147-A177-3AD203B41FA5}">
                      <a16:colId xmlns:a16="http://schemas.microsoft.com/office/drawing/2014/main" val="2697053780"/>
                    </a:ext>
                  </a:extLst>
                </a:gridCol>
                <a:gridCol w="1299633">
                  <a:extLst>
                    <a:ext uri="{9D8B030D-6E8A-4147-A177-3AD203B41FA5}">
                      <a16:colId xmlns:a16="http://schemas.microsoft.com/office/drawing/2014/main" val="633875411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Payment</a:t>
                      </a:r>
                      <a:endParaRPr lang="en-US" sz="1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1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Payment_ID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07063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Payment_Status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19543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Order_ID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4930152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B3AC182-E511-B129-2DA2-665123E04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05906"/>
              </p:ext>
            </p:extLst>
          </p:nvPr>
        </p:nvGraphicFramePr>
        <p:xfrm>
          <a:off x="5465761" y="3101658"/>
          <a:ext cx="3530601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1258311853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616052745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2157020523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Order</a:t>
                      </a:r>
                      <a:endParaRPr lang="en-US" sz="1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33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Order_ID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26447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User_ID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22560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Order_Status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9224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decimal(5,2)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47862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Orderdetails_ID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6742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75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 err="1">
                <a:solidFill>
                  <a:srgbClr val="7030A0"/>
                </a:solidFill>
                <a:latin typeface="Calibri"/>
                <a:cs typeface="Calibri"/>
              </a:rPr>
              <a:t>DataBase</a:t>
            </a:r>
            <a:r>
              <a:rPr lang="en-US" sz="2900">
                <a:solidFill>
                  <a:srgbClr val="7030A0"/>
                </a:solidFill>
                <a:latin typeface="Calibri"/>
                <a:cs typeface="Calibri"/>
              </a:rPr>
              <a:t> Table</a:t>
            </a:r>
            <a:endParaRPr lang="en-US" sz="290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03D5A-38E9-10FC-CF30-3421DA21A4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F92991-BE31-27D1-3E0E-9F486937C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87517"/>
              </p:ext>
            </p:extLst>
          </p:nvPr>
        </p:nvGraphicFramePr>
        <p:xfrm>
          <a:off x="2281237" y="1913255"/>
          <a:ext cx="591502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412583185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66395031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6430738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52225819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98686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Cust id 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Name 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Address 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E-mail 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Phone 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1 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Ajay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Chennai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ajay@gmail.com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8934567890 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19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2 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Jeeva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Theni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jeeva@gmail.com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9807654321 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512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5A5354-38BC-3485-6EBE-F1B6644F4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5317"/>
              </p:ext>
            </p:extLst>
          </p:nvPr>
        </p:nvGraphicFramePr>
        <p:xfrm>
          <a:off x="2254250" y="3270568"/>
          <a:ext cx="59055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74816681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86311637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5082515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54999768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850776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Product id 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Product Name 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Description 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Weight 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Price 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1001 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Banana Chips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Spicy And Sweet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100 gm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30 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20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1002 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Potato Chips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Spicy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150gm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60 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3449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0042BEB-B82E-5D71-A9FF-4D293C4CA2DD}"/>
              </a:ext>
            </a:extLst>
          </p:cNvPr>
          <p:cNvSpPr txBox="1"/>
          <p:nvPr/>
        </p:nvSpPr>
        <p:spPr>
          <a:xfrm>
            <a:off x="2247900" y="15097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rgbClr val="7030A0"/>
                </a:solidFill>
              </a:rPr>
              <a:t>Customer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1540A-275C-4824-574E-A2532B235607}"/>
              </a:ext>
            </a:extLst>
          </p:cNvPr>
          <p:cNvSpPr txBox="1"/>
          <p:nvPr/>
        </p:nvSpPr>
        <p:spPr>
          <a:xfrm>
            <a:off x="2176462" y="28273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030A0"/>
                </a:solidFill>
                <a:cs typeface="Calibri"/>
              </a:rPr>
              <a:t>Product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AAFED-3625-1BF6-CDF2-92E84E6BC299}"/>
              </a:ext>
            </a:extLst>
          </p:cNvPr>
          <p:cNvSpPr txBox="1"/>
          <p:nvPr/>
        </p:nvSpPr>
        <p:spPr>
          <a:xfrm>
            <a:off x="2247900" y="41290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030A0"/>
                </a:solidFill>
                <a:cs typeface="Calibri"/>
              </a:rPr>
              <a:t>Order Details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23DE5B-62A4-5F3C-EA9E-1713EE037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17098"/>
              </p:ext>
            </p:extLst>
          </p:nvPr>
        </p:nvGraphicFramePr>
        <p:xfrm>
          <a:off x="2287587" y="4551363"/>
          <a:ext cx="44577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45771534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9200189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4605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Order Item id ​​​​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Product Id ​​​​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Quantity ​​​​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31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3011 ​​​​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1001 ​​​​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2 ​​​​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9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3011​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1002 ​​​​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1 ​​​​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63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3012 ​​​​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1002 ​​​​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2 ​​​​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69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3013​​​​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1001 ​​​​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1 ​​​​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2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45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 err="1">
                <a:solidFill>
                  <a:srgbClr val="7030A0"/>
                </a:solidFill>
                <a:latin typeface="Calibri"/>
                <a:cs typeface="Calibri"/>
              </a:rPr>
              <a:t>DataBase</a:t>
            </a:r>
            <a:r>
              <a:rPr lang="en-US" sz="2900">
                <a:solidFill>
                  <a:srgbClr val="7030A0"/>
                </a:solidFill>
                <a:latin typeface="Calibri"/>
                <a:cs typeface="Calibri"/>
              </a:rPr>
              <a:t> Table</a:t>
            </a:r>
            <a:endParaRPr lang="en-US" sz="290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03D5A-38E9-10FC-CF30-3421DA21A45B}"/>
              </a:ext>
            </a:extLst>
          </p:cNvPr>
          <p:cNvSpPr txBox="1"/>
          <p:nvPr/>
        </p:nvSpPr>
        <p:spPr>
          <a:xfrm>
            <a:off x="2613025" y="1343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030A0"/>
                </a:solidFill>
                <a:latin typeface="Calibri"/>
              </a:rPr>
              <a:t>Order</a:t>
            </a:r>
            <a:endParaRPr lang="en-US">
              <a:cs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5C33C4-474C-9130-8C06-8287B31F4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87509"/>
              </p:ext>
            </p:extLst>
          </p:nvPr>
        </p:nvGraphicFramePr>
        <p:xfrm>
          <a:off x="2655887" y="3736340"/>
          <a:ext cx="5943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112452974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6069040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8321457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407052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Payment Id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Order Id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Payment Date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Payment Status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94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401 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201 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29-03-2022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Success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8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402 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202 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30-03-2022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Success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403 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203 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31-03-2022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Success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532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55C9A1-D586-299F-C315-D69ECC8EC53A}"/>
              </a:ext>
            </a:extLst>
          </p:cNvPr>
          <p:cNvSpPr txBox="1"/>
          <p:nvPr/>
        </p:nvSpPr>
        <p:spPr>
          <a:xfrm>
            <a:off x="2613025" y="3327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030A0"/>
                </a:solidFill>
                <a:cs typeface="Calibri"/>
              </a:rPr>
              <a:t>Payment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4C0569-755B-44C4-EE46-AA14EAB00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87379"/>
              </p:ext>
            </p:extLst>
          </p:nvPr>
        </p:nvGraphicFramePr>
        <p:xfrm>
          <a:off x="2689225" y="1839278"/>
          <a:ext cx="58293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685236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3492417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83446334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719340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784838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032270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Order Id ​​​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Order Item id​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Cust id ​​​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Total ​​​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Order Date ​​​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Order Status ​​​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5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201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3011​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1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120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29-03-2022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Delivered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709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202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3012​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2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120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30-03-2022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Dispatched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203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3013​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1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30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31-03-2022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Dispatched ​​​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7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78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r="22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58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Model Approach</vt:lpstr>
      <vt:lpstr>A1 Chips</vt:lpstr>
      <vt:lpstr>Data Model</vt:lpstr>
      <vt:lpstr>DataBase Design</vt:lpstr>
      <vt:lpstr>DataBase Table</vt:lpstr>
      <vt:lpstr>DataBase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revision>1</cp:revision>
  <dcterms:created xsi:type="dcterms:W3CDTF">2020-06-30T04:13:35Z</dcterms:created>
  <dcterms:modified xsi:type="dcterms:W3CDTF">2022-03-31T08:17:59Z</dcterms:modified>
</cp:coreProperties>
</file>