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60" r:id="rId3"/>
    <p:sldId id="279" r:id="rId4"/>
    <p:sldId id="288" r:id="rId5"/>
    <p:sldId id="290" r:id="rId6"/>
    <p:sldId id="291" r:id="rId7"/>
    <p:sldId id="289" r:id="rId8"/>
    <p:sldId id="287"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1D129-B872-4D73-AAF9-7D8B452F9E36}" v="210" dt="2022-04-01T08:21:43.928"/>
    <p1510:client id="{B76D44EC-FD57-4434-9DA1-72D21B1B357F}" v="169" dt="2022-04-01T08:19:00.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826420"/>
            <a:ext cx="7876673" cy="901812"/>
          </a:xfrm>
        </p:spPr>
        <p:txBody>
          <a:bodyPr/>
          <a:lstStyle/>
          <a:p>
            <a:r>
              <a:rPr lang="en-US" sz="5850" b="0" dirty="0">
                <a:latin typeface="Calibri"/>
                <a:cs typeface="Calibri"/>
              </a:rPr>
              <a:t> PROFILING</a:t>
            </a:r>
            <a:endParaRPr lang="en-US" dirty="0">
              <a:latin typeface="Calibri"/>
              <a:cs typeface="Calibri"/>
            </a:endParaRPr>
          </a:p>
        </p:txBody>
      </p:sp>
      <p:pic>
        <p:nvPicPr>
          <p:cNvPr id="3" name="Picture 3">
            <a:extLst>
              <a:ext uri="{FF2B5EF4-FFF2-40B4-BE49-F238E27FC236}">
                <a16:creationId xmlns:a16="http://schemas.microsoft.com/office/drawing/2014/main" id="{15004F03-1F58-3482-B027-B571A8AD6C8B}"/>
              </a:ext>
            </a:extLst>
          </p:cNvPr>
          <p:cNvPicPr>
            <a:picLocks noGrp="1" noChangeAspect="1"/>
          </p:cNvPicPr>
          <p:nvPr>
            <p:ph type="pic" sz="quarter" idx="14"/>
          </p:nvPr>
        </p:nvPicPr>
        <p:blipFill rotWithShape="1">
          <a:blip r:embed="rId2"/>
          <a:srcRect l="21651" r="21651"/>
          <a:stretch/>
        </p:blipFill>
        <p:spPr>
          <a:xfrm>
            <a:off x="406489" y="1104810"/>
            <a:ext cx="3086100" cy="3095625"/>
          </a:xfrm>
        </p:spPr>
      </p:pic>
      <p:sp>
        <p:nvSpPr>
          <p:cNvPr id="4" name="TextBox 3">
            <a:extLst>
              <a:ext uri="{FF2B5EF4-FFF2-40B4-BE49-F238E27FC236}">
                <a16:creationId xmlns:a16="http://schemas.microsoft.com/office/drawing/2014/main" id="{7EB21601-AE68-6DA2-126C-4A635F7326CE}"/>
              </a:ext>
            </a:extLst>
          </p:cNvPr>
          <p:cNvSpPr txBox="1"/>
          <p:nvPr/>
        </p:nvSpPr>
        <p:spPr>
          <a:xfrm>
            <a:off x="943155" y="3329797"/>
            <a:ext cx="28294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7030A0"/>
                </a:solidFill>
                <a:cs typeface="Calibri"/>
              </a:rPr>
              <a:t>Tenacious</a:t>
            </a:r>
            <a:endParaRPr lang="en-US" sz="2800" dirty="0">
              <a:cs typeface="Calibri" panose="020F0502020204030204"/>
            </a:endParaRPr>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solidFill>
                  <a:srgbClr val="7030A0"/>
                </a:solidFill>
                <a:latin typeface="Calibri"/>
                <a:cs typeface="Calibri"/>
              </a:rPr>
              <a:t>Profiling</a:t>
            </a:r>
            <a:endParaRPr lang="en-US" sz="2900" dirty="0">
              <a:solidFill>
                <a:srgbClr val="7030A0"/>
              </a:solidFill>
            </a:endParaRPr>
          </a:p>
        </p:txBody>
      </p:sp>
      <p:sp>
        <p:nvSpPr>
          <p:cNvPr id="3" name="TextBox 2">
            <a:extLst>
              <a:ext uri="{FF2B5EF4-FFF2-40B4-BE49-F238E27FC236}">
                <a16:creationId xmlns:a16="http://schemas.microsoft.com/office/drawing/2014/main" id="{78CD9052-67AE-6C2B-EFA5-1CEC69282A2E}"/>
              </a:ext>
            </a:extLst>
          </p:cNvPr>
          <p:cNvSpPr txBox="1"/>
          <p:nvPr/>
        </p:nvSpPr>
        <p:spPr>
          <a:xfrm>
            <a:off x="1774236" y="2666333"/>
            <a:ext cx="91935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dirty="0">
                <a:solidFill>
                  <a:srgbClr val="7030A0"/>
                </a:solidFill>
                <a:ea typeface="+mn-lt"/>
                <a:cs typeface="+mn-lt"/>
              </a:rPr>
              <a:t>profiling</a:t>
            </a:r>
            <a:r>
              <a:rPr lang="en-US" dirty="0">
                <a:ea typeface="+mn-lt"/>
                <a:cs typeface="+mn-lt"/>
              </a:rPr>
              <a:t> API provides information about a variety of events and actions that occur in the common language runtime. You can use this information to monitor the inner workings of processes and to analyze the performance of your .NET Framework application.</a:t>
            </a:r>
            <a:endParaRPr lang="en-US" dirty="0"/>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a:solidFill>
                  <a:srgbClr val="7030A0"/>
                </a:solidFill>
                <a:latin typeface="Calibri"/>
                <a:ea typeface="Calibri"/>
                <a:cs typeface="Calibri"/>
              </a:rPr>
              <a:t>MEMORY</a:t>
            </a:r>
            <a:endParaRPr lang="en-US" sz="2933">
              <a:solidFill>
                <a:srgbClr val="7030A0"/>
              </a:solidFill>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4" name="Picture 4" descr="Graphical user interface, application&#10;&#10;Description automatically generated">
            <a:extLst>
              <a:ext uri="{FF2B5EF4-FFF2-40B4-BE49-F238E27FC236}">
                <a16:creationId xmlns:a16="http://schemas.microsoft.com/office/drawing/2014/main" id="{83B310C4-A697-6820-FDD4-2A0C3D369E4B}"/>
              </a:ext>
            </a:extLst>
          </p:cNvPr>
          <p:cNvPicPr>
            <a:picLocks noChangeAspect="1"/>
          </p:cNvPicPr>
          <p:nvPr/>
        </p:nvPicPr>
        <p:blipFill>
          <a:blip r:embed="rId3"/>
          <a:stretch>
            <a:fillRect/>
          </a:stretch>
        </p:blipFill>
        <p:spPr>
          <a:xfrm>
            <a:off x="2222740" y="1317884"/>
            <a:ext cx="8637915" cy="4739816"/>
          </a:xfrm>
          <a:prstGeom prst="rect">
            <a:avLst/>
          </a:prstGeom>
        </p:spPr>
      </p:pic>
    </p:spTree>
    <p:extLst>
      <p:ext uri="{BB962C8B-B14F-4D97-AF65-F5344CB8AC3E}">
        <p14:creationId xmlns:p14="http://schemas.microsoft.com/office/powerpoint/2010/main" val="291864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5779-499F-06CE-5F1B-EBE8C25877CB}"/>
              </a:ext>
            </a:extLst>
          </p:cNvPr>
          <p:cNvSpPr>
            <a:spLocks noGrp="1"/>
          </p:cNvSpPr>
          <p:nvPr>
            <p:ph type="title"/>
          </p:nvPr>
        </p:nvSpPr>
        <p:spPr/>
        <p:txBody>
          <a:bodyPr/>
          <a:lstStyle/>
          <a:p>
            <a:r>
              <a:rPr lang="en-US" dirty="0">
                <a:solidFill>
                  <a:srgbClr val="7030A0"/>
                </a:solidFill>
                <a:latin typeface="Calibri"/>
                <a:ea typeface="Calibri"/>
                <a:cs typeface="Calibri"/>
              </a:rPr>
              <a:t>PERFORMANCE</a:t>
            </a:r>
            <a:endParaRPr lang="en-US" dirty="0">
              <a:solidFill>
                <a:srgbClr val="7030A0"/>
              </a:solidFill>
            </a:endParaRPr>
          </a:p>
        </p:txBody>
      </p:sp>
      <p:pic>
        <p:nvPicPr>
          <p:cNvPr id="3" name="Picture 3" descr="Graphical user interface, application&#10;&#10;Description automatically generated">
            <a:extLst>
              <a:ext uri="{FF2B5EF4-FFF2-40B4-BE49-F238E27FC236}">
                <a16:creationId xmlns:a16="http://schemas.microsoft.com/office/drawing/2014/main" id="{0855F558-C881-674F-2CC4-4AAD2CA57445}"/>
              </a:ext>
            </a:extLst>
          </p:cNvPr>
          <p:cNvPicPr>
            <a:picLocks noChangeAspect="1"/>
          </p:cNvPicPr>
          <p:nvPr/>
        </p:nvPicPr>
        <p:blipFill>
          <a:blip r:embed="rId2"/>
          <a:stretch>
            <a:fillRect/>
          </a:stretch>
        </p:blipFill>
        <p:spPr>
          <a:xfrm>
            <a:off x="2233084" y="1356531"/>
            <a:ext cx="8407878" cy="4401273"/>
          </a:xfrm>
          <a:prstGeom prst="rect">
            <a:avLst/>
          </a:prstGeom>
        </p:spPr>
      </p:pic>
    </p:spTree>
    <p:extLst>
      <p:ext uri="{BB962C8B-B14F-4D97-AF65-F5344CB8AC3E}">
        <p14:creationId xmlns:p14="http://schemas.microsoft.com/office/powerpoint/2010/main" val="136660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5B65-78BC-F896-68C0-017C65CBD58D}"/>
              </a:ext>
            </a:extLst>
          </p:cNvPr>
          <p:cNvSpPr>
            <a:spLocks noGrp="1"/>
          </p:cNvSpPr>
          <p:nvPr>
            <p:ph type="title"/>
          </p:nvPr>
        </p:nvSpPr>
        <p:spPr/>
        <p:txBody>
          <a:bodyPr/>
          <a:lstStyle/>
          <a:p>
            <a:r>
              <a:rPr lang="en-US" dirty="0">
                <a:solidFill>
                  <a:srgbClr val="7030A0"/>
                </a:solidFill>
                <a:latin typeface="Calibri"/>
                <a:ea typeface="Calibri"/>
                <a:cs typeface="Calibri"/>
              </a:rPr>
              <a:t>PERFORMANCE</a:t>
            </a:r>
            <a:endParaRPr lang="en-US" dirty="0">
              <a:solidFill>
                <a:srgbClr val="7030A0"/>
              </a:solidFill>
            </a:endParaRPr>
          </a:p>
        </p:txBody>
      </p:sp>
      <p:pic>
        <p:nvPicPr>
          <p:cNvPr id="3" name="Picture 3" descr="Graphical user interface, application&#10;&#10;Description automatically generated">
            <a:extLst>
              <a:ext uri="{FF2B5EF4-FFF2-40B4-BE49-F238E27FC236}">
                <a16:creationId xmlns:a16="http://schemas.microsoft.com/office/drawing/2014/main" id="{9749D50E-BC98-BAE3-4E90-BB892D49B713}"/>
              </a:ext>
            </a:extLst>
          </p:cNvPr>
          <p:cNvPicPr>
            <a:picLocks noChangeAspect="1"/>
          </p:cNvPicPr>
          <p:nvPr/>
        </p:nvPicPr>
        <p:blipFill>
          <a:blip r:embed="rId2"/>
          <a:stretch>
            <a:fillRect/>
          </a:stretch>
        </p:blipFill>
        <p:spPr>
          <a:xfrm>
            <a:off x="2237643" y="1159169"/>
            <a:ext cx="8036871" cy="4466721"/>
          </a:xfrm>
          <a:prstGeom prst="rect">
            <a:avLst/>
          </a:prstGeom>
        </p:spPr>
      </p:pic>
    </p:spTree>
    <p:extLst>
      <p:ext uri="{BB962C8B-B14F-4D97-AF65-F5344CB8AC3E}">
        <p14:creationId xmlns:p14="http://schemas.microsoft.com/office/powerpoint/2010/main" val="3411856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5B65-78BC-F896-68C0-017C65CBD58D}"/>
              </a:ext>
            </a:extLst>
          </p:cNvPr>
          <p:cNvSpPr>
            <a:spLocks noGrp="1"/>
          </p:cNvSpPr>
          <p:nvPr>
            <p:ph type="title"/>
          </p:nvPr>
        </p:nvSpPr>
        <p:spPr/>
        <p:txBody>
          <a:bodyPr/>
          <a:lstStyle/>
          <a:p>
            <a:r>
              <a:rPr lang="en-US" dirty="0">
                <a:solidFill>
                  <a:srgbClr val="7030A0"/>
                </a:solidFill>
                <a:latin typeface="Calibri"/>
                <a:ea typeface="Calibri"/>
                <a:cs typeface="Calibri"/>
              </a:rPr>
              <a:t>PERFORMANCE</a:t>
            </a:r>
            <a:endParaRPr lang="en-US" dirty="0">
              <a:solidFill>
                <a:srgbClr val="7030A0"/>
              </a:solidFill>
            </a:endParaRPr>
          </a:p>
        </p:txBody>
      </p:sp>
      <p:pic>
        <p:nvPicPr>
          <p:cNvPr id="4" name="Picture 4" descr="Graphical user interface, application, table&#10;&#10;Description automatically generated">
            <a:extLst>
              <a:ext uri="{FF2B5EF4-FFF2-40B4-BE49-F238E27FC236}">
                <a16:creationId xmlns:a16="http://schemas.microsoft.com/office/drawing/2014/main" id="{6DC58ED3-F3B0-C1FA-6EE8-22A8BFDE5619}"/>
              </a:ext>
            </a:extLst>
          </p:cNvPr>
          <p:cNvPicPr>
            <a:picLocks noChangeAspect="1"/>
          </p:cNvPicPr>
          <p:nvPr/>
        </p:nvPicPr>
        <p:blipFill>
          <a:blip r:embed="rId2"/>
          <a:stretch>
            <a:fillRect/>
          </a:stretch>
        </p:blipFill>
        <p:spPr>
          <a:xfrm>
            <a:off x="1880488" y="1199433"/>
            <a:ext cx="8868655" cy="4717749"/>
          </a:xfrm>
          <a:prstGeom prst="rect">
            <a:avLst/>
          </a:prstGeom>
        </p:spPr>
      </p:pic>
    </p:spTree>
    <p:extLst>
      <p:ext uri="{BB962C8B-B14F-4D97-AF65-F5344CB8AC3E}">
        <p14:creationId xmlns:p14="http://schemas.microsoft.com/office/powerpoint/2010/main" val="75342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5779-499F-06CE-5F1B-EBE8C25877CB}"/>
              </a:ext>
            </a:extLst>
          </p:cNvPr>
          <p:cNvSpPr>
            <a:spLocks noGrp="1"/>
          </p:cNvSpPr>
          <p:nvPr>
            <p:ph type="title"/>
          </p:nvPr>
        </p:nvSpPr>
        <p:spPr>
          <a:xfrm>
            <a:off x="591811" y="537264"/>
            <a:ext cx="10645935" cy="507088"/>
          </a:xfrm>
        </p:spPr>
        <p:txBody>
          <a:bodyPr/>
          <a:lstStyle/>
          <a:p>
            <a:r>
              <a:rPr lang="en-US" dirty="0">
                <a:solidFill>
                  <a:srgbClr val="7030A0"/>
                </a:solidFill>
              </a:rPr>
              <a:t>NETWORK</a:t>
            </a:r>
          </a:p>
        </p:txBody>
      </p:sp>
      <p:pic>
        <p:nvPicPr>
          <p:cNvPr id="4" name="Picture 4" descr="Graphical user interface, application, table&#10;&#10;Description automatically generated">
            <a:extLst>
              <a:ext uri="{FF2B5EF4-FFF2-40B4-BE49-F238E27FC236}">
                <a16:creationId xmlns:a16="http://schemas.microsoft.com/office/drawing/2014/main" id="{F8C6552C-BEDB-1EB9-CF99-28B6F7000D10}"/>
              </a:ext>
            </a:extLst>
          </p:cNvPr>
          <p:cNvPicPr>
            <a:picLocks noChangeAspect="1"/>
          </p:cNvPicPr>
          <p:nvPr/>
        </p:nvPicPr>
        <p:blipFill rotWithShape="1">
          <a:blip r:embed="rId2"/>
          <a:srcRect t="7312" r="-112" b="-215"/>
          <a:stretch/>
        </p:blipFill>
        <p:spPr>
          <a:xfrm>
            <a:off x="1406914" y="1043430"/>
            <a:ext cx="9368885" cy="4956713"/>
          </a:xfrm>
          <a:prstGeom prst="rect">
            <a:avLst/>
          </a:prstGeom>
        </p:spPr>
      </p:pic>
    </p:spTree>
    <p:extLst>
      <p:ext uri="{BB962C8B-B14F-4D97-AF65-F5344CB8AC3E}">
        <p14:creationId xmlns:p14="http://schemas.microsoft.com/office/powerpoint/2010/main" val="34874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573451" y="678366"/>
            <a:ext cx="10645935" cy="950286"/>
          </a:xfrm>
        </p:spPr>
        <p:txBody>
          <a:bodyPr/>
          <a:lstStyle/>
          <a:p>
            <a:br>
              <a:rPr lang="en-US" sz="3200" dirty="0"/>
            </a:br>
            <a:endParaRPr lang="en-US" dirty="0"/>
          </a:p>
        </p:txBody>
      </p:sp>
      <p:sp>
        <p:nvSpPr>
          <p:cNvPr id="3" name="TextBox 2">
            <a:extLst>
              <a:ext uri="{FF2B5EF4-FFF2-40B4-BE49-F238E27FC236}">
                <a16:creationId xmlns:a16="http://schemas.microsoft.com/office/drawing/2014/main" id="{54285600-4FC9-D329-5CEC-AD17B405D53C}"/>
              </a:ext>
            </a:extLst>
          </p:cNvPr>
          <p:cNvSpPr txBox="1"/>
          <p:nvPr/>
        </p:nvSpPr>
        <p:spPr>
          <a:xfrm>
            <a:off x="986287" y="684363"/>
            <a:ext cx="31601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7030A0"/>
                </a:solidFill>
                <a:ea typeface="Calibri"/>
                <a:cs typeface="Calibri"/>
              </a:rPr>
              <a:t>ELEMENTS</a:t>
            </a:r>
          </a:p>
        </p:txBody>
      </p:sp>
      <p:pic>
        <p:nvPicPr>
          <p:cNvPr id="4" name="Picture 4" descr="Graphical user interface, text, application&#10;&#10;Description automatically generated">
            <a:extLst>
              <a:ext uri="{FF2B5EF4-FFF2-40B4-BE49-F238E27FC236}">
                <a16:creationId xmlns:a16="http://schemas.microsoft.com/office/drawing/2014/main" id="{F79B4D66-4BD9-BC1F-D346-A446CF30E35B}"/>
              </a:ext>
            </a:extLst>
          </p:cNvPr>
          <p:cNvPicPr>
            <a:picLocks noChangeAspect="1"/>
          </p:cNvPicPr>
          <p:nvPr/>
        </p:nvPicPr>
        <p:blipFill>
          <a:blip r:embed="rId2"/>
          <a:stretch>
            <a:fillRect/>
          </a:stretch>
        </p:blipFill>
        <p:spPr>
          <a:xfrm>
            <a:off x="1978324" y="1204118"/>
            <a:ext cx="6883878" cy="4665424"/>
          </a:xfrm>
          <a:prstGeom prst="rect">
            <a:avLst/>
          </a:prstGeom>
        </p:spPr>
      </p:pic>
    </p:spTree>
    <p:extLst>
      <p:ext uri="{BB962C8B-B14F-4D97-AF65-F5344CB8AC3E}">
        <p14:creationId xmlns:p14="http://schemas.microsoft.com/office/powerpoint/2010/main" val="84848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PROFILING</vt:lpstr>
      <vt:lpstr>Profiling</vt:lpstr>
      <vt:lpstr>MEMORY</vt:lpstr>
      <vt:lpstr>PERFORMANCE</vt:lpstr>
      <vt:lpstr>PERFORMANCE</vt:lpstr>
      <vt:lpstr>PERFORMANCE</vt:lpstr>
      <vt:lpstr>NETWORK</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919600840382</cp:lastModifiedBy>
  <cp:revision>145</cp:revision>
  <dcterms:created xsi:type="dcterms:W3CDTF">2020-06-30T04:13:35Z</dcterms:created>
  <dcterms:modified xsi:type="dcterms:W3CDTF">2022-04-01T08:22:30Z</dcterms:modified>
</cp:coreProperties>
</file>