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
  </p:notesMasterIdLst>
  <p:sldIdLst>
    <p:sldId id="288" r:id="rId2"/>
    <p:sldId id="260" r:id="rId3"/>
    <p:sldId id="279" r:id="rId4"/>
    <p:sldId id="277"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4C1721-B0F8-4F39-97A3-A6FEDCFDA64F}" v="193" dt="2022-04-02T04:13:45.646"/>
    <p1510:client id="{B0162D6A-E908-484A-85A4-6F4996CD8B38}" v="52" dt="2022-04-01T17:03:57.1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enacious WD" userId="868c53c216357a12" providerId="Windows Live" clId="Web-{644C1721-B0F8-4F39-97A3-A6FEDCFDA64F}"/>
    <pc:docChg chg="delSld modSld sldOrd">
      <pc:chgData name="Tenacious WD" userId="868c53c216357a12" providerId="Windows Live" clId="Web-{644C1721-B0F8-4F39-97A3-A6FEDCFDA64F}" dt="2022-04-02T04:13:45.646" v="121"/>
      <pc:docMkLst>
        <pc:docMk/>
      </pc:docMkLst>
      <pc:sldChg chg="addSp modSp">
        <pc:chgData name="Tenacious WD" userId="868c53c216357a12" providerId="Windows Live" clId="Web-{644C1721-B0F8-4F39-97A3-A6FEDCFDA64F}" dt="2022-04-02T04:01:19.956" v="90" actId="1076"/>
        <pc:sldMkLst>
          <pc:docMk/>
          <pc:sldMk cId="1676885948" sldId="260"/>
        </pc:sldMkLst>
        <pc:spChg chg="mod">
          <ac:chgData name="Tenacious WD" userId="868c53c216357a12" providerId="Windows Live" clId="Web-{644C1721-B0F8-4F39-97A3-A6FEDCFDA64F}" dt="2022-04-02T03:34:49.540" v="4" actId="20577"/>
          <ac:spMkLst>
            <pc:docMk/>
            <pc:sldMk cId="1676885948" sldId="260"/>
            <ac:spMk id="2" creationId="{00000000-0000-0000-0000-000000000000}"/>
          </ac:spMkLst>
        </pc:spChg>
        <pc:spChg chg="add mod">
          <ac:chgData name="Tenacious WD" userId="868c53c216357a12" providerId="Windows Live" clId="Web-{644C1721-B0F8-4F39-97A3-A6FEDCFDA64F}" dt="2022-04-02T04:00:31.548" v="65" actId="20577"/>
          <ac:spMkLst>
            <pc:docMk/>
            <pc:sldMk cId="1676885948" sldId="260"/>
            <ac:spMk id="3" creationId="{9FE9FD3C-4AEF-5B0B-5023-566A1C37BBDB}"/>
          </ac:spMkLst>
        </pc:spChg>
        <pc:spChg chg="add mod">
          <ac:chgData name="Tenacious WD" userId="868c53c216357a12" providerId="Windows Live" clId="Web-{644C1721-B0F8-4F39-97A3-A6FEDCFDA64F}" dt="2022-04-02T04:01:19.956" v="90" actId="1076"/>
          <ac:spMkLst>
            <pc:docMk/>
            <pc:sldMk cId="1676885948" sldId="260"/>
            <ac:spMk id="4" creationId="{3062A878-3F53-1B92-654F-E0EFBF10944B}"/>
          </ac:spMkLst>
        </pc:spChg>
        <pc:picChg chg="add mod">
          <ac:chgData name="Tenacious WD" userId="868c53c216357a12" providerId="Windows Live" clId="Web-{644C1721-B0F8-4F39-97A3-A6FEDCFDA64F}" dt="2022-04-02T03:47:22.778" v="41" actId="14100"/>
          <ac:picMkLst>
            <pc:docMk/>
            <pc:sldMk cId="1676885948" sldId="260"/>
            <ac:picMk id="5" creationId="{1E03E614-0BBB-BB36-4595-F50838C84565}"/>
          </ac:picMkLst>
        </pc:picChg>
        <pc:picChg chg="add mod">
          <ac:chgData name="Tenacious WD" userId="868c53c216357a12" providerId="Windows Live" clId="Web-{644C1721-B0F8-4F39-97A3-A6FEDCFDA64F}" dt="2022-04-02T03:50:59.284" v="50" actId="1076"/>
          <ac:picMkLst>
            <pc:docMk/>
            <pc:sldMk cId="1676885948" sldId="260"/>
            <ac:picMk id="6" creationId="{7052A058-0F8F-F840-277E-42E021511017}"/>
          </ac:picMkLst>
        </pc:picChg>
        <pc:picChg chg="add mod">
          <ac:chgData name="Tenacious WD" userId="868c53c216357a12" providerId="Windows Live" clId="Web-{644C1721-B0F8-4F39-97A3-A6FEDCFDA64F}" dt="2022-04-02T03:54:24.914" v="53" actId="1076"/>
          <ac:picMkLst>
            <pc:docMk/>
            <pc:sldMk cId="1676885948" sldId="260"/>
            <ac:picMk id="7" creationId="{7128EDD4-2739-058F-457D-B9E61D2C65A8}"/>
          </ac:picMkLst>
        </pc:picChg>
      </pc:sldChg>
      <pc:sldChg chg="del ord">
        <pc:chgData name="Tenacious WD" userId="868c53c216357a12" providerId="Windows Live" clId="Web-{644C1721-B0F8-4F39-97A3-A6FEDCFDA64F}" dt="2022-04-02T04:13:42.724" v="120"/>
        <pc:sldMkLst>
          <pc:docMk/>
          <pc:sldMk cId="1917251404" sldId="278"/>
        </pc:sldMkLst>
      </pc:sldChg>
      <pc:sldChg chg="addSp delSp modSp">
        <pc:chgData name="Tenacious WD" userId="868c53c216357a12" providerId="Windows Live" clId="Web-{644C1721-B0F8-4F39-97A3-A6FEDCFDA64F}" dt="2022-04-02T04:12:55.770" v="114" actId="20577"/>
        <pc:sldMkLst>
          <pc:docMk/>
          <pc:sldMk cId="2918643661" sldId="279"/>
        </pc:sldMkLst>
        <pc:spChg chg="del">
          <ac:chgData name="Tenacious WD" userId="868c53c216357a12" providerId="Windows Live" clId="Web-{644C1721-B0F8-4F39-97A3-A6FEDCFDA64F}" dt="2022-04-02T04:12:04.363" v="91"/>
          <ac:spMkLst>
            <pc:docMk/>
            <pc:sldMk cId="2918643661" sldId="279"/>
            <ac:spMk id="2" creationId="{00000000-0000-0000-0000-000000000000}"/>
          </ac:spMkLst>
        </pc:spChg>
        <pc:spChg chg="add mod">
          <ac:chgData name="Tenacious WD" userId="868c53c216357a12" providerId="Windows Live" clId="Web-{644C1721-B0F8-4F39-97A3-A6FEDCFDA64F}" dt="2022-04-02T04:12:55.770" v="114" actId="20577"/>
          <ac:spMkLst>
            <pc:docMk/>
            <pc:sldMk cId="2918643661" sldId="279"/>
            <ac:spMk id="4" creationId="{A99651C9-075A-E7FA-5BCB-EA679BE7E833}"/>
          </ac:spMkLst>
        </pc:spChg>
        <pc:spChg chg="del">
          <ac:chgData name="Tenacious WD" userId="868c53c216357a12" providerId="Windows Live" clId="Web-{644C1721-B0F8-4F39-97A3-A6FEDCFDA64F}" dt="2022-04-02T03:33:37.882" v="0"/>
          <ac:spMkLst>
            <pc:docMk/>
            <pc:sldMk cId="2918643661" sldId="279"/>
            <ac:spMk id="8" creationId="{00000000-0000-0000-0000-000000000000}"/>
          </ac:spMkLst>
        </pc:spChg>
      </pc:sldChg>
      <pc:sldChg chg="del">
        <pc:chgData name="Tenacious WD" userId="868c53c216357a12" providerId="Windows Live" clId="Web-{644C1721-B0F8-4F39-97A3-A6FEDCFDA64F}" dt="2022-04-02T04:13:40.896" v="119"/>
        <pc:sldMkLst>
          <pc:docMk/>
          <pc:sldMk cId="3155930527" sldId="281"/>
        </pc:sldMkLst>
      </pc:sldChg>
      <pc:sldChg chg="del">
        <pc:chgData name="Tenacious WD" userId="868c53c216357a12" providerId="Windows Live" clId="Web-{644C1721-B0F8-4F39-97A3-A6FEDCFDA64F}" dt="2022-04-02T04:13:39.240" v="118"/>
        <pc:sldMkLst>
          <pc:docMk/>
          <pc:sldMk cId="408878482" sldId="282"/>
        </pc:sldMkLst>
      </pc:sldChg>
      <pc:sldChg chg="del">
        <pc:chgData name="Tenacious WD" userId="868c53c216357a12" providerId="Windows Live" clId="Web-{644C1721-B0F8-4F39-97A3-A6FEDCFDA64F}" dt="2022-04-02T04:13:32.552" v="116"/>
        <pc:sldMkLst>
          <pc:docMk/>
          <pc:sldMk cId="1687402724" sldId="283"/>
        </pc:sldMkLst>
      </pc:sldChg>
      <pc:sldChg chg="del">
        <pc:chgData name="Tenacious WD" userId="868c53c216357a12" providerId="Windows Live" clId="Web-{644C1721-B0F8-4F39-97A3-A6FEDCFDA64F}" dt="2022-04-02T04:13:36.506" v="117"/>
        <pc:sldMkLst>
          <pc:docMk/>
          <pc:sldMk cId="3998464545" sldId="286"/>
        </pc:sldMkLst>
      </pc:sldChg>
      <pc:sldChg chg="del">
        <pc:chgData name="Tenacious WD" userId="868c53c216357a12" providerId="Windows Live" clId="Web-{644C1721-B0F8-4F39-97A3-A6FEDCFDA64F}" dt="2022-04-02T04:13:45.646" v="121"/>
        <pc:sldMkLst>
          <pc:docMk/>
          <pc:sldMk cId="848482602" sldId="287"/>
        </pc:sldMkLst>
      </pc:sldChg>
    </pc:docChg>
  </pc:docChgLst>
  <pc:docChgLst>
    <pc:chgData name="Tenacious WD" userId="868c53c216357a12" providerId="Windows Live" clId="Web-{B0162D6A-E908-484A-85A4-6F4996CD8B38}"/>
    <pc:docChg chg="addSld delSld modSld">
      <pc:chgData name="Tenacious WD" userId="868c53c216357a12" providerId="Windows Live" clId="Web-{B0162D6A-E908-484A-85A4-6F4996CD8B38}" dt="2022-04-01T17:03:54.634" v="26" actId="20577"/>
      <pc:docMkLst>
        <pc:docMk/>
      </pc:docMkLst>
      <pc:sldChg chg="del">
        <pc:chgData name="Tenacious WD" userId="868c53c216357a12" providerId="Windows Live" clId="Web-{B0162D6A-E908-484A-85A4-6F4996CD8B38}" dt="2022-04-01T17:03:33.462" v="1"/>
        <pc:sldMkLst>
          <pc:docMk/>
          <pc:sldMk cId="3027967980" sldId="257"/>
        </pc:sldMkLst>
      </pc:sldChg>
      <pc:sldChg chg="modSp add">
        <pc:chgData name="Tenacious WD" userId="868c53c216357a12" providerId="Windows Live" clId="Web-{B0162D6A-E908-484A-85A4-6F4996CD8B38}" dt="2022-04-01T17:03:54.634" v="26" actId="20577"/>
        <pc:sldMkLst>
          <pc:docMk/>
          <pc:sldMk cId="977674535" sldId="288"/>
        </pc:sldMkLst>
        <pc:spChg chg="mod">
          <ac:chgData name="Tenacious WD" userId="868c53c216357a12" providerId="Windows Live" clId="Web-{B0162D6A-E908-484A-85A4-6F4996CD8B38}" dt="2022-04-01T17:03:54.634" v="26" actId="20577"/>
          <ac:spMkLst>
            <pc:docMk/>
            <pc:sldMk cId="977674535" sldId="288"/>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68C692-5CE6-0540-AC01-6407800CC529}" type="datetimeFigureOut">
              <a:rPr lang="en-US" smtClean="0"/>
              <a:t>4/1/2022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4A6E64-EA6B-144B-94DB-0E60C4F35858}" type="slidenum">
              <a:rPr lang="en-US" smtClean="0"/>
              <a:t>‹#›</a:t>
            </a:fld>
            <a:endParaRPr lang="en-US"/>
          </a:p>
        </p:txBody>
      </p:sp>
    </p:spTree>
    <p:extLst>
      <p:ext uri="{BB962C8B-B14F-4D97-AF65-F5344CB8AC3E}">
        <p14:creationId xmlns:p14="http://schemas.microsoft.com/office/powerpoint/2010/main" val="556015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a:p>
        </p:txBody>
      </p:sp>
      <p:sp>
        <p:nvSpPr>
          <p:cNvPr id="4" name="Slide Number Placeholder 3"/>
          <p:cNvSpPr>
            <a:spLocks noGrp="1"/>
          </p:cNvSpPr>
          <p:nvPr>
            <p:ph type="sldNum" sz="quarter" idx="10"/>
          </p:nvPr>
        </p:nvSpPr>
        <p:spPr/>
        <p:txBody>
          <a:bodyPr/>
          <a:lstStyle/>
          <a:p>
            <a:fld id="{D2CE19CD-2A84-A345-96E6-222E4F41D16D}" type="slidenum">
              <a:rPr lang="pl-PL" smtClean="0"/>
              <a:t>2</a:t>
            </a:fld>
            <a:endParaRPr lang="pl-PL"/>
          </a:p>
        </p:txBody>
      </p:sp>
    </p:spTree>
    <p:extLst>
      <p:ext uri="{BB962C8B-B14F-4D97-AF65-F5344CB8AC3E}">
        <p14:creationId xmlns:p14="http://schemas.microsoft.com/office/powerpoint/2010/main" val="2566139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a:t>This slide is</a:t>
            </a:r>
            <a:r>
              <a:rPr lang="en-US" b="0" baseline="0"/>
              <a:t> only for the trainer… You can display the poll from GTM and after the poll is taken, share the result, connect the poll result with the topic. Once done, you can hide the poll so that the PPT is visible. </a:t>
            </a:r>
          </a:p>
          <a:p>
            <a:endParaRPr lang="en-US" b="0" baseline="0"/>
          </a:p>
          <a:p>
            <a:r>
              <a:rPr lang="en-US" b="0" baseline="0"/>
              <a:t>I have created the poll in the GTM webinar.</a:t>
            </a:r>
            <a:endParaRPr lang="en-US" b="0"/>
          </a:p>
        </p:txBody>
      </p:sp>
      <p:sp>
        <p:nvSpPr>
          <p:cNvPr id="4" name="Slide Number Placeholder 3"/>
          <p:cNvSpPr>
            <a:spLocks noGrp="1"/>
          </p:cNvSpPr>
          <p:nvPr>
            <p:ph type="sldNum" sz="quarter" idx="10"/>
          </p:nvPr>
        </p:nvSpPr>
        <p:spPr/>
        <p:txBody>
          <a:bodyPr/>
          <a:lstStyle/>
          <a:p>
            <a:fld id="{D2CE19CD-2A84-A345-96E6-222E4F41D16D}" type="slidenum">
              <a:rPr lang="pl-PL" smtClean="0"/>
              <a:t>3</a:t>
            </a:fld>
            <a:endParaRPr lang="pl-PL"/>
          </a:p>
        </p:txBody>
      </p:sp>
    </p:spTree>
    <p:extLst>
      <p:ext uri="{BB962C8B-B14F-4D97-AF65-F5344CB8AC3E}">
        <p14:creationId xmlns:p14="http://schemas.microsoft.com/office/powerpoint/2010/main" val="21697631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9FE51-C0F1-1D42-B73F-01C09E0562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A73BDE6-8AFD-BA43-8892-C61848E76A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85AA151-AEFE-4049-A258-77C6BC0A3F4F}"/>
              </a:ext>
            </a:extLst>
          </p:cNvPr>
          <p:cNvSpPr>
            <a:spLocks noGrp="1"/>
          </p:cNvSpPr>
          <p:nvPr>
            <p:ph type="dt" sz="half" idx="10"/>
          </p:nvPr>
        </p:nvSpPr>
        <p:spPr/>
        <p:txBody>
          <a:bodyPr/>
          <a:lstStyle/>
          <a:p>
            <a:fld id="{1D269190-6A13-034E-92A6-8400565D510F}" type="datetimeFigureOut">
              <a:rPr lang="en-US" smtClean="0"/>
              <a:t>4/1/2022</a:t>
            </a:fld>
            <a:endParaRPr lang="en-US"/>
          </a:p>
        </p:txBody>
      </p:sp>
      <p:sp>
        <p:nvSpPr>
          <p:cNvPr id="5" name="Footer Placeholder 4">
            <a:extLst>
              <a:ext uri="{FF2B5EF4-FFF2-40B4-BE49-F238E27FC236}">
                <a16:creationId xmlns:a16="http://schemas.microsoft.com/office/drawing/2014/main" id="{66C0802E-607A-4749-A61F-4C33EC6074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3F85DE-C0B9-FE43-91C7-2864AD32782B}"/>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393980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B5113-E3D8-E842-959C-CF47E210BD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6A52F2F-3041-7745-BDA1-2799FA0388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1B9BE6-ADE0-C14E-BFC4-211E7F3F76E2}"/>
              </a:ext>
            </a:extLst>
          </p:cNvPr>
          <p:cNvSpPr>
            <a:spLocks noGrp="1"/>
          </p:cNvSpPr>
          <p:nvPr>
            <p:ph type="dt" sz="half" idx="10"/>
          </p:nvPr>
        </p:nvSpPr>
        <p:spPr/>
        <p:txBody>
          <a:bodyPr/>
          <a:lstStyle/>
          <a:p>
            <a:fld id="{1D269190-6A13-034E-92A6-8400565D510F}" type="datetimeFigureOut">
              <a:rPr lang="en-US" smtClean="0"/>
              <a:t>4/1/2022</a:t>
            </a:fld>
            <a:endParaRPr lang="en-US"/>
          </a:p>
        </p:txBody>
      </p:sp>
      <p:sp>
        <p:nvSpPr>
          <p:cNvPr id="5" name="Footer Placeholder 4">
            <a:extLst>
              <a:ext uri="{FF2B5EF4-FFF2-40B4-BE49-F238E27FC236}">
                <a16:creationId xmlns:a16="http://schemas.microsoft.com/office/drawing/2014/main" id="{2A3CB5B5-61B2-6641-A7FE-0503903E61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0AA36F-D4C5-D94B-8C7C-512C1797CF40}"/>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1027504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D92F32-EECC-6448-910E-1CB6BB32FA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B955B58-155A-A745-86A5-20ECD92BE2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27ABDB-F7F7-874C-85C4-6D6BEDBABF35}"/>
              </a:ext>
            </a:extLst>
          </p:cNvPr>
          <p:cNvSpPr>
            <a:spLocks noGrp="1"/>
          </p:cNvSpPr>
          <p:nvPr>
            <p:ph type="dt" sz="half" idx="10"/>
          </p:nvPr>
        </p:nvSpPr>
        <p:spPr/>
        <p:txBody>
          <a:bodyPr/>
          <a:lstStyle/>
          <a:p>
            <a:fld id="{1D269190-6A13-034E-92A6-8400565D510F}" type="datetimeFigureOut">
              <a:rPr lang="en-US" smtClean="0"/>
              <a:t>4/1/2022</a:t>
            </a:fld>
            <a:endParaRPr lang="en-US"/>
          </a:p>
        </p:txBody>
      </p:sp>
      <p:sp>
        <p:nvSpPr>
          <p:cNvPr id="5" name="Footer Placeholder 4">
            <a:extLst>
              <a:ext uri="{FF2B5EF4-FFF2-40B4-BE49-F238E27FC236}">
                <a16:creationId xmlns:a16="http://schemas.microsoft.com/office/drawing/2014/main" id="{15F21BF4-A480-E54F-9C7F-1BF4FACD30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AF0CDB-457D-2048-AE68-D461B4726FA7}"/>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42489126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p:spTree>
      <p:nvGrpSpPr>
        <p:cNvPr id="1" name=""/>
        <p:cNvGrpSpPr/>
        <p:nvPr/>
      </p:nvGrpSpPr>
      <p:grpSpPr>
        <a:xfrm>
          <a:off x="0" y="0"/>
          <a:ext cx="0" cy="0"/>
          <a:chOff x="0" y="0"/>
          <a:chExt cx="0" cy="0"/>
        </a:xfrm>
      </p:grpSpPr>
      <p:sp>
        <p:nvSpPr>
          <p:cNvPr id="9" name="Prostokąt 10">
            <a:extLst>
              <a:ext uri="{FF2B5EF4-FFF2-40B4-BE49-F238E27FC236}">
                <a16:creationId xmlns:a16="http://schemas.microsoft.com/office/drawing/2014/main" id="{81B15575-45F3-B945-95AE-F5EA7EEB2382}"/>
              </a:ext>
            </a:extLst>
          </p:cNvPr>
          <p:cNvSpPr/>
          <p:nvPr userDrawn="1"/>
        </p:nvSpPr>
        <p:spPr>
          <a:xfrm>
            <a:off x="3870251" y="0"/>
            <a:ext cx="8321749" cy="6858000"/>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60469" tIns="30235" rIns="60469" bIns="30235" rtlCol="0" anchor="ctr"/>
          <a:lstStyle/>
          <a:p>
            <a:pPr algn="ctr"/>
            <a:endParaRPr lang="pl-PL" sz="1200"/>
          </a:p>
        </p:txBody>
      </p:sp>
      <p:pic>
        <p:nvPicPr>
          <p:cNvPr id="3" name="Picture 2">
            <a:extLst>
              <a:ext uri="{FF2B5EF4-FFF2-40B4-BE49-F238E27FC236}">
                <a16:creationId xmlns:a16="http://schemas.microsoft.com/office/drawing/2014/main" id="{4D9E4161-4A00-5044-9128-8CF67E311575}"/>
              </a:ext>
            </a:extLst>
          </p:cNvPr>
          <p:cNvPicPr>
            <a:picLocks noChangeAspect="1"/>
          </p:cNvPicPr>
          <p:nvPr userDrawn="1"/>
        </p:nvPicPr>
        <p:blipFill>
          <a:blip r:embed="rId2"/>
          <a:stretch>
            <a:fillRect/>
          </a:stretch>
        </p:blipFill>
        <p:spPr>
          <a:xfrm>
            <a:off x="6449165" y="5940036"/>
            <a:ext cx="3061754" cy="493831"/>
          </a:xfrm>
          <a:prstGeom prst="rect">
            <a:avLst/>
          </a:prstGeom>
        </p:spPr>
      </p:pic>
      <p:sp>
        <p:nvSpPr>
          <p:cNvPr id="15" name="Title 7"/>
          <p:cNvSpPr>
            <a:spLocks noGrp="1"/>
          </p:cNvSpPr>
          <p:nvPr>
            <p:ph type="title" hasCustomPrompt="1"/>
          </p:nvPr>
        </p:nvSpPr>
        <p:spPr>
          <a:xfrm>
            <a:off x="4852727" y="1392762"/>
            <a:ext cx="6304549" cy="1716778"/>
          </a:xfrm>
          <a:prstGeom prst="rect">
            <a:avLst/>
          </a:prstGeom>
          <a:noFill/>
        </p:spPr>
        <p:txBody>
          <a:bodyPr wrap="square" lIns="90704" tIns="45352" rIns="90704" bIns="45352" rtlCol="0" anchor="ctr" anchorCtr="0">
            <a:spAutoFit/>
          </a:bodyPr>
          <a:lstStyle>
            <a:lvl1pPr algn="ctr">
              <a:defRPr lang="uk-UA" sz="5867" b="1">
                <a:solidFill>
                  <a:schemeClr val="bg1"/>
                </a:solidFill>
                <a:latin typeface="Calibri" charset="0"/>
                <a:ea typeface="Calibri" charset="0"/>
                <a:cs typeface="Calibri" charset="0"/>
              </a:defRPr>
            </a:lvl1pPr>
          </a:lstStyle>
          <a:p>
            <a:pPr marL="0" lvl="0"/>
            <a:r>
              <a:rPr lang="pl-PL"/>
              <a:t>Presentation t</a:t>
            </a:r>
            <a:r>
              <a:rPr lang="en-US" err="1"/>
              <a:t>itle</a:t>
            </a:r>
            <a:r>
              <a:rPr lang="en-US"/>
              <a:t> </a:t>
            </a:r>
            <a:br>
              <a:rPr lang="en-US"/>
            </a:br>
            <a:r>
              <a:rPr lang="en-US"/>
              <a:t>goes here</a:t>
            </a:r>
            <a:endParaRPr lang="uk-UA"/>
          </a:p>
        </p:txBody>
      </p:sp>
      <p:sp>
        <p:nvSpPr>
          <p:cNvPr id="21" name="Symbol zastępczy tekstu 20"/>
          <p:cNvSpPr>
            <a:spLocks noGrp="1"/>
          </p:cNvSpPr>
          <p:nvPr>
            <p:ph type="body" sz="quarter" idx="13" hasCustomPrompt="1"/>
          </p:nvPr>
        </p:nvSpPr>
        <p:spPr>
          <a:xfrm>
            <a:off x="6316701" y="3628193"/>
            <a:ext cx="3304117" cy="1411816"/>
          </a:xfrm>
          <a:prstGeom prst="rect">
            <a:avLst/>
          </a:prstGeom>
        </p:spPr>
        <p:txBody>
          <a:bodyPr lIns="90704" tIns="45352" rIns="90704" bIns="45352" anchor="ctr" anchorCtr="0"/>
          <a:lstStyle>
            <a:lvl1pPr marL="0" indent="0" algn="ctr">
              <a:buFontTx/>
              <a:buNone/>
              <a:defRPr sz="2400" baseline="0">
                <a:solidFill>
                  <a:schemeClr val="bg1"/>
                </a:solidFill>
              </a:defRPr>
            </a:lvl1pPr>
            <a:lvl2pPr marL="453541" indent="0">
              <a:buFontTx/>
              <a:buNone/>
              <a:defRPr sz="2933" baseline="0">
                <a:solidFill>
                  <a:schemeClr val="tx2"/>
                </a:solidFill>
              </a:defRPr>
            </a:lvl2pPr>
            <a:lvl3pPr marL="907083" indent="0">
              <a:buFontTx/>
              <a:buNone/>
              <a:defRPr sz="2933" baseline="0">
                <a:solidFill>
                  <a:schemeClr val="tx2"/>
                </a:solidFill>
              </a:defRPr>
            </a:lvl3pPr>
            <a:lvl4pPr marL="1360625" indent="0">
              <a:buFontTx/>
              <a:buNone/>
              <a:defRPr sz="2933" baseline="0">
                <a:solidFill>
                  <a:schemeClr val="tx2"/>
                </a:solidFill>
              </a:defRPr>
            </a:lvl4pPr>
            <a:lvl5pPr marL="1814167" indent="0">
              <a:buFontTx/>
              <a:buNone/>
              <a:defRPr sz="2933" baseline="0">
                <a:solidFill>
                  <a:schemeClr val="tx2"/>
                </a:solidFill>
              </a:defRPr>
            </a:lvl5pPr>
          </a:lstStyle>
          <a:p>
            <a:pPr lvl="0"/>
            <a:r>
              <a:rPr lang="pl-PL" err="1"/>
              <a:t>Date</a:t>
            </a:r>
            <a:r>
              <a:rPr lang="pl-PL"/>
              <a:t> </a:t>
            </a:r>
            <a:r>
              <a:rPr lang="pl-PL" err="1"/>
              <a:t>goes</a:t>
            </a:r>
            <a:r>
              <a:rPr lang="pl-PL"/>
              <a:t> </a:t>
            </a:r>
            <a:r>
              <a:rPr lang="pl-PL" err="1"/>
              <a:t>here</a:t>
            </a:r>
            <a:endParaRPr lang="pl-PL"/>
          </a:p>
        </p:txBody>
      </p:sp>
      <p:sp>
        <p:nvSpPr>
          <p:cNvPr id="39" name="Picture Placeholder 38">
            <a:extLst>
              <a:ext uri="{FF2B5EF4-FFF2-40B4-BE49-F238E27FC236}">
                <a16:creationId xmlns:a16="http://schemas.microsoft.com/office/drawing/2014/main" id="{22A9AAEC-2B60-954B-96DD-3A14026F3288}"/>
              </a:ext>
            </a:extLst>
          </p:cNvPr>
          <p:cNvSpPr>
            <a:spLocks noGrp="1"/>
          </p:cNvSpPr>
          <p:nvPr>
            <p:ph type="pic" sz="quarter" idx="14"/>
          </p:nvPr>
        </p:nvSpPr>
        <p:spPr>
          <a:xfrm>
            <a:off x="0" y="0"/>
            <a:ext cx="3870325" cy="6858000"/>
          </a:xfrm>
          <a:prstGeom prst="rect">
            <a:avLst/>
          </a:prstGeom>
        </p:spPr>
        <p:txBody>
          <a:bodyPr lIns="90704" tIns="45352" rIns="90704" bIns="45352"/>
          <a:lstStyle/>
          <a:p>
            <a:endParaRPr lang="pl-PL"/>
          </a:p>
        </p:txBody>
      </p:sp>
    </p:spTree>
    <p:extLst>
      <p:ext uri="{BB962C8B-B14F-4D97-AF65-F5344CB8AC3E}">
        <p14:creationId xmlns:p14="http://schemas.microsoft.com/office/powerpoint/2010/main" val="97059411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EMPTY WITH TITLE">
    <p:spTree>
      <p:nvGrpSpPr>
        <p:cNvPr id="1" name=""/>
        <p:cNvGrpSpPr/>
        <p:nvPr/>
      </p:nvGrpSpPr>
      <p:grpSpPr>
        <a:xfrm>
          <a:off x="0" y="0"/>
          <a:ext cx="0" cy="0"/>
          <a:chOff x="0" y="0"/>
          <a:chExt cx="0" cy="0"/>
        </a:xfrm>
      </p:grpSpPr>
      <p:sp>
        <p:nvSpPr>
          <p:cNvPr id="7" name="Title 7">
            <a:extLst>
              <a:ext uri="{FF2B5EF4-FFF2-40B4-BE49-F238E27FC236}">
                <a16:creationId xmlns:a16="http://schemas.microsoft.com/office/drawing/2014/main" id="{DCB63A60-0A2F-DB4D-B049-C7C4FF8ED21D}"/>
              </a:ext>
            </a:extLst>
          </p:cNvPr>
          <p:cNvSpPr>
            <a:spLocks noGrp="1"/>
          </p:cNvSpPr>
          <p:nvPr>
            <p:ph type="title" hasCustomPrompt="1"/>
          </p:nvPr>
        </p:nvSpPr>
        <p:spPr>
          <a:xfrm>
            <a:off x="610397" y="546557"/>
            <a:ext cx="10645935" cy="507088"/>
          </a:xfrm>
          <a:prstGeom prst="rect">
            <a:avLst/>
          </a:prstGeom>
          <a:noFill/>
        </p:spPr>
        <p:txBody>
          <a:bodyPr wrap="square" lIns="90704" tIns="45352" rIns="90704" bIns="45352" rtlCol="0" anchor="ctr" anchorCtr="0">
            <a:spAutoFit/>
          </a:bodyPr>
          <a:lstStyle>
            <a:lvl1pPr>
              <a:defRPr lang="uk-UA" sz="3000" b="1">
                <a:latin typeface="Calibri" charset="0"/>
                <a:ea typeface="Calibri" charset="0"/>
                <a:cs typeface="Calibri" charset="0"/>
              </a:defRPr>
            </a:lvl1pPr>
          </a:lstStyle>
          <a:p>
            <a:pPr marL="0" lvl="0"/>
            <a:r>
              <a:rPr lang="en-US"/>
              <a:t>Title goes here</a:t>
            </a:r>
            <a:endParaRPr lang="uk-UA"/>
          </a:p>
        </p:txBody>
      </p:sp>
      <p:cxnSp>
        <p:nvCxnSpPr>
          <p:cNvPr id="13" name="Straight Connector 1">
            <a:extLst>
              <a:ext uri="{FF2B5EF4-FFF2-40B4-BE49-F238E27FC236}">
                <a16:creationId xmlns:a16="http://schemas.microsoft.com/office/drawing/2014/main" id="{CACEC802-F2DC-9F49-B96D-08F142BA932A}"/>
              </a:ext>
            </a:extLst>
          </p:cNvPr>
          <p:cNvCxnSpPr/>
          <p:nvPr userDrawn="1"/>
        </p:nvCxnSpPr>
        <p:spPr>
          <a:xfrm>
            <a:off x="469901" y="457200"/>
            <a:ext cx="0" cy="685800"/>
          </a:xfrm>
          <a:prstGeom prst="line">
            <a:avLst/>
          </a:prstGeom>
          <a:ln w="63500">
            <a:solidFill>
              <a:srgbClr val="81509B"/>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4">
            <a:extLst>
              <a:ext uri="{FF2B5EF4-FFF2-40B4-BE49-F238E27FC236}">
                <a16:creationId xmlns:a16="http://schemas.microsoft.com/office/drawing/2014/main" id="{53F1C73B-9C31-DB47-9899-36D06AE8543C}"/>
              </a:ext>
            </a:extLst>
          </p:cNvPr>
          <p:cNvCxnSpPr/>
          <p:nvPr userDrawn="1"/>
        </p:nvCxnSpPr>
        <p:spPr>
          <a:xfrm>
            <a:off x="469901" y="6124657"/>
            <a:ext cx="0" cy="495300"/>
          </a:xfrm>
          <a:prstGeom prst="line">
            <a:avLst/>
          </a:prstGeom>
          <a:ln w="63500">
            <a:solidFill>
              <a:srgbClr val="81509B"/>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45F9D735-6908-534F-80BC-360625B39C36}"/>
              </a:ext>
            </a:extLst>
          </p:cNvPr>
          <p:cNvPicPr>
            <a:picLocks noChangeAspect="1"/>
          </p:cNvPicPr>
          <p:nvPr userDrawn="1"/>
        </p:nvPicPr>
        <p:blipFill>
          <a:blip r:embed="rId2"/>
          <a:stretch>
            <a:fillRect/>
          </a:stretch>
        </p:blipFill>
        <p:spPr>
          <a:xfrm>
            <a:off x="693053" y="6124657"/>
            <a:ext cx="1604152" cy="483664"/>
          </a:xfrm>
          <a:prstGeom prst="rect">
            <a:avLst/>
          </a:prstGeom>
        </p:spPr>
      </p:pic>
      <p:sp>
        <p:nvSpPr>
          <p:cNvPr id="21" name="Prostokąt 6">
            <a:extLst>
              <a:ext uri="{FF2B5EF4-FFF2-40B4-BE49-F238E27FC236}">
                <a16:creationId xmlns:a16="http://schemas.microsoft.com/office/drawing/2014/main" id="{53E3127C-A33F-8C40-A146-CFE425A7D5CC}"/>
              </a:ext>
            </a:extLst>
          </p:cNvPr>
          <p:cNvSpPr/>
          <p:nvPr userDrawn="1"/>
        </p:nvSpPr>
        <p:spPr>
          <a:xfrm>
            <a:off x="11718789" y="0"/>
            <a:ext cx="473211" cy="6858000"/>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60469" tIns="30235" rIns="60469" bIns="30235" rtlCol="0" anchor="ctr"/>
          <a:lstStyle/>
          <a:p>
            <a:pPr algn="ctr"/>
            <a:endParaRPr lang="pl-PL" sz="1200"/>
          </a:p>
        </p:txBody>
      </p:sp>
      <p:pic>
        <p:nvPicPr>
          <p:cNvPr id="22" name="Obraz 9">
            <a:extLst>
              <a:ext uri="{FF2B5EF4-FFF2-40B4-BE49-F238E27FC236}">
                <a16:creationId xmlns:a16="http://schemas.microsoft.com/office/drawing/2014/main" id="{EB4B66BA-85FB-2740-B8B5-E4B5CD2A30C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800730" y="200665"/>
            <a:ext cx="342333" cy="377146"/>
          </a:xfrm>
          <a:prstGeom prst="rect">
            <a:avLst/>
          </a:prstGeom>
        </p:spPr>
      </p:pic>
      <p:sp>
        <p:nvSpPr>
          <p:cNvPr id="23" name="Rectangle 22">
            <a:extLst>
              <a:ext uri="{FF2B5EF4-FFF2-40B4-BE49-F238E27FC236}">
                <a16:creationId xmlns:a16="http://schemas.microsoft.com/office/drawing/2014/main" id="{C61A9943-D89F-864D-B1A2-49D9072963BA}"/>
              </a:ext>
            </a:extLst>
          </p:cNvPr>
          <p:cNvSpPr/>
          <p:nvPr userDrawn="1"/>
        </p:nvSpPr>
        <p:spPr>
          <a:xfrm>
            <a:off x="11770366" y="6354321"/>
            <a:ext cx="404248" cy="348383"/>
          </a:xfrm>
          <a:prstGeom prst="rect">
            <a:avLst/>
          </a:prstGeom>
        </p:spPr>
        <p:txBody>
          <a:bodyPr wrap="none" lIns="60469" tIns="30235" rIns="60469" bIns="30235">
            <a:spAutoFit/>
          </a:bodyPr>
          <a:lstStyle/>
          <a:p>
            <a:fld id="{E5B4EB64-54DE-40F8-9354-51A55C032A93}" type="slidenum">
              <a:rPr lang="pl-PL" sz="1867" b="1" smtClean="0">
                <a:solidFill>
                  <a:schemeClr val="bg1"/>
                </a:solidFill>
              </a:rPr>
              <a:pPr/>
              <a:t>‹#›</a:t>
            </a:fld>
            <a:endParaRPr lang="pl-PL" sz="1200"/>
          </a:p>
        </p:txBody>
      </p:sp>
    </p:spTree>
    <p:extLst>
      <p:ext uri="{BB962C8B-B14F-4D97-AF65-F5344CB8AC3E}">
        <p14:creationId xmlns:p14="http://schemas.microsoft.com/office/powerpoint/2010/main" val="205434485"/>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HANK YOU">
    <p:spTree>
      <p:nvGrpSpPr>
        <p:cNvPr id="1" name=""/>
        <p:cNvGrpSpPr/>
        <p:nvPr/>
      </p:nvGrpSpPr>
      <p:grpSpPr>
        <a:xfrm>
          <a:off x="0" y="0"/>
          <a:ext cx="0" cy="0"/>
          <a:chOff x="0" y="0"/>
          <a:chExt cx="0" cy="0"/>
        </a:xfrm>
      </p:grpSpPr>
      <p:sp>
        <p:nvSpPr>
          <p:cNvPr id="30" name="Prostokąt 10">
            <a:extLst>
              <a:ext uri="{FF2B5EF4-FFF2-40B4-BE49-F238E27FC236}">
                <a16:creationId xmlns:a16="http://schemas.microsoft.com/office/drawing/2014/main" id="{8B9F059C-04F3-8746-914A-2F23F849AB26}"/>
              </a:ext>
            </a:extLst>
          </p:cNvPr>
          <p:cNvSpPr/>
          <p:nvPr/>
        </p:nvSpPr>
        <p:spPr>
          <a:xfrm>
            <a:off x="1" y="0"/>
            <a:ext cx="7088373" cy="6858000"/>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60469" tIns="30235" rIns="60469" bIns="30235" rtlCol="0" anchor="ctr"/>
          <a:lstStyle/>
          <a:p>
            <a:pPr algn="ctr"/>
            <a:endParaRPr lang="pl-PL" sz="1200"/>
          </a:p>
        </p:txBody>
      </p:sp>
      <p:sp>
        <p:nvSpPr>
          <p:cNvPr id="34" name="Picture Placeholder 38">
            <a:extLst>
              <a:ext uri="{FF2B5EF4-FFF2-40B4-BE49-F238E27FC236}">
                <a16:creationId xmlns:a16="http://schemas.microsoft.com/office/drawing/2014/main" id="{C3DEE2CE-5ADA-914A-A6D4-402AC05FF6A9}"/>
              </a:ext>
            </a:extLst>
          </p:cNvPr>
          <p:cNvSpPr>
            <a:spLocks noGrp="1"/>
          </p:cNvSpPr>
          <p:nvPr>
            <p:ph type="pic" sz="quarter" idx="14"/>
          </p:nvPr>
        </p:nvSpPr>
        <p:spPr>
          <a:xfrm>
            <a:off x="7088372" y="0"/>
            <a:ext cx="5103629" cy="6858000"/>
          </a:xfrm>
          <a:prstGeom prst="rect">
            <a:avLst/>
          </a:prstGeom>
        </p:spPr>
        <p:txBody>
          <a:bodyPr/>
          <a:lstStyle/>
          <a:p>
            <a:r>
              <a:rPr lang="en-US"/>
              <a:t>Click icon to add picture</a:t>
            </a:r>
            <a:endParaRPr lang="pl-PL"/>
          </a:p>
        </p:txBody>
      </p:sp>
      <p:pic>
        <p:nvPicPr>
          <p:cNvPr id="27" name="Picture 26">
            <a:extLst>
              <a:ext uri="{FF2B5EF4-FFF2-40B4-BE49-F238E27FC236}">
                <a16:creationId xmlns:a16="http://schemas.microsoft.com/office/drawing/2014/main" id="{9D5E7584-F5F1-A84A-8BA2-03533636A742}"/>
              </a:ext>
            </a:extLst>
          </p:cNvPr>
          <p:cNvPicPr>
            <a:picLocks noChangeAspect="1"/>
          </p:cNvPicPr>
          <p:nvPr/>
        </p:nvPicPr>
        <p:blipFill>
          <a:blip r:embed="rId2"/>
          <a:stretch>
            <a:fillRect/>
          </a:stretch>
        </p:blipFill>
        <p:spPr>
          <a:xfrm>
            <a:off x="1635972" y="5130009"/>
            <a:ext cx="3816431" cy="615554"/>
          </a:xfrm>
          <a:prstGeom prst="rect">
            <a:avLst/>
          </a:prstGeom>
        </p:spPr>
      </p:pic>
      <p:sp>
        <p:nvSpPr>
          <p:cNvPr id="28" name="pole tekstowe 1">
            <a:extLst>
              <a:ext uri="{FF2B5EF4-FFF2-40B4-BE49-F238E27FC236}">
                <a16:creationId xmlns:a16="http://schemas.microsoft.com/office/drawing/2014/main" id="{1EBCD86C-CC45-DE44-BB25-964DCBBDDEA4}"/>
              </a:ext>
            </a:extLst>
          </p:cNvPr>
          <p:cNvSpPr txBox="1"/>
          <p:nvPr/>
        </p:nvSpPr>
        <p:spPr>
          <a:xfrm>
            <a:off x="2125234" y="1944817"/>
            <a:ext cx="3303045" cy="738169"/>
          </a:xfrm>
          <a:prstGeom prst="rect">
            <a:avLst/>
          </a:prstGeom>
          <a:noFill/>
        </p:spPr>
        <p:txBody>
          <a:bodyPr wrap="square" lIns="60469" tIns="30235" rIns="60469" bIns="30235" rtlCol="0">
            <a:spAutoFit/>
          </a:bodyPr>
          <a:lstStyle/>
          <a:p>
            <a:r>
              <a:rPr lang="en-US" sz="4400" b="1">
                <a:solidFill>
                  <a:schemeClr val="bg1"/>
                </a:solidFill>
                <a:latin typeface="+mj-lt"/>
              </a:rPr>
              <a:t>Thank you</a:t>
            </a:r>
            <a:endParaRPr lang="pl-PL" sz="4400" b="1">
              <a:solidFill>
                <a:schemeClr val="bg1"/>
              </a:solidFill>
              <a:latin typeface="+mj-lt"/>
            </a:endParaRPr>
          </a:p>
        </p:txBody>
      </p:sp>
      <p:sp>
        <p:nvSpPr>
          <p:cNvPr id="29" name="pole tekstowe 1">
            <a:extLst>
              <a:ext uri="{FF2B5EF4-FFF2-40B4-BE49-F238E27FC236}">
                <a16:creationId xmlns:a16="http://schemas.microsoft.com/office/drawing/2014/main" id="{C8ECBCAB-DBDC-2F41-A995-8A39A948BEC0}"/>
              </a:ext>
            </a:extLst>
          </p:cNvPr>
          <p:cNvSpPr txBox="1"/>
          <p:nvPr/>
        </p:nvSpPr>
        <p:spPr>
          <a:xfrm>
            <a:off x="2141543" y="2565005"/>
            <a:ext cx="3779161" cy="604927"/>
          </a:xfrm>
          <a:prstGeom prst="rect">
            <a:avLst/>
          </a:prstGeom>
          <a:noFill/>
        </p:spPr>
        <p:txBody>
          <a:bodyPr wrap="square" lIns="60469" tIns="30235" rIns="60469" bIns="30235" rtlCol="0">
            <a:spAutoFit/>
          </a:bodyPr>
          <a:lstStyle/>
          <a:p>
            <a:r>
              <a:rPr lang="pl-PL" sz="3534">
                <a:solidFill>
                  <a:schemeClr val="bg1"/>
                </a:solidFill>
              </a:rPr>
              <a:t>for </a:t>
            </a:r>
            <a:r>
              <a:rPr lang="pl-PL" sz="3534" err="1">
                <a:solidFill>
                  <a:schemeClr val="bg1"/>
                </a:solidFill>
              </a:rPr>
              <a:t>your</a:t>
            </a:r>
            <a:r>
              <a:rPr lang="pl-PL" sz="3534">
                <a:solidFill>
                  <a:schemeClr val="bg1"/>
                </a:solidFill>
              </a:rPr>
              <a:t> </a:t>
            </a:r>
            <a:r>
              <a:rPr lang="pl-PL" sz="3534" err="1">
                <a:solidFill>
                  <a:schemeClr val="bg1"/>
                </a:solidFill>
              </a:rPr>
              <a:t>time</a:t>
            </a:r>
            <a:endParaRPr lang="pl-PL" sz="3534">
              <a:solidFill>
                <a:schemeClr val="bg1"/>
              </a:solidFill>
            </a:endParaRPr>
          </a:p>
        </p:txBody>
      </p:sp>
    </p:spTree>
    <p:extLst>
      <p:ext uri="{BB962C8B-B14F-4D97-AF65-F5344CB8AC3E}">
        <p14:creationId xmlns:p14="http://schemas.microsoft.com/office/powerpoint/2010/main" val="3612874580"/>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DE1AD-CBAA-4848-8B6D-F630CB5C55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03C08F-67AF-964D-AAF9-97DF2FA0E7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7B1789-0EB2-9D4F-883E-9D2E70E6FAB6}"/>
              </a:ext>
            </a:extLst>
          </p:cNvPr>
          <p:cNvSpPr>
            <a:spLocks noGrp="1"/>
          </p:cNvSpPr>
          <p:nvPr>
            <p:ph type="dt" sz="half" idx="10"/>
          </p:nvPr>
        </p:nvSpPr>
        <p:spPr/>
        <p:txBody>
          <a:bodyPr/>
          <a:lstStyle/>
          <a:p>
            <a:fld id="{1D269190-6A13-034E-92A6-8400565D510F}" type="datetimeFigureOut">
              <a:rPr lang="en-US" smtClean="0"/>
              <a:t>4/1/2022</a:t>
            </a:fld>
            <a:endParaRPr lang="en-US"/>
          </a:p>
        </p:txBody>
      </p:sp>
      <p:sp>
        <p:nvSpPr>
          <p:cNvPr id="5" name="Footer Placeholder 4">
            <a:extLst>
              <a:ext uri="{FF2B5EF4-FFF2-40B4-BE49-F238E27FC236}">
                <a16:creationId xmlns:a16="http://schemas.microsoft.com/office/drawing/2014/main" id="{C2352A64-4B0B-984B-B33B-94AD74A3B7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84E82B-61DE-AB40-A6AE-48171FB22491}"/>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2390173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F6729-6AD2-2D43-BF32-7E8CE68753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7065BF7-5C67-2F40-9A4A-82348A2FC1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80DCD2F-98E6-7C43-8636-C16BAC28259C}"/>
              </a:ext>
            </a:extLst>
          </p:cNvPr>
          <p:cNvSpPr>
            <a:spLocks noGrp="1"/>
          </p:cNvSpPr>
          <p:nvPr>
            <p:ph type="dt" sz="half" idx="10"/>
          </p:nvPr>
        </p:nvSpPr>
        <p:spPr/>
        <p:txBody>
          <a:bodyPr/>
          <a:lstStyle/>
          <a:p>
            <a:fld id="{1D269190-6A13-034E-92A6-8400565D510F}" type="datetimeFigureOut">
              <a:rPr lang="en-US" smtClean="0"/>
              <a:t>4/1/2022</a:t>
            </a:fld>
            <a:endParaRPr lang="en-US"/>
          </a:p>
        </p:txBody>
      </p:sp>
      <p:sp>
        <p:nvSpPr>
          <p:cNvPr id="5" name="Footer Placeholder 4">
            <a:extLst>
              <a:ext uri="{FF2B5EF4-FFF2-40B4-BE49-F238E27FC236}">
                <a16:creationId xmlns:a16="http://schemas.microsoft.com/office/drawing/2014/main" id="{6B09252E-FEB9-BC4F-8922-019C05DC76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3F5BB1-3726-6641-9F3F-FD61952E9E96}"/>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902297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F1C75-D54A-F34F-90AA-C8F7E223F0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FA77E4-0C1E-284E-8350-6B5721F5D3D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03A4C5F-ED64-C14B-8E79-E98E9AB2C1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DED405B-3ED1-644B-881A-A904ED584EFD}"/>
              </a:ext>
            </a:extLst>
          </p:cNvPr>
          <p:cNvSpPr>
            <a:spLocks noGrp="1"/>
          </p:cNvSpPr>
          <p:nvPr>
            <p:ph type="dt" sz="half" idx="10"/>
          </p:nvPr>
        </p:nvSpPr>
        <p:spPr/>
        <p:txBody>
          <a:bodyPr/>
          <a:lstStyle/>
          <a:p>
            <a:fld id="{1D269190-6A13-034E-92A6-8400565D510F}" type="datetimeFigureOut">
              <a:rPr lang="en-US" smtClean="0"/>
              <a:t>4/1/2022</a:t>
            </a:fld>
            <a:endParaRPr lang="en-US"/>
          </a:p>
        </p:txBody>
      </p:sp>
      <p:sp>
        <p:nvSpPr>
          <p:cNvPr id="6" name="Footer Placeholder 5">
            <a:extLst>
              <a:ext uri="{FF2B5EF4-FFF2-40B4-BE49-F238E27FC236}">
                <a16:creationId xmlns:a16="http://schemas.microsoft.com/office/drawing/2014/main" id="{2EC7CB19-2CC8-3E43-8735-849064AB47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24952C-A5E9-8A46-9602-9EAEE2E6CDCB}"/>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2656298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497CC-597B-7A45-8479-B6A8D9EDFF7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17FE9AD-4AF3-CA49-8CEE-E5ECFAA972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E0ACDE-ACC3-484B-8188-3344B3AA23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A288EBF-F9C4-5345-891A-B8D0E9BA08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18E19B-E311-AD43-96E0-F990D73E9B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737C03E-B4DC-B84B-8F32-81AD6FEFA64F}"/>
              </a:ext>
            </a:extLst>
          </p:cNvPr>
          <p:cNvSpPr>
            <a:spLocks noGrp="1"/>
          </p:cNvSpPr>
          <p:nvPr>
            <p:ph type="dt" sz="half" idx="10"/>
          </p:nvPr>
        </p:nvSpPr>
        <p:spPr/>
        <p:txBody>
          <a:bodyPr/>
          <a:lstStyle/>
          <a:p>
            <a:fld id="{1D269190-6A13-034E-92A6-8400565D510F}" type="datetimeFigureOut">
              <a:rPr lang="en-US" smtClean="0"/>
              <a:t>4/1/2022</a:t>
            </a:fld>
            <a:endParaRPr lang="en-US"/>
          </a:p>
        </p:txBody>
      </p:sp>
      <p:sp>
        <p:nvSpPr>
          <p:cNvPr id="8" name="Footer Placeholder 7">
            <a:extLst>
              <a:ext uri="{FF2B5EF4-FFF2-40B4-BE49-F238E27FC236}">
                <a16:creationId xmlns:a16="http://schemas.microsoft.com/office/drawing/2014/main" id="{E798CCF3-6249-6B4C-9F2C-B8220B10F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827DBEF-6C3E-4F49-9AA9-25F4D0ED4DA9}"/>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941564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A80A4-22BE-CE4B-951C-84E43A2E72E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3BEFA9F-094E-844B-B146-8018F693941C}"/>
              </a:ext>
            </a:extLst>
          </p:cNvPr>
          <p:cNvSpPr>
            <a:spLocks noGrp="1"/>
          </p:cNvSpPr>
          <p:nvPr>
            <p:ph type="dt" sz="half" idx="10"/>
          </p:nvPr>
        </p:nvSpPr>
        <p:spPr/>
        <p:txBody>
          <a:bodyPr/>
          <a:lstStyle/>
          <a:p>
            <a:fld id="{1D269190-6A13-034E-92A6-8400565D510F}" type="datetimeFigureOut">
              <a:rPr lang="en-US" smtClean="0"/>
              <a:t>4/1/2022</a:t>
            </a:fld>
            <a:endParaRPr lang="en-US"/>
          </a:p>
        </p:txBody>
      </p:sp>
      <p:sp>
        <p:nvSpPr>
          <p:cNvPr id="4" name="Footer Placeholder 3">
            <a:extLst>
              <a:ext uri="{FF2B5EF4-FFF2-40B4-BE49-F238E27FC236}">
                <a16:creationId xmlns:a16="http://schemas.microsoft.com/office/drawing/2014/main" id="{D18FFBAB-9B6B-0949-9413-A1D5C8A4643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8201D0C-DEDF-3241-8D56-0ED8CDAD090D}"/>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2122251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7D4AEA-FB49-7B43-A8D7-6DCF73EFED98}"/>
              </a:ext>
            </a:extLst>
          </p:cNvPr>
          <p:cNvSpPr>
            <a:spLocks noGrp="1"/>
          </p:cNvSpPr>
          <p:nvPr>
            <p:ph type="dt" sz="half" idx="10"/>
          </p:nvPr>
        </p:nvSpPr>
        <p:spPr/>
        <p:txBody>
          <a:bodyPr/>
          <a:lstStyle/>
          <a:p>
            <a:fld id="{1D269190-6A13-034E-92A6-8400565D510F}" type="datetimeFigureOut">
              <a:rPr lang="en-US" smtClean="0"/>
              <a:t>4/1/2022</a:t>
            </a:fld>
            <a:endParaRPr lang="en-US"/>
          </a:p>
        </p:txBody>
      </p:sp>
      <p:sp>
        <p:nvSpPr>
          <p:cNvPr id="3" name="Footer Placeholder 2">
            <a:extLst>
              <a:ext uri="{FF2B5EF4-FFF2-40B4-BE49-F238E27FC236}">
                <a16:creationId xmlns:a16="http://schemas.microsoft.com/office/drawing/2014/main" id="{F87AC87A-8233-904A-A4C3-21F62EFC51B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DE4D83F-9E9B-E043-9925-EBB71DF7407B}"/>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863062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D7D2E-15DA-B947-92C8-70EEEE0F90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58C49B2-A0AE-7645-9237-C8AF57CFA8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5340312-3DC8-8D47-954C-B69B786A11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B1554B-7E8D-A54F-88D7-3B30BEB02C70}"/>
              </a:ext>
            </a:extLst>
          </p:cNvPr>
          <p:cNvSpPr>
            <a:spLocks noGrp="1"/>
          </p:cNvSpPr>
          <p:nvPr>
            <p:ph type="dt" sz="half" idx="10"/>
          </p:nvPr>
        </p:nvSpPr>
        <p:spPr/>
        <p:txBody>
          <a:bodyPr/>
          <a:lstStyle/>
          <a:p>
            <a:fld id="{1D269190-6A13-034E-92A6-8400565D510F}" type="datetimeFigureOut">
              <a:rPr lang="en-US" smtClean="0"/>
              <a:t>4/1/2022</a:t>
            </a:fld>
            <a:endParaRPr lang="en-US"/>
          </a:p>
        </p:txBody>
      </p:sp>
      <p:sp>
        <p:nvSpPr>
          <p:cNvPr id="6" name="Footer Placeholder 5">
            <a:extLst>
              <a:ext uri="{FF2B5EF4-FFF2-40B4-BE49-F238E27FC236}">
                <a16:creationId xmlns:a16="http://schemas.microsoft.com/office/drawing/2014/main" id="{52A6C95B-2886-EB4E-97CA-32B86F5C9A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2A6FED-D869-C24C-8B4D-4456F05AAFA6}"/>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1351235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B0C29-15B3-424F-A769-6E769220E5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43F0A53-30F9-4F42-B64F-B1966DFA3B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D556C46-EF1B-1044-B8AE-83D3BD0599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606D8C-0F07-DF4C-9B42-7064FE34ED8C}"/>
              </a:ext>
            </a:extLst>
          </p:cNvPr>
          <p:cNvSpPr>
            <a:spLocks noGrp="1"/>
          </p:cNvSpPr>
          <p:nvPr>
            <p:ph type="dt" sz="half" idx="10"/>
          </p:nvPr>
        </p:nvSpPr>
        <p:spPr/>
        <p:txBody>
          <a:bodyPr/>
          <a:lstStyle/>
          <a:p>
            <a:fld id="{1D269190-6A13-034E-92A6-8400565D510F}" type="datetimeFigureOut">
              <a:rPr lang="en-US" smtClean="0"/>
              <a:t>4/1/2022</a:t>
            </a:fld>
            <a:endParaRPr lang="en-US"/>
          </a:p>
        </p:txBody>
      </p:sp>
      <p:sp>
        <p:nvSpPr>
          <p:cNvPr id="6" name="Footer Placeholder 5">
            <a:extLst>
              <a:ext uri="{FF2B5EF4-FFF2-40B4-BE49-F238E27FC236}">
                <a16:creationId xmlns:a16="http://schemas.microsoft.com/office/drawing/2014/main" id="{8C2D546B-1409-A546-9DFF-21B5927DE6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077FE8-33EA-534A-877C-6CE61FA85582}"/>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1300608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74BE92-389B-0341-B6CB-DFC753196C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CCFD36-B6E1-3D46-871A-AE04116A79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D4BFA8-1493-1B43-A896-2DD3D63C9E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269190-6A13-034E-92A6-8400565D510F}" type="datetimeFigureOut">
              <a:rPr lang="en-US" smtClean="0"/>
              <a:t>4/1/2022</a:t>
            </a:fld>
            <a:endParaRPr lang="en-US"/>
          </a:p>
        </p:txBody>
      </p:sp>
      <p:sp>
        <p:nvSpPr>
          <p:cNvPr id="5" name="Footer Placeholder 4">
            <a:extLst>
              <a:ext uri="{FF2B5EF4-FFF2-40B4-BE49-F238E27FC236}">
                <a16:creationId xmlns:a16="http://schemas.microsoft.com/office/drawing/2014/main" id="{3E9602DB-A231-A441-8A07-2D9F5DA837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D0D0E97-533E-584C-B315-8B57D75647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84FF79-6540-2F4E-9250-0A9D95AD69B6}" type="slidenum">
              <a:rPr lang="en-US" smtClean="0"/>
              <a:t>‹#›</a:t>
            </a:fld>
            <a:endParaRPr lang="en-US"/>
          </a:p>
        </p:txBody>
      </p:sp>
    </p:spTree>
    <p:extLst>
      <p:ext uri="{BB962C8B-B14F-4D97-AF65-F5344CB8AC3E}">
        <p14:creationId xmlns:p14="http://schemas.microsoft.com/office/powerpoint/2010/main" val="21780627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http://www.google.com" TargetMode="External"/><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hyperlink" Target="http://www.google.com/"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turing.io" TargetMode="External"/><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80334" y="2618599"/>
            <a:ext cx="7876673" cy="901812"/>
          </a:xfrm>
        </p:spPr>
        <p:txBody>
          <a:bodyPr/>
          <a:lstStyle/>
          <a:p>
            <a:r>
              <a:rPr lang="en-US" sz="5850">
                <a:latin typeface="Calibri"/>
                <a:cs typeface="Calibri"/>
              </a:rPr>
              <a:t>Web Request Life Cycle</a:t>
            </a:r>
            <a:endParaRPr lang="en-US" sz="5850"/>
          </a:p>
        </p:txBody>
      </p:sp>
      <p:sp>
        <p:nvSpPr>
          <p:cNvPr id="3" name="TextBox 2">
            <a:extLst>
              <a:ext uri="{FF2B5EF4-FFF2-40B4-BE49-F238E27FC236}">
                <a16:creationId xmlns:a16="http://schemas.microsoft.com/office/drawing/2014/main" id="{378E02FE-1B8A-9D91-A59C-4F26129EC4E6}"/>
              </a:ext>
            </a:extLst>
          </p:cNvPr>
          <p:cNvSpPr txBox="1"/>
          <p:nvPr/>
        </p:nvSpPr>
        <p:spPr>
          <a:xfrm>
            <a:off x="602679" y="3015052"/>
            <a:ext cx="274320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b="1">
                <a:solidFill>
                  <a:srgbClr val="7030A0"/>
                </a:solidFill>
              </a:rPr>
              <a:t>Tenacious</a:t>
            </a:r>
            <a:r>
              <a:rPr lang="en-GB" sz="4800">
                <a:cs typeface="Calibri"/>
              </a:rPr>
              <a:t>​</a:t>
            </a:r>
          </a:p>
        </p:txBody>
      </p:sp>
      <p:sp>
        <p:nvSpPr>
          <p:cNvPr id="4" name="TextBox 3">
            <a:extLst>
              <a:ext uri="{FF2B5EF4-FFF2-40B4-BE49-F238E27FC236}">
                <a16:creationId xmlns:a16="http://schemas.microsoft.com/office/drawing/2014/main" id="{9F7B8688-791B-C41E-DB8D-CC0D6931BCF3}"/>
              </a:ext>
            </a:extLst>
          </p:cNvPr>
          <p:cNvSpPr txBox="1"/>
          <p:nvPr/>
        </p:nvSpPr>
        <p:spPr>
          <a:xfrm>
            <a:off x="5041900" y="106521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a:cs typeface="Calibri"/>
            </a:endParaRPr>
          </a:p>
        </p:txBody>
      </p:sp>
      <p:pic>
        <p:nvPicPr>
          <p:cNvPr id="5" name="Picture 5" descr="Logo&#10;&#10;Description automatically generated">
            <a:extLst>
              <a:ext uri="{FF2B5EF4-FFF2-40B4-BE49-F238E27FC236}">
                <a16:creationId xmlns:a16="http://schemas.microsoft.com/office/drawing/2014/main" id="{41A30C67-104D-B21A-7744-06DCEE51D38E}"/>
              </a:ext>
            </a:extLst>
          </p:cNvPr>
          <p:cNvPicPr>
            <a:picLocks noChangeAspect="1"/>
          </p:cNvPicPr>
          <p:nvPr/>
        </p:nvPicPr>
        <p:blipFill>
          <a:blip r:embed="rId2"/>
          <a:stretch>
            <a:fillRect/>
          </a:stretch>
        </p:blipFill>
        <p:spPr>
          <a:xfrm>
            <a:off x="444169" y="896279"/>
            <a:ext cx="3083858" cy="3083858"/>
          </a:xfrm>
          <a:prstGeom prst="rect">
            <a:avLst/>
          </a:prstGeom>
        </p:spPr>
      </p:pic>
    </p:spTree>
    <p:extLst>
      <p:ext uri="{BB962C8B-B14F-4D97-AF65-F5344CB8AC3E}">
        <p14:creationId xmlns:p14="http://schemas.microsoft.com/office/powerpoint/2010/main" val="977674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197" y="609626"/>
            <a:ext cx="10645935" cy="497791"/>
          </a:xfrm>
        </p:spPr>
        <p:txBody>
          <a:bodyPr/>
          <a:lstStyle/>
          <a:p>
            <a:r>
              <a:rPr lang="en-US" sz="2900">
                <a:latin typeface="Calibri"/>
                <a:cs typeface="Calibri"/>
              </a:rPr>
              <a:t>Steps</a:t>
            </a:r>
            <a:endParaRPr lang="en-US" sz="2900"/>
          </a:p>
        </p:txBody>
      </p:sp>
      <p:sp>
        <p:nvSpPr>
          <p:cNvPr id="3" name="TextBox 2">
            <a:extLst>
              <a:ext uri="{FF2B5EF4-FFF2-40B4-BE49-F238E27FC236}">
                <a16:creationId xmlns:a16="http://schemas.microsoft.com/office/drawing/2014/main" id="{9FE9FD3C-4AEF-5B0B-5023-566A1C37BBDB}"/>
              </a:ext>
            </a:extLst>
          </p:cNvPr>
          <p:cNvSpPr txBox="1"/>
          <p:nvPr/>
        </p:nvSpPr>
        <p:spPr>
          <a:xfrm>
            <a:off x="537173" y="1940460"/>
            <a:ext cx="9359773"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AutoNum type="arabicPeriod"/>
            </a:pPr>
            <a:r>
              <a:rPr lang="en-US">
                <a:solidFill>
                  <a:srgbClr val="232629"/>
                </a:solidFill>
                <a:latin typeface="inherit"/>
              </a:rPr>
              <a:t>First the browser needs to translate </a:t>
            </a:r>
            <a:r>
              <a:rPr lang="en-US">
                <a:solidFill>
                  <a:srgbClr val="232629"/>
                </a:solidFill>
                <a:latin typeface="inherit"/>
                <a:hlinkClick r:id="rId3"/>
              </a:rPr>
              <a:t>www.google.com</a:t>
            </a:r>
            <a:r>
              <a:rPr lang="en-US">
                <a:solidFill>
                  <a:srgbClr val="232629"/>
                </a:solidFill>
                <a:latin typeface="inherit"/>
              </a:rPr>
              <a:t> (URL – Uniform Resource Locator) to an IP address if it does not already know it. If it knows it, nothing happens at this point. If it does not know it, it contacts a DNS (Domain Name System) server to resolve the name.</a:t>
            </a:r>
          </a:p>
        </p:txBody>
      </p:sp>
      <p:sp>
        <p:nvSpPr>
          <p:cNvPr id="4" name="TextBox 3">
            <a:extLst>
              <a:ext uri="{FF2B5EF4-FFF2-40B4-BE49-F238E27FC236}">
                <a16:creationId xmlns:a16="http://schemas.microsoft.com/office/drawing/2014/main" id="{3062A878-3F53-1B92-654F-E0EFBF10944B}"/>
              </a:ext>
            </a:extLst>
          </p:cNvPr>
          <p:cNvSpPr txBox="1"/>
          <p:nvPr/>
        </p:nvSpPr>
        <p:spPr>
          <a:xfrm>
            <a:off x="537172" y="3238123"/>
            <a:ext cx="942013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232629"/>
                </a:solidFill>
                <a:latin typeface="inherit"/>
              </a:rPr>
              <a:t>2.Then browser will open a TCP/IP connection to the IP address of </a:t>
            </a:r>
            <a:r>
              <a:rPr lang="en-US">
                <a:solidFill>
                  <a:srgbClr val="232629"/>
                </a:solidFill>
                <a:latin typeface="inherit"/>
                <a:hlinkClick r:id="rId4"/>
              </a:rPr>
              <a:t>www.google.com</a:t>
            </a:r>
            <a:r>
              <a:rPr lang="en-US">
                <a:solidFill>
                  <a:srgbClr val="232629"/>
                </a:solidFill>
                <a:latin typeface="inherit"/>
              </a:rPr>
              <a:t> and send a HTTP GET request over.</a:t>
            </a:r>
            <a:endParaRPr lang="en-US">
              <a:latin typeface="inherit"/>
            </a:endParaRPr>
          </a:p>
        </p:txBody>
      </p:sp>
      <p:pic>
        <p:nvPicPr>
          <p:cNvPr id="5" name="Picture 5">
            <a:extLst>
              <a:ext uri="{FF2B5EF4-FFF2-40B4-BE49-F238E27FC236}">
                <a16:creationId xmlns:a16="http://schemas.microsoft.com/office/drawing/2014/main" id="{1E03E614-0BBB-BB36-4595-F50838C84565}"/>
              </a:ext>
            </a:extLst>
          </p:cNvPr>
          <p:cNvPicPr>
            <a:picLocks noChangeAspect="1"/>
          </p:cNvPicPr>
          <p:nvPr/>
        </p:nvPicPr>
        <p:blipFill>
          <a:blip r:embed="rId5"/>
          <a:stretch>
            <a:fillRect/>
          </a:stretch>
        </p:blipFill>
        <p:spPr>
          <a:xfrm>
            <a:off x="8187351" y="291099"/>
            <a:ext cx="2954447" cy="964436"/>
          </a:xfrm>
          <a:prstGeom prst="rect">
            <a:avLst/>
          </a:prstGeom>
        </p:spPr>
      </p:pic>
      <p:pic>
        <p:nvPicPr>
          <p:cNvPr id="6" name="Picture 6">
            <a:extLst>
              <a:ext uri="{FF2B5EF4-FFF2-40B4-BE49-F238E27FC236}">
                <a16:creationId xmlns:a16="http://schemas.microsoft.com/office/drawing/2014/main" id="{7052A058-0F8F-F840-277E-42E021511017}"/>
              </a:ext>
            </a:extLst>
          </p:cNvPr>
          <p:cNvPicPr>
            <a:picLocks noChangeAspect="1"/>
          </p:cNvPicPr>
          <p:nvPr/>
        </p:nvPicPr>
        <p:blipFill>
          <a:blip r:embed="rId6"/>
          <a:stretch>
            <a:fillRect/>
          </a:stretch>
        </p:blipFill>
        <p:spPr>
          <a:xfrm>
            <a:off x="7214103" y="5273488"/>
            <a:ext cx="3927695" cy="1245165"/>
          </a:xfrm>
          <a:prstGeom prst="rect">
            <a:avLst/>
          </a:prstGeom>
        </p:spPr>
      </p:pic>
      <p:pic>
        <p:nvPicPr>
          <p:cNvPr id="7" name="Picture 7" descr="Diagram&#10;&#10;Description automatically generated">
            <a:extLst>
              <a:ext uri="{FF2B5EF4-FFF2-40B4-BE49-F238E27FC236}">
                <a16:creationId xmlns:a16="http://schemas.microsoft.com/office/drawing/2014/main" id="{7128EDD4-2739-058F-457D-B9E61D2C65A8}"/>
              </a:ext>
            </a:extLst>
          </p:cNvPr>
          <p:cNvPicPr>
            <a:picLocks noChangeAspect="1"/>
          </p:cNvPicPr>
          <p:nvPr/>
        </p:nvPicPr>
        <p:blipFill>
          <a:blip r:embed="rId7"/>
          <a:stretch>
            <a:fillRect/>
          </a:stretch>
        </p:blipFill>
        <p:spPr>
          <a:xfrm>
            <a:off x="2928796" y="4885503"/>
            <a:ext cx="3980506" cy="1553368"/>
          </a:xfrm>
          <a:prstGeom prst="rect">
            <a:avLst/>
          </a:prstGeom>
        </p:spPr>
      </p:pic>
    </p:spTree>
    <p:extLst>
      <p:ext uri="{BB962C8B-B14F-4D97-AF65-F5344CB8AC3E}">
        <p14:creationId xmlns:p14="http://schemas.microsoft.com/office/powerpoint/2010/main" val="1676885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98FB0418-E780-EE4D-BEE1-3E357C171D43}"/>
              </a:ext>
            </a:extLst>
          </p:cNvPr>
          <p:cNvSpPr txBox="1">
            <a:spLocks/>
          </p:cNvSpPr>
          <p:nvPr/>
        </p:nvSpPr>
        <p:spPr>
          <a:xfrm>
            <a:off x="3543646" y="1683941"/>
            <a:ext cx="7429154" cy="3446525"/>
          </a:xfrm>
          <a:prstGeom prst="rect">
            <a:avLst/>
          </a:prstGeom>
        </p:spPr>
        <p:txBody>
          <a:bodyPr anchor="ctr">
            <a:normAutofit/>
          </a:bodyPr>
          <a:lstStyle>
            <a:lvl1pPr marL="340139" indent="-340139" algn="l" defTabSz="1360557" rtl="0" eaLnBrk="1" latinLnBrk="0" hangingPunct="1">
              <a:lnSpc>
                <a:spcPct val="90000"/>
              </a:lnSpc>
              <a:spcBef>
                <a:spcPts val="1488"/>
              </a:spcBef>
              <a:buFont typeface="Arial" panose="020B0604020202020204" pitchFamily="34" charset="0"/>
              <a:buChar char="•"/>
              <a:defRPr sz="4100" kern="1200">
                <a:solidFill>
                  <a:schemeClr val="tx1"/>
                </a:solidFill>
                <a:latin typeface="+mn-lt"/>
                <a:ea typeface="+mn-ea"/>
                <a:cs typeface="+mn-cs"/>
              </a:defRPr>
            </a:lvl1pPr>
            <a:lvl2pPr marL="1020418" indent="-340139" algn="l" defTabSz="1360557" rtl="0" eaLnBrk="1" latinLnBrk="0" hangingPunct="1">
              <a:lnSpc>
                <a:spcPct val="90000"/>
              </a:lnSpc>
              <a:spcBef>
                <a:spcPts val="744"/>
              </a:spcBef>
              <a:buFont typeface="Arial" panose="020B0604020202020204" pitchFamily="34" charset="0"/>
              <a:buChar char="•"/>
              <a:defRPr sz="3600" kern="1200">
                <a:solidFill>
                  <a:schemeClr val="tx1"/>
                </a:solidFill>
                <a:latin typeface="+mn-lt"/>
                <a:ea typeface="+mn-ea"/>
                <a:cs typeface="+mn-cs"/>
              </a:defRPr>
            </a:lvl2pPr>
            <a:lvl3pPr marL="1700696" indent="-340139" algn="l" defTabSz="1360557" rtl="0" eaLnBrk="1" latinLnBrk="0" hangingPunct="1">
              <a:lnSpc>
                <a:spcPct val="90000"/>
              </a:lnSpc>
              <a:spcBef>
                <a:spcPts val="744"/>
              </a:spcBef>
              <a:buFont typeface="Arial" panose="020B0604020202020204" pitchFamily="34" charset="0"/>
              <a:buChar char="•"/>
              <a:defRPr sz="3000" kern="1200">
                <a:solidFill>
                  <a:schemeClr val="tx1"/>
                </a:solidFill>
                <a:latin typeface="+mn-lt"/>
                <a:ea typeface="+mn-ea"/>
                <a:cs typeface="+mn-cs"/>
              </a:defRPr>
            </a:lvl3pPr>
            <a:lvl4pPr marL="2380974"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4pPr>
            <a:lvl5pPr marL="3061253"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5pPr>
            <a:lvl6pPr marL="3741531"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6pPr>
            <a:lvl7pPr marL="4421811"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7pPr>
            <a:lvl8pPr marL="5102089"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8pPr>
            <a:lvl9pPr marL="5782367"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9pPr>
          </a:lstStyle>
          <a:p>
            <a:endParaRPr lang="en-US" sz="1333"/>
          </a:p>
        </p:txBody>
      </p:sp>
      <p:sp>
        <p:nvSpPr>
          <p:cNvPr id="3" name="Rounded Rectangle 2"/>
          <p:cNvSpPr/>
          <p:nvPr/>
        </p:nvSpPr>
        <p:spPr>
          <a:xfrm>
            <a:off x="585539" y="1218722"/>
            <a:ext cx="10274967" cy="1504426"/>
          </a:xfrm>
          <a:prstGeom prst="roundRect">
            <a:avLst/>
          </a:prstGeom>
          <a:noFill/>
          <a:ln w="63500">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t" anchorCtr="0" forceAA="0" compatLnSpc="1">
            <a:prstTxWarp prst="textNoShape">
              <a:avLst/>
            </a:prstTxWarp>
            <a:noAutofit/>
          </a:bodyPr>
          <a:lstStyle/>
          <a:p>
            <a:endParaRPr lang="en-US" sz="2133" b="1">
              <a:solidFill>
                <a:schemeClr val="tx1"/>
              </a:solidFill>
            </a:endParaRPr>
          </a:p>
        </p:txBody>
      </p:sp>
      <p:sp>
        <p:nvSpPr>
          <p:cNvPr id="4" name="TextBox 3">
            <a:extLst>
              <a:ext uri="{FF2B5EF4-FFF2-40B4-BE49-F238E27FC236}">
                <a16:creationId xmlns:a16="http://schemas.microsoft.com/office/drawing/2014/main" id="{A99651C9-075A-E7FA-5BCB-EA679BE7E833}"/>
              </a:ext>
            </a:extLst>
          </p:cNvPr>
          <p:cNvSpPr txBox="1"/>
          <p:nvPr/>
        </p:nvSpPr>
        <p:spPr>
          <a:xfrm>
            <a:off x="582440" y="175034"/>
            <a:ext cx="10627258"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AutoNum type="arabicPeriod"/>
            </a:pPr>
            <a:r>
              <a:rPr lang="en-US">
                <a:latin typeface="Open Sans"/>
                <a:ea typeface="Open Sans"/>
                <a:cs typeface="Open Sans"/>
              </a:rPr>
              <a:t>You open your browser, the Client, and type in a web address like http://turing.io and hit enter.</a:t>
            </a:r>
          </a:p>
          <a:p>
            <a:pPr>
              <a:buAutoNum type="arabicPeriod"/>
            </a:pPr>
            <a:endParaRPr lang="en-US">
              <a:latin typeface="Open Sans"/>
              <a:ea typeface="Open Sans"/>
              <a:cs typeface="Open Sans"/>
            </a:endParaRPr>
          </a:p>
          <a:p>
            <a:pPr>
              <a:buAutoNum type="arabicPeriod"/>
            </a:pPr>
            <a:r>
              <a:rPr lang="en-US">
                <a:latin typeface="Open Sans"/>
                <a:ea typeface="Open Sans"/>
                <a:cs typeface="Open Sans"/>
              </a:rPr>
              <a:t>The browser takes this address and builds an </a:t>
            </a:r>
            <a:r>
              <a:rPr lang="en-US" b="1">
                <a:latin typeface="Open Sans"/>
                <a:ea typeface="Open Sans"/>
                <a:cs typeface="Open Sans"/>
              </a:rPr>
              <a:t>HTTP Request</a:t>
            </a:r>
            <a:r>
              <a:rPr lang="en-US">
                <a:latin typeface="Open Sans"/>
                <a:ea typeface="Open Sans"/>
                <a:cs typeface="Open Sans"/>
              </a:rPr>
              <a:t>. It addresses it to the Server located at </a:t>
            </a:r>
            <a:r>
              <a:rPr lang="en-US">
                <a:latin typeface="Open Sans"/>
                <a:ea typeface="Open Sans"/>
                <a:cs typeface="Open Sans"/>
                <a:hlinkClick r:id="rId3"/>
              </a:rPr>
              <a:t>http://turing.io</a:t>
            </a:r>
            <a:r>
              <a:rPr lang="en-US">
                <a:latin typeface="Open Sans"/>
                <a:ea typeface="Open Sans"/>
                <a:cs typeface="Open Sans"/>
              </a:rPr>
              <a:t>.</a:t>
            </a:r>
          </a:p>
          <a:p>
            <a:pPr>
              <a:buAutoNum type="arabicPeriod"/>
            </a:pPr>
            <a:endParaRPr lang="en-US">
              <a:latin typeface="Open Sans"/>
              <a:ea typeface="Open Sans"/>
              <a:cs typeface="Open Sans"/>
            </a:endParaRPr>
          </a:p>
          <a:p>
            <a:pPr>
              <a:buAutoNum type="arabicPeriod"/>
            </a:pPr>
            <a:r>
              <a:rPr lang="en-US">
                <a:latin typeface="Open Sans"/>
                <a:ea typeface="Open Sans"/>
                <a:cs typeface="Open Sans"/>
              </a:rPr>
              <a:t>The Request is handed off to your Internet Service Provider (ISP) (like CenturyLink or Comcast) and they send it through the Internet, mostly a series of wires and fiber optic cables, to the Server</a:t>
            </a:r>
          </a:p>
          <a:p>
            <a:pPr>
              <a:buAutoNum type="arabicPeriod"/>
            </a:pPr>
            <a:endParaRPr lang="en-US">
              <a:latin typeface="Open Sans"/>
              <a:ea typeface="Open Sans"/>
              <a:cs typeface="Open Sans"/>
            </a:endParaRPr>
          </a:p>
          <a:p>
            <a:pPr>
              <a:buAutoNum type="arabicPeriod"/>
            </a:pPr>
            <a:r>
              <a:rPr lang="en-US">
                <a:latin typeface="Open Sans"/>
                <a:ea typeface="Open Sans"/>
                <a:cs typeface="Open Sans"/>
              </a:rPr>
              <a:t>The Server reads the Request. It knows how to read it because it is formatted as an </a:t>
            </a:r>
            <a:r>
              <a:rPr lang="en-US" b="1">
                <a:latin typeface="Open Sans"/>
                <a:ea typeface="Open Sans"/>
                <a:cs typeface="Open Sans"/>
              </a:rPr>
              <a:t>HTTP Request</a:t>
            </a:r>
            <a:r>
              <a:rPr lang="en-US">
                <a:latin typeface="Open Sans"/>
                <a:ea typeface="Open Sans"/>
                <a:cs typeface="Open Sans"/>
              </a:rPr>
              <a:t>.</a:t>
            </a:r>
          </a:p>
          <a:p>
            <a:pPr>
              <a:buAutoNum type="arabicPeriod"/>
            </a:pPr>
            <a:endParaRPr lang="en-US">
              <a:latin typeface="Open Sans"/>
              <a:ea typeface="Open Sans"/>
              <a:cs typeface="Open Sans"/>
            </a:endParaRPr>
          </a:p>
          <a:p>
            <a:pPr>
              <a:buAutoNum type="arabicPeriod"/>
            </a:pPr>
            <a:r>
              <a:rPr lang="en-US">
                <a:latin typeface="Open Sans"/>
                <a:ea typeface="Open Sans"/>
                <a:cs typeface="Open Sans"/>
              </a:rPr>
              <a:t>The Server generates an </a:t>
            </a:r>
            <a:r>
              <a:rPr lang="en-US" b="1">
                <a:latin typeface="Open Sans"/>
                <a:ea typeface="Open Sans"/>
                <a:cs typeface="Open Sans"/>
              </a:rPr>
              <a:t>HTTP Response</a:t>
            </a:r>
            <a:r>
              <a:rPr lang="en-US">
                <a:latin typeface="Open Sans"/>
                <a:ea typeface="Open Sans"/>
                <a:cs typeface="Open Sans"/>
              </a:rPr>
              <a:t> to that Request.</a:t>
            </a:r>
          </a:p>
          <a:p>
            <a:pPr>
              <a:buAutoNum type="arabicPeriod"/>
            </a:pPr>
            <a:endParaRPr lang="en-US">
              <a:latin typeface="Open Sans"/>
              <a:ea typeface="Open Sans"/>
              <a:cs typeface="Open Sans"/>
            </a:endParaRPr>
          </a:p>
          <a:p>
            <a:pPr>
              <a:buAutoNum type="arabicPeriod"/>
            </a:pPr>
            <a:r>
              <a:rPr lang="en-US">
                <a:latin typeface="Open Sans"/>
                <a:ea typeface="Open Sans"/>
                <a:cs typeface="Open Sans"/>
              </a:rPr>
              <a:t>The server hands the Response off to their ISP and it goes through the internet to arrive at your computer.</a:t>
            </a:r>
          </a:p>
          <a:p>
            <a:pPr>
              <a:buAutoNum type="arabicPeriod"/>
            </a:pPr>
            <a:endParaRPr lang="en-US">
              <a:latin typeface="Open Sans"/>
              <a:ea typeface="Open Sans"/>
              <a:cs typeface="Open Sans"/>
            </a:endParaRPr>
          </a:p>
          <a:p>
            <a:pPr>
              <a:buAutoNum type="arabicPeriod"/>
            </a:pPr>
            <a:r>
              <a:rPr lang="en-US">
                <a:latin typeface="Open Sans"/>
                <a:ea typeface="Open Sans"/>
                <a:cs typeface="Open Sans"/>
              </a:rPr>
              <a:t>Your browser reads the Response. It knows how to read it because it is formatted as an </a:t>
            </a:r>
            <a:r>
              <a:rPr lang="en-US" b="1">
                <a:latin typeface="Open Sans"/>
                <a:ea typeface="Open Sans"/>
                <a:cs typeface="Open Sans"/>
              </a:rPr>
              <a:t>HTTP Response</a:t>
            </a:r>
            <a:r>
              <a:rPr lang="en-US">
                <a:latin typeface="Open Sans"/>
                <a:ea typeface="Open Sans"/>
                <a:cs typeface="Open Sans"/>
              </a:rPr>
              <a:t>.</a:t>
            </a:r>
          </a:p>
          <a:p>
            <a:pPr>
              <a:buAutoNum type="arabicPeriod"/>
            </a:pPr>
            <a:endParaRPr lang="en-US">
              <a:latin typeface="Open Sans"/>
              <a:ea typeface="Open Sans"/>
              <a:cs typeface="Open Sans"/>
            </a:endParaRPr>
          </a:p>
          <a:p>
            <a:pPr>
              <a:buAutoNum type="arabicPeriod"/>
            </a:pPr>
            <a:r>
              <a:rPr lang="en-US">
                <a:latin typeface="Open Sans"/>
                <a:ea typeface="Open Sans"/>
                <a:cs typeface="Open Sans"/>
              </a:rPr>
              <a:t>Your browser displays the data on your machine.</a:t>
            </a:r>
          </a:p>
        </p:txBody>
      </p:sp>
    </p:spTree>
    <p:extLst>
      <p:ext uri="{BB962C8B-B14F-4D97-AF65-F5344CB8AC3E}">
        <p14:creationId xmlns:p14="http://schemas.microsoft.com/office/powerpoint/2010/main" val="2918643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22298" r="22298"/>
          <a:stretch>
            <a:fillRect/>
          </a:stretch>
        </p:blipFill>
        <p:spPr/>
      </p:pic>
    </p:spTree>
    <p:extLst>
      <p:ext uri="{BB962C8B-B14F-4D97-AF65-F5344CB8AC3E}">
        <p14:creationId xmlns:p14="http://schemas.microsoft.com/office/powerpoint/2010/main" val="9725841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4</Slides>
  <Notes>2</Notes>
  <HiddenSlides>0</HiddenSlide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Web Request Life Cycle</vt:lpstr>
      <vt:lpstr>Steps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Synergy</dc:title>
  <dc:creator>Hemalatha Manu Anand</dc:creator>
  <cp:revision>1</cp:revision>
  <dcterms:created xsi:type="dcterms:W3CDTF">2020-06-30T04:13:35Z</dcterms:created>
  <dcterms:modified xsi:type="dcterms:W3CDTF">2022-04-02T04:14:14Z</dcterms:modified>
</cp:coreProperties>
</file>