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7" r:id="rId2"/>
    <p:sldId id="281" r:id="rId3"/>
    <p:sldId id="260" r:id="rId4"/>
    <p:sldId id="279" r:id="rId5"/>
    <p:sldId id="278" r:id="rId6"/>
    <p:sldId id="27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EC9A01-492F-421C-B131-B625130B662B}" v="182" dt="2022-04-02T04:16:59.309"/>
    <p1510:client id="{C6F817EF-1D36-47D8-80BE-84134CEB95CD}" v="13" dt="2022-04-02T04:07:13.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nacious WD" userId="868c53c216357a12" providerId="Windows Live" clId="Web-{6EEC9A01-492F-421C-B131-B625130B662B}"/>
    <pc:docChg chg="delSld modSld sldOrd">
      <pc:chgData name="Tenacious WD" userId="868c53c216357a12" providerId="Windows Live" clId="Web-{6EEC9A01-492F-421C-B131-B625130B662B}" dt="2022-04-02T04:16:59.309" v="114"/>
      <pc:docMkLst>
        <pc:docMk/>
      </pc:docMkLst>
      <pc:sldChg chg="addSp delSp modSp">
        <pc:chgData name="Tenacious WD" userId="868c53c216357a12" providerId="Windows Live" clId="Web-{6EEC9A01-492F-421C-B131-B625130B662B}" dt="2022-04-02T04:09:42.130" v="29" actId="1076"/>
        <pc:sldMkLst>
          <pc:docMk/>
          <pc:sldMk cId="3027967980" sldId="257"/>
        </pc:sldMkLst>
        <pc:spChg chg="add mod">
          <ac:chgData name="Tenacious WD" userId="868c53c216357a12" providerId="Windows Live" clId="Web-{6EEC9A01-492F-421C-B131-B625130B662B}" dt="2022-04-02T04:09:42.130" v="29" actId="1076"/>
          <ac:spMkLst>
            <pc:docMk/>
            <pc:sldMk cId="3027967980" sldId="257"/>
            <ac:spMk id="4" creationId="{CEC1E9D0-262C-2ADC-8F82-0B1CE2B73638}"/>
          </ac:spMkLst>
        </pc:spChg>
        <pc:spChg chg="del">
          <ac:chgData name="Tenacious WD" userId="868c53c216357a12" providerId="Windows Live" clId="Web-{6EEC9A01-492F-421C-B131-B625130B662B}" dt="2022-04-02T04:08:29.348" v="0"/>
          <ac:spMkLst>
            <pc:docMk/>
            <pc:sldMk cId="3027967980" sldId="257"/>
            <ac:spMk id="5" creationId="{376FD1C5-A518-4BB6-BCCA-9E09DFBBF8F6}"/>
          </ac:spMkLst>
        </pc:spChg>
        <pc:picChg chg="add mod ord modCrop">
          <ac:chgData name="Tenacious WD" userId="868c53c216357a12" providerId="Windows Live" clId="Web-{6EEC9A01-492F-421C-B131-B625130B662B}" dt="2022-04-02T04:08:40.239" v="3" actId="1076"/>
          <ac:picMkLst>
            <pc:docMk/>
            <pc:sldMk cId="3027967980" sldId="257"/>
            <ac:picMk id="3" creationId="{5B8A4D4B-E998-53C2-742C-9100F852DCE5}"/>
          </ac:picMkLst>
        </pc:picChg>
      </pc:sldChg>
      <pc:sldChg chg="addSp modSp">
        <pc:chgData name="Tenacious WD" userId="868c53c216357a12" providerId="Windows Live" clId="Web-{6EEC9A01-492F-421C-B131-B625130B662B}" dt="2022-04-02T04:11:17.788" v="70" actId="1076"/>
        <pc:sldMkLst>
          <pc:docMk/>
          <pc:sldMk cId="1676885948" sldId="260"/>
        </pc:sldMkLst>
        <pc:spChg chg="mod">
          <ac:chgData name="Tenacious WD" userId="868c53c216357a12" providerId="Windows Live" clId="Web-{6EEC9A01-492F-421C-B131-B625130B662B}" dt="2022-04-02T04:10:13.584" v="58" actId="20577"/>
          <ac:spMkLst>
            <pc:docMk/>
            <pc:sldMk cId="1676885948" sldId="260"/>
            <ac:spMk id="2" creationId="{00000000-0000-0000-0000-000000000000}"/>
          </ac:spMkLst>
        </pc:spChg>
        <pc:spChg chg="add mod">
          <ac:chgData name="Tenacious WD" userId="868c53c216357a12" providerId="Windows Live" clId="Web-{6EEC9A01-492F-421C-B131-B625130B662B}" dt="2022-04-02T04:11:02.585" v="65" actId="20577"/>
          <ac:spMkLst>
            <pc:docMk/>
            <pc:sldMk cId="1676885948" sldId="260"/>
            <ac:spMk id="3" creationId="{DC6E7EAF-878F-0314-CB92-2361F2CC5D4E}"/>
          </ac:spMkLst>
        </pc:spChg>
        <pc:picChg chg="add mod">
          <ac:chgData name="Tenacious WD" userId="868c53c216357a12" providerId="Windows Live" clId="Web-{6EEC9A01-492F-421C-B131-B625130B662B}" dt="2022-04-02T04:11:17.788" v="70" actId="1076"/>
          <ac:picMkLst>
            <pc:docMk/>
            <pc:sldMk cId="1676885948" sldId="260"/>
            <ac:picMk id="4" creationId="{9975E109-F687-9417-8A24-7B1907F2D35C}"/>
          </ac:picMkLst>
        </pc:picChg>
      </pc:sldChg>
      <pc:sldChg chg="addSp delSp modSp">
        <pc:chgData name="Tenacious WD" userId="868c53c216357a12" providerId="Windows Live" clId="Web-{6EEC9A01-492F-421C-B131-B625130B662B}" dt="2022-04-02T04:14:05.681" v="93" actId="20577"/>
        <pc:sldMkLst>
          <pc:docMk/>
          <pc:sldMk cId="1917251404" sldId="278"/>
        </pc:sldMkLst>
        <pc:spChg chg="mod">
          <ac:chgData name="Tenacious WD" userId="868c53c216357a12" providerId="Windows Live" clId="Web-{6EEC9A01-492F-421C-B131-B625130B662B}" dt="2022-04-02T04:14:05.681" v="93" actId="20577"/>
          <ac:spMkLst>
            <pc:docMk/>
            <pc:sldMk cId="1917251404" sldId="278"/>
            <ac:spMk id="2" creationId="{00000000-0000-0000-0000-000000000000}"/>
          </ac:spMkLst>
        </pc:spChg>
        <pc:spChg chg="del">
          <ac:chgData name="Tenacious WD" userId="868c53c216357a12" providerId="Windows Live" clId="Web-{6EEC9A01-492F-421C-B131-B625130B662B}" dt="2022-04-02T04:12:53.133" v="82"/>
          <ac:spMkLst>
            <pc:docMk/>
            <pc:sldMk cId="1917251404" sldId="278"/>
            <ac:spMk id="3" creationId="{00000000-0000-0000-0000-000000000000}"/>
          </ac:spMkLst>
        </pc:spChg>
        <pc:spChg chg="del">
          <ac:chgData name="Tenacious WD" userId="868c53c216357a12" providerId="Windows Live" clId="Web-{6EEC9A01-492F-421C-B131-B625130B662B}" dt="2022-04-02T04:12:51.680" v="80"/>
          <ac:spMkLst>
            <pc:docMk/>
            <pc:sldMk cId="1917251404" sldId="278"/>
            <ac:spMk id="5" creationId="{DDC85936-DD87-D54E-A868-F41671D10C91}"/>
          </ac:spMkLst>
        </pc:spChg>
        <pc:spChg chg="add mod">
          <ac:chgData name="Tenacious WD" userId="868c53c216357a12" providerId="Windows Live" clId="Web-{6EEC9A01-492F-421C-B131-B625130B662B}" dt="2022-04-02T04:13:48.322" v="91" actId="1076"/>
          <ac:spMkLst>
            <pc:docMk/>
            <pc:sldMk cId="1917251404" sldId="278"/>
            <ac:spMk id="7" creationId="{BAEF6108-5D19-6882-6A16-FB03A07AE7F3}"/>
          </ac:spMkLst>
        </pc:spChg>
        <pc:spChg chg="del">
          <ac:chgData name="Tenacious WD" userId="868c53c216357a12" providerId="Windows Live" clId="Web-{6EEC9A01-492F-421C-B131-B625130B662B}" dt="2022-04-02T04:12:52.493" v="81"/>
          <ac:spMkLst>
            <pc:docMk/>
            <pc:sldMk cId="1917251404" sldId="278"/>
            <ac:spMk id="8" creationId="{00000000-0000-0000-0000-000000000000}"/>
          </ac:spMkLst>
        </pc:spChg>
        <pc:spChg chg="del">
          <ac:chgData name="Tenacious WD" userId="868c53c216357a12" providerId="Windows Live" clId="Web-{6EEC9A01-492F-421C-B131-B625130B662B}" dt="2022-04-02T04:12:53.993" v="83"/>
          <ac:spMkLst>
            <pc:docMk/>
            <pc:sldMk cId="1917251404" sldId="278"/>
            <ac:spMk id="11" creationId="{00000000-0000-0000-0000-000000000000}"/>
          </ac:spMkLst>
        </pc:spChg>
        <pc:picChg chg="add mod">
          <ac:chgData name="Tenacious WD" userId="868c53c216357a12" providerId="Windows Live" clId="Web-{6EEC9A01-492F-421C-B131-B625130B662B}" dt="2022-04-02T04:13:08.087" v="87" actId="1076"/>
          <ac:picMkLst>
            <pc:docMk/>
            <pc:sldMk cId="1917251404" sldId="278"/>
            <ac:picMk id="4" creationId="{6D38768B-334F-E3C1-CA9D-61E951972DB2}"/>
          </ac:picMkLst>
        </pc:picChg>
      </pc:sldChg>
      <pc:sldChg chg="addSp delSp modSp">
        <pc:chgData name="Tenacious WD" userId="868c53c216357a12" providerId="Windows Live" clId="Web-{6EEC9A01-492F-421C-B131-B625130B662B}" dt="2022-04-02T04:12:19.289" v="79" actId="1076"/>
        <pc:sldMkLst>
          <pc:docMk/>
          <pc:sldMk cId="2918643661" sldId="279"/>
        </pc:sldMkLst>
        <pc:spChg chg="mod">
          <ac:chgData name="Tenacious WD" userId="868c53c216357a12" providerId="Windows Live" clId="Web-{6EEC9A01-492F-421C-B131-B625130B662B}" dt="2022-04-02T04:11:35.882" v="74" actId="20577"/>
          <ac:spMkLst>
            <pc:docMk/>
            <pc:sldMk cId="2918643661" sldId="279"/>
            <ac:spMk id="2" creationId="{00000000-0000-0000-0000-000000000000}"/>
          </ac:spMkLst>
        </pc:spChg>
        <pc:spChg chg="add mod">
          <ac:chgData name="Tenacious WD" userId="868c53c216357a12" providerId="Windows Live" clId="Web-{6EEC9A01-492F-421C-B131-B625130B662B}" dt="2022-04-02T04:12:19.289" v="79" actId="1076"/>
          <ac:spMkLst>
            <pc:docMk/>
            <pc:sldMk cId="2918643661" sldId="279"/>
            <ac:spMk id="4" creationId="{8F7BDEB5-8E07-C5B9-D8D4-FB5D76DBC1E8}"/>
          </ac:spMkLst>
        </pc:spChg>
        <pc:spChg chg="del">
          <ac:chgData name="Tenacious WD" userId="868c53c216357a12" providerId="Windows Live" clId="Web-{6EEC9A01-492F-421C-B131-B625130B662B}" dt="2022-04-02T04:11:23.429" v="71"/>
          <ac:spMkLst>
            <pc:docMk/>
            <pc:sldMk cId="2918643661" sldId="279"/>
            <ac:spMk id="8" creationId="{00000000-0000-0000-0000-000000000000}"/>
          </ac:spMkLst>
        </pc:spChg>
      </pc:sldChg>
      <pc:sldChg chg="addSp modSp ord">
        <pc:chgData name="Tenacious WD" userId="868c53c216357a12" providerId="Windows Live" clId="Web-{6EEC9A01-492F-421C-B131-B625130B662B}" dt="2022-04-02T04:16:16.855" v="111" actId="1076"/>
        <pc:sldMkLst>
          <pc:docMk/>
          <pc:sldMk cId="3155930527" sldId="281"/>
        </pc:sldMkLst>
        <pc:spChg chg="add mod">
          <ac:chgData name="Tenacious WD" userId="868c53c216357a12" providerId="Windows Live" clId="Web-{6EEC9A01-492F-421C-B131-B625130B662B}" dt="2022-04-02T04:15:29.042" v="103" actId="20577"/>
          <ac:spMkLst>
            <pc:docMk/>
            <pc:sldMk cId="3155930527" sldId="281"/>
            <ac:spMk id="3" creationId="{837987FE-1A6D-669A-A408-8F6AF303CCC4}"/>
          </ac:spMkLst>
        </pc:spChg>
        <pc:spChg chg="add mod">
          <ac:chgData name="Tenacious WD" userId="868c53c216357a12" providerId="Windows Live" clId="Web-{6EEC9A01-492F-421C-B131-B625130B662B}" dt="2022-04-02T04:15:56.167" v="107" actId="1076"/>
          <ac:spMkLst>
            <pc:docMk/>
            <pc:sldMk cId="3155930527" sldId="281"/>
            <ac:spMk id="4" creationId="{80EABAF4-BE8A-D3A1-1287-C4D19E5AD023}"/>
          </ac:spMkLst>
        </pc:spChg>
        <pc:picChg chg="add mod">
          <ac:chgData name="Tenacious WD" userId="868c53c216357a12" providerId="Windows Live" clId="Web-{6EEC9A01-492F-421C-B131-B625130B662B}" dt="2022-04-02T04:16:16.855" v="111" actId="1076"/>
          <ac:picMkLst>
            <pc:docMk/>
            <pc:sldMk cId="3155930527" sldId="281"/>
            <ac:picMk id="5" creationId="{1AF44FAB-06A5-0B92-1C37-9F12C14DE59A}"/>
          </ac:picMkLst>
        </pc:picChg>
      </pc:sldChg>
      <pc:sldChg chg="del">
        <pc:chgData name="Tenacious WD" userId="868c53c216357a12" providerId="Windows Live" clId="Web-{6EEC9A01-492F-421C-B131-B625130B662B}" dt="2022-04-02T04:16:55.809" v="112"/>
        <pc:sldMkLst>
          <pc:docMk/>
          <pc:sldMk cId="408878482" sldId="282"/>
        </pc:sldMkLst>
      </pc:sldChg>
      <pc:sldChg chg="del">
        <pc:chgData name="Tenacious WD" userId="868c53c216357a12" providerId="Windows Live" clId="Web-{6EEC9A01-492F-421C-B131-B625130B662B}" dt="2022-04-02T04:16:59.309" v="114"/>
        <pc:sldMkLst>
          <pc:docMk/>
          <pc:sldMk cId="1687402724" sldId="283"/>
        </pc:sldMkLst>
      </pc:sldChg>
      <pc:sldChg chg="del">
        <pc:chgData name="Tenacious WD" userId="868c53c216357a12" providerId="Windows Live" clId="Web-{6EEC9A01-492F-421C-B131-B625130B662B}" dt="2022-04-02T04:16:57.700" v="113"/>
        <pc:sldMkLst>
          <pc:docMk/>
          <pc:sldMk cId="3998464545" sldId="286"/>
        </pc:sldMkLst>
      </pc:sldChg>
      <pc:sldChg chg="del ord">
        <pc:chgData name="Tenacious WD" userId="868c53c216357a12" providerId="Windows Live" clId="Web-{6EEC9A01-492F-421C-B131-B625130B662B}" dt="2022-04-02T04:14:55.620" v="95"/>
        <pc:sldMkLst>
          <pc:docMk/>
          <pc:sldMk cId="848482602" sldId="287"/>
        </pc:sldMkLst>
      </pc:sldChg>
    </pc:docChg>
  </pc:docChgLst>
  <pc:docChgLst>
    <pc:chgData name="Tenacious WD" userId="868c53c216357a12" providerId="Windows Live" clId="Web-{C6F817EF-1D36-47D8-80BE-84134CEB95CD}"/>
    <pc:docChg chg="modSld">
      <pc:chgData name="Tenacious WD" userId="868c53c216357a12" providerId="Windows Live" clId="Web-{C6F817EF-1D36-47D8-80BE-84134CEB95CD}" dt="2022-04-02T04:07:12.586" v="8" actId="20577"/>
      <pc:docMkLst>
        <pc:docMk/>
      </pc:docMkLst>
      <pc:sldChg chg="modSp">
        <pc:chgData name="Tenacious WD" userId="868c53c216357a12" providerId="Windows Live" clId="Web-{C6F817EF-1D36-47D8-80BE-84134CEB95CD}" dt="2022-04-02T04:07:12.586" v="8" actId="20577"/>
        <pc:sldMkLst>
          <pc:docMk/>
          <pc:sldMk cId="3027967980" sldId="257"/>
        </pc:sldMkLst>
        <pc:spChg chg="mod">
          <ac:chgData name="Tenacious WD" userId="868c53c216357a12" providerId="Windows Live" clId="Web-{C6F817EF-1D36-47D8-80BE-84134CEB95CD}" dt="2022-04-02T04:07:12.586" v="8" actId="20577"/>
          <ac:spMkLst>
            <pc:docMk/>
            <pc:sldMk cId="3027967980" sldId="257"/>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8C692-5CE6-0540-AC01-6407800CC529}"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A6E64-EA6B-144B-94DB-0E60C4F35858}" type="slidenum">
              <a:rPr lang="en-US" smtClean="0"/>
              <a:t>‹#›</a:t>
            </a:fld>
            <a:endParaRPr lang="en-US"/>
          </a:p>
        </p:txBody>
      </p:sp>
    </p:spTree>
    <p:extLst>
      <p:ext uri="{BB962C8B-B14F-4D97-AF65-F5344CB8AC3E}">
        <p14:creationId xmlns:p14="http://schemas.microsoft.com/office/powerpoint/2010/main" val="5560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10"/>
          </p:nvPr>
        </p:nvSpPr>
        <p:spPr/>
        <p:txBody>
          <a:bodyPr/>
          <a:lstStyle/>
          <a:p>
            <a:fld id="{D2CE19CD-2A84-A345-96E6-222E4F41D16D}" type="slidenum">
              <a:rPr lang="pl-PL" smtClean="0"/>
              <a:t>3</a:t>
            </a:fld>
            <a:endParaRPr lang="pl-PL"/>
          </a:p>
        </p:txBody>
      </p:sp>
    </p:spTree>
    <p:extLst>
      <p:ext uri="{BB962C8B-B14F-4D97-AF65-F5344CB8AC3E}">
        <p14:creationId xmlns:p14="http://schemas.microsoft.com/office/powerpoint/2010/main" val="256613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This slide is</a:t>
            </a:r>
            <a:r>
              <a:rPr lang="en-US" b="0" baseline="0"/>
              <a:t> only for the trainer… You can display the poll from GTM and after the poll is taken, share the result, connect the poll result with the topic. Once done, you can hide the poll so that the PPT is visible. </a:t>
            </a:r>
          </a:p>
          <a:p>
            <a:endParaRPr lang="en-US" b="0" baseline="0"/>
          </a:p>
          <a:p>
            <a:r>
              <a:rPr lang="en-US" b="0" baseline="0"/>
              <a:t>I have created the poll in the GTM webinar.</a:t>
            </a:r>
            <a:endParaRPr lang="en-US" b="0"/>
          </a:p>
        </p:txBody>
      </p:sp>
      <p:sp>
        <p:nvSpPr>
          <p:cNvPr id="4" name="Slide Number Placeholder 3"/>
          <p:cNvSpPr>
            <a:spLocks noGrp="1"/>
          </p:cNvSpPr>
          <p:nvPr>
            <p:ph type="sldNum" sz="quarter" idx="10"/>
          </p:nvPr>
        </p:nvSpPr>
        <p:spPr/>
        <p:txBody>
          <a:bodyPr/>
          <a:lstStyle/>
          <a:p>
            <a:fld id="{D2CE19CD-2A84-A345-96E6-222E4F41D16D}" type="slidenum">
              <a:rPr lang="pl-PL" smtClean="0"/>
              <a:t>4</a:t>
            </a:fld>
            <a:endParaRPr lang="pl-PL"/>
          </a:p>
        </p:txBody>
      </p:sp>
    </p:spTree>
    <p:extLst>
      <p:ext uri="{BB962C8B-B14F-4D97-AF65-F5344CB8AC3E}">
        <p14:creationId xmlns:p14="http://schemas.microsoft.com/office/powerpoint/2010/main" val="2169763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10"/>
          </p:nvPr>
        </p:nvSpPr>
        <p:spPr/>
        <p:txBody>
          <a:bodyPr/>
          <a:lstStyle/>
          <a:p>
            <a:fld id="{D2CE19CD-2A84-A345-96E6-222E4F41D16D}" type="slidenum">
              <a:rPr lang="pl-PL" smtClean="0"/>
              <a:t>5</a:t>
            </a:fld>
            <a:endParaRPr lang="pl-PL"/>
          </a:p>
        </p:txBody>
      </p:sp>
    </p:spTree>
    <p:extLst>
      <p:ext uri="{BB962C8B-B14F-4D97-AF65-F5344CB8AC3E}">
        <p14:creationId xmlns:p14="http://schemas.microsoft.com/office/powerpoint/2010/main" val="2222335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FE51-C0F1-1D42-B73F-01C09E05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3BDE6-8AFD-BA43-8892-C61848E7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AA151-AEFE-4049-A258-77C6BC0A3F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6C0802E-607A-4749-A61F-4C33EC60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F85DE-C0B9-FE43-91C7-2864AD32782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39398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113-E3D8-E842-959C-CF47E210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52F2F-3041-7745-BDA1-2799FA038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B9BE6-ADE0-C14E-BFC4-211E7F3F76E2}"/>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2A3CB5B5-61B2-6641-A7FE-050390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A36F-D4C5-D94B-8C7C-512C1797CF40}"/>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02750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92F32-EECC-6448-910E-1CB6BB32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55B58-155A-A745-86A5-20ECD92BE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ABDB-F7F7-874C-85C4-6D6BEDBABF35}"/>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15F21BF4-A480-E54F-9C7F-1BF4FACD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0CDB-457D-2048-AE68-D461B4726FA7}"/>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424891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Prostokąt 10">
            <a:extLst>
              <a:ext uri="{FF2B5EF4-FFF2-40B4-BE49-F238E27FC236}">
                <a16:creationId xmlns:a16="http://schemas.microsoft.com/office/drawing/2014/main" id="{81B15575-45F3-B945-95AE-F5EA7EEB2382}"/>
              </a:ext>
            </a:extLst>
          </p:cNvPr>
          <p:cNvSpPr/>
          <p:nvPr userDrawn="1"/>
        </p:nvSpPr>
        <p:spPr>
          <a:xfrm>
            <a:off x="3870251" y="0"/>
            <a:ext cx="8321749"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3" name="Picture 2">
            <a:extLst>
              <a:ext uri="{FF2B5EF4-FFF2-40B4-BE49-F238E27FC236}">
                <a16:creationId xmlns:a16="http://schemas.microsoft.com/office/drawing/2014/main" id="{4D9E4161-4A00-5044-9128-8CF67E311575}"/>
              </a:ext>
            </a:extLst>
          </p:cNvPr>
          <p:cNvPicPr>
            <a:picLocks noChangeAspect="1"/>
          </p:cNvPicPr>
          <p:nvPr userDrawn="1"/>
        </p:nvPicPr>
        <p:blipFill>
          <a:blip r:embed="rId2"/>
          <a:stretch>
            <a:fillRect/>
          </a:stretch>
        </p:blipFill>
        <p:spPr>
          <a:xfrm>
            <a:off x="6449165" y="5940036"/>
            <a:ext cx="3061754" cy="493831"/>
          </a:xfrm>
          <a:prstGeom prst="rect">
            <a:avLst/>
          </a:prstGeom>
        </p:spPr>
      </p:pic>
      <p:sp>
        <p:nvSpPr>
          <p:cNvPr id="15" name="Title 7"/>
          <p:cNvSpPr>
            <a:spLocks noGrp="1"/>
          </p:cNvSpPr>
          <p:nvPr>
            <p:ph type="title" hasCustomPrompt="1"/>
          </p:nvPr>
        </p:nvSpPr>
        <p:spPr>
          <a:xfrm>
            <a:off x="4852727" y="1392762"/>
            <a:ext cx="6304549" cy="1716778"/>
          </a:xfrm>
          <a:prstGeom prst="rect">
            <a:avLst/>
          </a:prstGeom>
          <a:noFill/>
        </p:spPr>
        <p:txBody>
          <a:bodyPr wrap="square" lIns="90704" tIns="45352" rIns="90704" bIns="45352" rtlCol="0" anchor="ctr" anchorCtr="0">
            <a:spAutoFit/>
          </a:bodyPr>
          <a:lstStyle>
            <a:lvl1pPr algn="ctr">
              <a:defRPr lang="uk-UA" sz="5867" b="1">
                <a:solidFill>
                  <a:schemeClr val="bg1"/>
                </a:solidFill>
                <a:latin typeface="Calibri" charset="0"/>
                <a:ea typeface="Calibri" charset="0"/>
                <a:cs typeface="Calibri" charset="0"/>
              </a:defRPr>
            </a:lvl1pPr>
          </a:lstStyle>
          <a:p>
            <a:pPr marL="0" lvl="0"/>
            <a:r>
              <a:rPr lang="pl-PL"/>
              <a:t>Presentation t</a:t>
            </a:r>
            <a:r>
              <a:rPr lang="en-US" err="1"/>
              <a:t>itle</a:t>
            </a:r>
            <a:r>
              <a:rPr lang="en-US"/>
              <a:t> </a:t>
            </a:r>
            <a:br>
              <a:rPr lang="en-US"/>
            </a:br>
            <a:r>
              <a:rPr lang="en-US"/>
              <a:t>goes here</a:t>
            </a:r>
            <a:endParaRPr lang="uk-UA"/>
          </a:p>
        </p:txBody>
      </p:sp>
      <p:sp>
        <p:nvSpPr>
          <p:cNvPr id="21" name="Symbol zastępczy tekstu 20"/>
          <p:cNvSpPr>
            <a:spLocks noGrp="1"/>
          </p:cNvSpPr>
          <p:nvPr>
            <p:ph type="body" sz="quarter" idx="13" hasCustomPrompt="1"/>
          </p:nvPr>
        </p:nvSpPr>
        <p:spPr>
          <a:xfrm>
            <a:off x="6316701" y="3628193"/>
            <a:ext cx="3304117" cy="1411816"/>
          </a:xfrm>
          <a:prstGeom prst="rect">
            <a:avLst/>
          </a:prstGeom>
        </p:spPr>
        <p:txBody>
          <a:bodyPr lIns="90704" tIns="45352" rIns="90704" bIns="45352" anchor="ctr" anchorCtr="0"/>
          <a:lstStyle>
            <a:lvl1pPr marL="0" indent="0" algn="ctr">
              <a:buFontTx/>
              <a:buNone/>
              <a:defRPr sz="2400" baseline="0">
                <a:solidFill>
                  <a:schemeClr val="bg1"/>
                </a:solidFill>
              </a:defRPr>
            </a:lvl1pPr>
            <a:lvl2pPr marL="453541" indent="0">
              <a:buFontTx/>
              <a:buNone/>
              <a:defRPr sz="2933" baseline="0">
                <a:solidFill>
                  <a:schemeClr val="tx2"/>
                </a:solidFill>
              </a:defRPr>
            </a:lvl2pPr>
            <a:lvl3pPr marL="907083" indent="0">
              <a:buFontTx/>
              <a:buNone/>
              <a:defRPr sz="2933" baseline="0">
                <a:solidFill>
                  <a:schemeClr val="tx2"/>
                </a:solidFill>
              </a:defRPr>
            </a:lvl3pPr>
            <a:lvl4pPr marL="1360625" indent="0">
              <a:buFontTx/>
              <a:buNone/>
              <a:defRPr sz="2933" baseline="0">
                <a:solidFill>
                  <a:schemeClr val="tx2"/>
                </a:solidFill>
              </a:defRPr>
            </a:lvl4pPr>
            <a:lvl5pPr marL="1814167" indent="0">
              <a:buFontTx/>
              <a:buNone/>
              <a:defRPr sz="2933" baseline="0">
                <a:solidFill>
                  <a:schemeClr val="tx2"/>
                </a:solidFill>
              </a:defRPr>
            </a:lvl5pPr>
          </a:lstStyle>
          <a:p>
            <a:pPr lvl="0"/>
            <a:r>
              <a:rPr lang="pl-PL" err="1"/>
              <a:t>Date</a:t>
            </a:r>
            <a:r>
              <a:rPr lang="pl-PL"/>
              <a:t> </a:t>
            </a:r>
            <a:r>
              <a:rPr lang="pl-PL" err="1"/>
              <a:t>goes</a:t>
            </a:r>
            <a:r>
              <a:rPr lang="pl-PL"/>
              <a:t> </a:t>
            </a:r>
            <a:r>
              <a:rPr lang="pl-PL" err="1"/>
              <a:t>here</a:t>
            </a:r>
            <a:endParaRPr lang="pl-PL"/>
          </a:p>
        </p:txBody>
      </p:sp>
      <p:sp>
        <p:nvSpPr>
          <p:cNvPr id="39" name="Picture Placeholder 38">
            <a:extLst>
              <a:ext uri="{FF2B5EF4-FFF2-40B4-BE49-F238E27FC236}">
                <a16:creationId xmlns:a16="http://schemas.microsoft.com/office/drawing/2014/main" id="{22A9AAEC-2B60-954B-96DD-3A14026F3288}"/>
              </a:ext>
            </a:extLst>
          </p:cNvPr>
          <p:cNvSpPr>
            <a:spLocks noGrp="1"/>
          </p:cNvSpPr>
          <p:nvPr>
            <p:ph type="pic" sz="quarter" idx="14"/>
          </p:nvPr>
        </p:nvSpPr>
        <p:spPr>
          <a:xfrm>
            <a:off x="0" y="0"/>
            <a:ext cx="3870325" cy="6858000"/>
          </a:xfrm>
          <a:prstGeom prst="rect">
            <a:avLst/>
          </a:prstGeom>
        </p:spPr>
        <p:txBody>
          <a:bodyPr lIns="90704" tIns="45352" rIns="90704" bIns="45352"/>
          <a:lstStyle/>
          <a:p>
            <a:endParaRPr lang="pl-PL"/>
          </a:p>
        </p:txBody>
      </p:sp>
    </p:spTree>
    <p:extLst>
      <p:ext uri="{BB962C8B-B14F-4D97-AF65-F5344CB8AC3E}">
        <p14:creationId xmlns:p14="http://schemas.microsoft.com/office/powerpoint/2010/main" val="9705941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DCB63A60-0A2F-DB4D-B049-C7C4FF8ED21D}"/>
              </a:ext>
            </a:extLst>
          </p:cNvPr>
          <p:cNvSpPr>
            <a:spLocks noGrp="1"/>
          </p:cNvSpPr>
          <p:nvPr>
            <p:ph type="title" hasCustomPrompt="1"/>
          </p:nvPr>
        </p:nvSpPr>
        <p:spPr>
          <a:xfrm>
            <a:off x="610397" y="546557"/>
            <a:ext cx="10645935" cy="507088"/>
          </a:xfrm>
          <a:prstGeom prst="rect">
            <a:avLst/>
          </a:prstGeom>
          <a:noFill/>
        </p:spPr>
        <p:txBody>
          <a:bodyPr wrap="square" lIns="90704" tIns="45352" rIns="90704" bIns="45352" rtlCol="0" anchor="ctr" anchorCtr="0">
            <a:spAutoFit/>
          </a:bodyPr>
          <a:lstStyle>
            <a:lvl1pPr>
              <a:defRPr lang="uk-UA" sz="3000" b="1">
                <a:latin typeface="Calibri" charset="0"/>
                <a:ea typeface="Calibri" charset="0"/>
                <a:cs typeface="Calibri" charset="0"/>
              </a:defRPr>
            </a:lvl1pPr>
          </a:lstStyle>
          <a:p>
            <a:pPr marL="0" lvl="0"/>
            <a:r>
              <a:rPr lang="en-US"/>
              <a:t>Title goes here</a:t>
            </a:r>
            <a:endParaRPr lang="uk-UA"/>
          </a:p>
        </p:txBody>
      </p:sp>
      <p:cxnSp>
        <p:nvCxnSpPr>
          <p:cNvPr id="13" name="Straight Connector 1">
            <a:extLst>
              <a:ext uri="{FF2B5EF4-FFF2-40B4-BE49-F238E27FC236}">
                <a16:creationId xmlns:a16="http://schemas.microsoft.com/office/drawing/2014/main" id="{CACEC802-F2DC-9F49-B96D-08F142BA932A}"/>
              </a:ext>
            </a:extLst>
          </p:cNvPr>
          <p:cNvCxnSpPr/>
          <p:nvPr userDrawn="1"/>
        </p:nvCxnSpPr>
        <p:spPr>
          <a:xfrm>
            <a:off x="469901" y="457200"/>
            <a:ext cx="0" cy="6858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id="{53F1C73B-9C31-DB47-9899-36D06AE8543C}"/>
              </a:ext>
            </a:extLst>
          </p:cNvPr>
          <p:cNvCxnSpPr/>
          <p:nvPr userDrawn="1"/>
        </p:nvCxnSpPr>
        <p:spPr>
          <a:xfrm>
            <a:off x="469901" y="6124657"/>
            <a:ext cx="0" cy="4953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5F9D735-6908-534F-80BC-360625B39C36}"/>
              </a:ext>
            </a:extLst>
          </p:cNvPr>
          <p:cNvPicPr>
            <a:picLocks noChangeAspect="1"/>
          </p:cNvPicPr>
          <p:nvPr userDrawn="1"/>
        </p:nvPicPr>
        <p:blipFill>
          <a:blip r:embed="rId2"/>
          <a:stretch>
            <a:fillRect/>
          </a:stretch>
        </p:blipFill>
        <p:spPr>
          <a:xfrm>
            <a:off x="693053" y="6124657"/>
            <a:ext cx="1604152" cy="483664"/>
          </a:xfrm>
          <a:prstGeom prst="rect">
            <a:avLst/>
          </a:prstGeom>
        </p:spPr>
      </p:pic>
      <p:sp>
        <p:nvSpPr>
          <p:cNvPr id="21" name="Prostokąt 6">
            <a:extLst>
              <a:ext uri="{FF2B5EF4-FFF2-40B4-BE49-F238E27FC236}">
                <a16:creationId xmlns:a16="http://schemas.microsoft.com/office/drawing/2014/main" id="{53E3127C-A33F-8C40-A146-CFE425A7D5CC}"/>
              </a:ext>
            </a:extLst>
          </p:cNvPr>
          <p:cNvSpPr/>
          <p:nvPr userDrawn="1"/>
        </p:nvSpPr>
        <p:spPr>
          <a:xfrm>
            <a:off x="11718789" y="0"/>
            <a:ext cx="473211"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22" name="Obraz 9">
            <a:extLst>
              <a:ext uri="{FF2B5EF4-FFF2-40B4-BE49-F238E27FC236}">
                <a16:creationId xmlns:a16="http://schemas.microsoft.com/office/drawing/2014/main" id="{EB4B66BA-85FB-2740-B8B5-E4B5CD2A30C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00730" y="200665"/>
            <a:ext cx="342333" cy="377146"/>
          </a:xfrm>
          <a:prstGeom prst="rect">
            <a:avLst/>
          </a:prstGeom>
        </p:spPr>
      </p:pic>
      <p:sp>
        <p:nvSpPr>
          <p:cNvPr id="23" name="Rectangle 22">
            <a:extLst>
              <a:ext uri="{FF2B5EF4-FFF2-40B4-BE49-F238E27FC236}">
                <a16:creationId xmlns:a16="http://schemas.microsoft.com/office/drawing/2014/main" id="{C61A9943-D89F-864D-B1A2-49D9072963BA}"/>
              </a:ext>
            </a:extLst>
          </p:cNvPr>
          <p:cNvSpPr/>
          <p:nvPr userDrawn="1"/>
        </p:nvSpPr>
        <p:spPr>
          <a:xfrm>
            <a:off x="11770366" y="6354321"/>
            <a:ext cx="404248" cy="348383"/>
          </a:xfrm>
          <a:prstGeom prst="rect">
            <a:avLst/>
          </a:prstGeom>
        </p:spPr>
        <p:txBody>
          <a:bodyPr wrap="none" lIns="60469" tIns="30235" rIns="60469" bIns="30235">
            <a:spAutoFit/>
          </a:bodyPr>
          <a:lstStyle/>
          <a:p>
            <a:fld id="{E5B4EB64-54DE-40F8-9354-51A55C032A93}" type="slidenum">
              <a:rPr lang="pl-PL" sz="1867" b="1" smtClean="0">
                <a:solidFill>
                  <a:schemeClr val="bg1"/>
                </a:solidFill>
              </a:rPr>
              <a:pPr/>
              <a:t>‹#›</a:t>
            </a:fld>
            <a:endParaRPr lang="pl-PL" sz="1200"/>
          </a:p>
        </p:txBody>
      </p:sp>
    </p:spTree>
    <p:extLst>
      <p:ext uri="{BB962C8B-B14F-4D97-AF65-F5344CB8AC3E}">
        <p14:creationId xmlns:p14="http://schemas.microsoft.com/office/powerpoint/2010/main" val="2054344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30" name="Prostokąt 10">
            <a:extLst>
              <a:ext uri="{FF2B5EF4-FFF2-40B4-BE49-F238E27FC236}">
                <a16:creationId xmlns:a16="http://schemas.microsoft.com/office/drawing/2014/main" id="{8B9F059C-04F3-8746-914A-2F23F849AB26}"/>
              </a:ext>
            </a:extLst>
          </p:cNvPr>
          <p:cNvSpPr/>
          <p:nvPr/>
        </p:nvSpPr>
        <p:spPr>
          <a:xfrm>
            <a:off x="1" y="0"/>
            <a:ext cx="7088373"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sp>
        <p:nvSpPr>
          <p:cNvPr id="34" name="Picture Placeholder 38">
            <a:extLst>
              <a:ext uri="{FF2B5EF4-FFF2-40B4-BE49-F238E27FC236}">
                <a16:creationId xmlns:a16="http://schemas.microsoft.com/office/drawing/2014/main" id="{C3DEE2CE-5ADA-914A-A6D4-402AC05FF6A9}"/>
              </a:ext>
            </a:extLst>
          </p:cNvPr>
          <p:cNvSpPr>
            <a:spLocks noGrp="1"/>
          </p:cNvSpPr>
          <p:nvPr>
            <p:ph type="pic" sz="quarter" idx="14"/>
          </p:nvPr>
        </p:nvSpPr>
        <p:spPr>
          <a:xfrm>
            <a:off x="7088372" y="0"/>
            <a:ext cx="5103629" cy="6858000"/>
          </a:xfrm>
          <a:prstGeom prst="rect">
            <a:avLst/>
          </a:prstGeom>
        </p:spPr>
        <p:txBody>
          <a:bodyPr/>
          <a:lstStyle/>
          <a:p>
            <a:r>
              <a:rPr lang="en-US"/>
              <a:t>Click icon to add picture</a:t>
            </a:r>
            <a:endParaRPr lang="pl-PL"/>
          </a:p>
        </p:txBody>
      </p:sp>
      <p:pic>
        <p:nvPicPr>
          <p:cNvPr id="27" name="Picture 26">
            <a:extLst>
              <a:ext uri="{FF2B5EF4-FFF2-40B4-BE49-F238E27FC236}">
                <a16:creationId xmlns:a16="http://schemas.microsoft.com/office/drawing/2014/main" id="{9D5E7584-F5F1-A84A-8BA2-03533636A742}"/>
              </a:ext>
            </a:extLst>
          </p:cNvPr>
          <p:cNvPicPr>
            <a:picLocks noChangeAspect="1"/>
          </p:cNvPicPr>
          <p:nvPr/>
        </p:nvPicPr>
        <p:blipFill>
          <a:blip r:embed="rId2"/>
          <a:stretch>
            <a:fillRect/>
          </a:stretch>
        </p:blipFill>
        <p:spPr>
          <a:xfrm>
            <a:off x="1635972" y="5130009"/>
            <a:ext cx="3816431" cy="615554"/>
          </a:xfrm>
          <a:prstGeom prst="rect">
            <a:avLst/>
          </a:prstGeom>
        </p:spPr>
      </p:pic>
      <p:sp>
        <p:nvSpPr>
          <p:cNvPr id="28" name="pole tekstowe 1">
            <a:extLst>
              <a:ext uri="{FF2B5EF4-FFF2-40B4-BE49-F238E27FC236}">
                <a16:creationId xmlns:a16="http://schemas.microsoft.com/office/drawing/2014/main" id="{1EBCD86C-CC45-DE44-BB25-964DCBBDDEA4}"/>
              </a:ext>
            </a:extLst>
          </p:cNvPr>
          <p:cNvSpPr txBox="1"/>
          <p:nvPr/>
        </p:nvSpPr>
        <p:spPr>
          <a:xfrm>
            <a:off x="2125234" y="1944817"/>
            <a:ext cx="3303045" cy="738169"/>
          </a:xfrm>
          <a:prstGeom prst="rect">
            <a:avLst/>
          </a:prstGeom>
          <a:noFill/>
        </p:spPr>
        <p:txBody>
          <a:bodyPr wrap="square" lIns="60469" tIns="30235" rIns="60469" bIns="30235" rtlCol="0">
            <a:spAutoFit/>
          </a:bodyPr>
          <a:lstStyle/>
          <a:p>
            <a:r>
              <a:rPr lang="en-US" sz="4400" b="1">
                <a:solidFill>
                  <a:schemeClr val="bg1"/>
                </a:solidFill>
                <a:latin typeface="+mj-lt"/>
              </a:rPr>
              <a:t>Thank you</a:t>
            </a:r>
            <a:endParaRPr lang="pl-PL" sz="4400" b="1">
              <a:solidFill>
                <a:schemeClr val="bg1"/>
              </a:solidFill>
              <a:latin typeface="+mj-lt"/>
            </a:endParaRPr>
          </a:p>
        </p:txBody>
      </p:sp>
      <p:sp>
        <p:nvSpPr>
          <p:cNvPr id="29" name="pole tekstowe 1">
            <a:extLst>
              <a:ext uri="{FF2B5EF4-FFF2-40B4-BE49-F238E27FC236}">
                <a16:creationId xmlns:a16="http://schemas.microsoft.com/office/drawing/2014/main" id="{C8ECBCAB-DBDC-2F41-A995-8A39A948BEC0}"/>
              </a:ext>
            </a:extLst>
          </p:cNvPr>
          <p:cNvSpPr txBox="1"/>
          <p:nvPr/>
        </p:nvSpPr>
        <p:spPr>
          <a:xfrm>
            <a:off x="2141543" y="2565005"/>
            <a:ext cx="3779161" cy="604927"/>
          </a:xfrm>
          <a:prstGeom prst="rect">
            <a:avLst/>
          </a:prstGeom>
          <a:noFill/>
        </p:spPr>
        <p:txBody>
          <a:bodyPr wrap="square" lIns="60469" tIns="30235" rIns="60469" bIns="30235" rtlCol="0">
            <a:spAutoFit/>
          </a:bodyPr>
          <a:lstStyle/>
          <a:p>
            <a:r>
              <a:rPr lang="pl-PL" sz="3534">
                <a:solidFill>
                  <a:schemeClr val="bg1"/>
                </a:solidFill>
              </a:rPr>
              <a:t>for </a:t>
            </a:r>
            <a:r>
              <a:rPr lang="pl-PL" sz="3534" err="1">
                <a:solidFill>
                  <a:schemeClr val="bg1"/>
                </a:solidFill>
              </a:rPr>
              <a:t>your</a:t>
            </a:r>
            <a:r>
              <a:rPr lang="pl-PL" sz="3534">
                <a:solidFill>
                  <a:schemeClr val="bg1"/>
                </a:solidFill>
              </a:rPr>
              <a:t> </a:t>
            </a:r>
            <a:r>
              <a:rPr lang="pl-PL" sz="3534" err="1">
                <a:solidFill>
                  <a:schemeClr val="bg1"/>
                </a:solidFill>
              </a:rPr>
              <a:t>time</a:t>
            </a:r>
            <a:endParaRPr lang="pl-PL" sz="3534">
              <a:solidFill>
                <a:schemeClr val="bg1"/>
              </a:solidFill>
            </a:endParaRPr>
          </a:p>
        </p:txBody>
      </p:sp>
    </p:spTree>
    <p:extLst>
      <p:ext uri="{BB962C8B-B14F-4D97-AF65-F5344CB8AC3E}">
        <p14:creationId xmlns:p14="http://schemas.microsoft.com/office/powerpoint/2010/main" val="36128745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E1AD-CBAA-4848-8B6D-F630CB5C5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3C08F-67AF-964D-AAF9-97DF2FA0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B1789-0EB2-9D4F-883E-9D2E70E6FAB6}"/>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C2352A64-4B0B-984B-B33B-94AD74A3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4E82B-61DE-AB40-A6AE-48171FB22491}"/>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39017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729-6AD2-2D43-BF32-7E8CE6875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65BF7-5C67-2F40-9A4A-82348A2FC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DCD2F-98E6-7C43-8636-C16BAC28259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B09252E-FEB9-BC4F-8922-019C05D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F5BB1-3726-6641-9F3F-FD61952E9E9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022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1C75-D54A-F34F-90AA-C8F7E223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A77E4-0C1E-284E-8350-6B5721F5D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A4C5F-ED64-C14B-8E79-E98E9AB2C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ED405B-3ED1-644B-881A-A904ED584EFD}"/>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2EC7CB19-2CC8-3E43-8735-849064AB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4952C-A5E9-8A46-9602-9EAEE2E6CDC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65629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97CC-597B-7A45-8479-B6A8D9ED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FE9AD-4AF3-CA49-8CEE-E5ECFAA97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0ACDE-ACC3-484B-8188-3344B3AA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88EBF-F9C4-5345-891A-B8D0E9BA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8E19B-E311-AD43-96E0-F990D73E9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7C03E-B4DC-B84B-8F32-81AD6FEFA6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8" name="Footer Placeholder 7">
            <a:extLst>
              <a:ext uri="{FF2B5EF4-FFF2-40B4-BE49-F238E27FC236}">
                <a16:creationId xmlns:a16="http://schemas.microsoft.com/office/drawing/2014/main" id="{E798CCF3-6249-6B4C-9F2C-B8220B10F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7DBEF-6C3E-4F49-9AA9-25F4D0ED4DA9}"/>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4156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80A4-22BE-CE4B-951C-84E43A2E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EFA9F-094E-844B-B146-8018F693941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4" name="Footer Placeholder 3">
            <a:extLst>
              <a:ext uri="{FF2B5EF4-FFF2-40B4-BE49-F238E27FC236}">
                <a16:creationId xmlns:a16="http://schemas.microsoft.com/office/drawing/2014/main" id="{D18FFBAB-9B6B-0949-9413-A1D5C8A46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01D0C-DEDF-3241-8D56-0ED8CDAD090D}"/>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12225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D4AEA-FB49-7B43-A8D7-6DCF73EFED98}"/>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3" name="Footer Placeholder 2">
            <a:extLst>
              <a:ext uri="{FF2B5EF4-FFF2-40B4-BE49-F238E27FC236}">
                <a16:creationId xmlns:a16="http://schemas.microsoft.com/office/drawing/2014/main" id="{F87AC87A-8233-904A-A4C3-21F62EFC5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4D83F-9E9B-E043-9925-EBB71DF7407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86306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7D2E-15DA-B947-92C8-70EEEE0F9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C49B2-A0AE-7645-9237-C8AF57CFA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40312-3DC8-8D47-954C-B69B786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554B-7E8D-A54F-88D7-3B30BEB02C70}"/>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52A6C95B-2886-EB4E-97CA-32B86F5C9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A6FED-D869-C24C-8B4D-4456F05AAFA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5123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0C29-15B3-424F-A769-6E769220E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F0A53-30F9-4F42-B64F-B1966DFA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56C46-EF1B-1044-B8AE-83D3BD0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06D8C-0F07-DF4C-9B42-7064FE34ED8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8C2D546B-1409-A546-9DFF-21B5927D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77FE8-33EA-534A-877C-6CE61FA85582}"/>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0060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4BE92-389B-0341-B6CB-DFC75319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CFD36-B6E1-3D46-871A-AE04116A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4BFA8-1493-1B43-A896-2DD3D63C9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3E9602DB-A231-A441-8A07-2D9F5DA83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D0E97-533E-584C-B315-8B57D756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F79-6540-2F4E-9250-0A9D95AD69B6}" type="slidenum">
              <a:rPr lang="en-US" smtClean="0"/>
              <a:t>‹#›</a:t>
            </a:fld>
            <a:endParaRPr lang="en-US"/>
          </a:p>
        </p:txBody>
      </p:sp>
    </p:spTree>
    <p:extLst>
      <p:ext uri="{BB962C8B-B14F-4D97-AF65-F5344CB8AC3E}">
        <p14:creationId xmlns:p14="http://schemas.microsoft.com/office/powerpoint/2010/main" val="217806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2611" y="1421310"/>
            <a:ext cx="7876673" cy="1712033"/>
          </a:xfrm>
        </p:spPr>
        <p:txBody>
          <a:bodyPr/>
          <a:lstStyle/>
          <a:p>
            <a:r>
              <a:rPr lang="en-US" sz="5850" b="0">
                <a:latin typeface="Calibri"/>
                <a:cs typeface="Calibri"/>
              </a:rPr>
              <a:t>WEB REQUEST LIFE CYCLE </a:t>
            </a:r>
            <a:endParaRPr lang="en-US" sz="5850" b="0"/>
          </a:p>
        </p:txBody>
      </p:sp>
      <p:pic>
        <p:nvPicPr>
          <p:cNvPr id="3" name="Picture 3">
            <a:extLst>
              <a:ext uri="{FF2B5EF4-FFF2-40B4-BE49-F238E27FC236}">
                <a16:creationId xmlns:a16="http://schemas.microsoft.com/office/drawing/2014/main" id="{5B8A4D4B-E998-53C2-742C-9100F852DCE5}"/>
              </a:ext>
            </a:extLst>
          </p:cNvPr>
          <p:cNvPicPr>
            <a:picLocks noGrp="1" noChangeAspect="1"/>
          </p:cNvPicPr>
          <p:nvPr>
            <p:ph type="pic" sz="quarter" idx="14"/>
          </p:nvPr>
        </p:nvPicPr>
        <p:blipFill rotWithShape="1">
          <a:blip r:embed="rId2"/>
          <a:srcRect l="21782" r="21782"/>
          <a:stretch/>
        </p:blipFill>
        <p:spPr>
          <a:xfrm>
            <a:off x="761162" y="1564886"/>
            <a:ext cx="2290493" cy="2290493"/>
          </a:xfrm>
        </p:spPr>
      </p:pic>
      <p:sp>
        <p:nvSpPr>
          <p:cNvPr id="4" name="TextBox 3">
            <a:extLst>
              <a:ext uri="{FF2B5EF4-FFF2-40B4-BE49-F238E27FC236}">
                <a16:creationId xmlns:a16="http://schemas.microsoft.com/office/drawing/2014/main" id="{CEC1E9D0-262C-2ADC-8F82-0B1CE2B73638}"/>
              </a:ext>
            </a:extLst>
          </p:cNvPr>
          <p:cNvSpPr txBox="1"/>
          <p:nvPr/>
        </p:nvSpPr>
        <p:spPr>
          <a:xfrm>
            <a:off x="986287" y="347357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solidFill>
                  <a:srgbClr val="7030A0"/>
                </a:solidFill>
                <a:cs typeface="Calibri"/>
              </a:rPr>
              <a:t>Tenacious</a:t>
            </a:r>
          </a:p>
        </p:txBody>
      </p:sp>
    </p:spTree>
    <p:extLst>
      <p:ext uri="{BB962C8B-B14F-4D97-AF65-F5344CB8AC3E}">
        <p14:creationId xmlns:p14="http://schemas.microsoft.com/office/powerpoint/2010/main" val="30279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C7BD-6F2F-5143-A996-D01CBF63184B}"/>
              </a:ext>
            </a:extLst>
          </p:cNvPr>
          <p:cNvSpPr>
            <a:spLocks noGrp="1"/>
          </p:cNvSpPr>
          <p:nvPr>
            <p:ph type="title"/>
          </p:nvPr>
        </p:nvSpPr>
        <p:spPr>
          <a:xfrm>
            <a:off x="773032" y="425297"/>
            <a:ext cx="10645935" cy="950286"/>
          </a:xfrm>
        </p:spPr>
        <p:txBody>
          <a:bodyPr/>
          <a:lstStyle/>
          <a:p>
            <a:br>
              <a:rPr lang="en-US" sz="3200"/>
            </a:br>
            <a:endParaRPr lang="en-US"/>
          </a:p>
        </p:txBody>
      </p:sp>
      <p:sp>
        <p:nvSpPr>
          <p:cNvPr id="3" name="TextBox 2">
            <a:extLst>
              <a:ext uri="{FF2B5EF4-FFF2-40B4-BE49-F238E27FC236}">
                <a16:creationId xmlns:a16="http://schemas.microsoft.com/office/drawing/2014/main" id="{837987FE-1A6D-669A-A408-8F6AF303CCC4}"/>
              </a:ext>
            </a:extLst>
          </p:cNvPr>
          <p:cNvSpPr txBox="1"/>
          <p:nvPr/>
        </p:nvSpPr>
        <p:spPr>
          <a:xfrm>
            <a:off x="770626" y="612475"/>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7030A0"/>
                </a:solidFill>
                <a:latin typeface="open sans"/>
                <a:ea typeface="open sans"/>
                <a:cs typeface="open sans"/>
              </a:rPr>
              <a:t>Website</a:t>
            </a:r>
            <a:endParaRPr lang="en-US" sz="2800">
              <a:solidFill>
                <a:srgbClr val="7030A0"/>
              </a:solidFill>
            </a:endParaRPr>
          </a:p>
        </p:txBody>
      </p:sp>
      <p:sp>
        <p:nvSpPr>
          <p:cNvPr id="4" name="TextBox 3">
            <a:extLst>
              <a:ext uri="{FF2B5EF4-FFF2-40B4-BE49-F238E27FC236}">
                <a16:creationId xmlns:a16="http://schemas.microsoft.com/office/drawing/2014/main" id="{80EABAF4-BE8A-D3A1-1287-C4D19E5AD023}"/>
              </a:ext>
            </a:extLst>
          </p:cNvPr>
          <p:cNvSpPr txBox="1"/>
          <p:nvPr/>
        </p:nvSpPr>
        <p:spPr>
          <a:xfrm>
            <a:off x="1503872" y="1230702"/>
            <a:ext cx="702765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12121"/>
                </a:solidFill>
                <a:latin typeface="open sans"/>
                <a:ea typeface="open sans"/>
                <a:cs typeface="open sans"/>
              </a:rPr>
              <a:t>Website is a collection of webpages which contains numerous types of information in the form of graphics templates, scripts, and contents (texts &amp; images). These web pages usually reside on a web server which is connected to the internet. Web Server is a computer which is used to store, process, and deliver webpages to the clients. Web Server is specially used to host the websites by Web Hosting Provider Company.</a:t>
            </a:r>
          </a:p>
          <a:p>
            <a:endParaRPr lang="en-US"/>
          </a:p>
        </p:txBody>
      </p:sp>
      <p:pic>
        <p:nvPicPr>
          <p:cNvPr id="5" name="Picture 5" descr="Diagram&#10;&#10;Description automatically generated">
            <a:extLst>
              <a:ext uri="{FF2B5EF4-FFF2-40B4-BE49-F238E27FC236}">
                <a16:creationId xmlns:a16="http://schemas.microsoft.com/office/drawing/2014/main" id="{1AF44FAB-06A5-0B92-1C37-9F12C14DE59A}"/>
              </a:ext>
            </a:extLst>
          </p:cNvPr>
          <p:cNvPicPr>
            <a:picLocks noChangeAspect="1"/>
          </p:cNvPicPr>
          <p:nvPr/>
        </p:nvPicPr>
        <p:blipFill>
          <a:blip r:embed="rId2"/>
          <a:stretch>
            <a:fillRect/>
          </a:stretch>
        </p:blipFill>
        <p:spPr>
          <a:xfrm>
            <a:off x="3804249" y="3196930"/>
            <a:ext cx="4310332" cy="2865159"/>
          </a:xfrm>
          <a:prstGeom prst="rect">
            <a:avLst/>
          </a:prstGeom>
        </p:spPr>
      </p:pic>
    </p:spTree>
    <p:extLst>
      <p:ext uri="{BB962C8B-B14F-4D97-AF65-F5344CB8AC3E}">
        <p14:creationId xmlns:p14="http://schemas.microsoft.com/office/powerpoint/2010/main" val="3155930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00">
                <a:solidFill>
                  <a:srgbClr val="7030A0"/>
                </a:solidFill>
                <a:latin typeface="Calibri"/>
                <a:cs typeface="Calibri"/>
              </a:rPr>
              <a:t>HTTP LIFE CYCLE</a:t>
            </a:r>
            <a:endParaRPr lang="en-US" sz="2900">
              <a:solidFill>
                <a:srgbClr val="7030A0"/>
              </a:solidFill>
            </a:endParaRPr>
          </a:p>
        </p:txBody>
      </p:sp>
      <p:sp>
        <p:nvSpPr>
          <p:cNvPr id="3" name="TextBox 2">
            <a:extLst>
              <a:ext uri="{FF2B5EF4-FFF2-40B4-BE49-F238E27FC236}">
                <a16:creationId xmlns:a16="http://schemas.microsoft.com/office/drawing/2014/main" id="{DC6E7EAF-878F-0314-CB92-2361F2CC5D4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4" name="Picture 4" descr="Diagram&#10;&#10;Description automatically generated">
            <a:extLst>
              <a:ext uri="{FF2B5EF4-FFF2-40B4-BE49-F238E27FC236}">
                <a16:creationId xmlns:a16="http://schemas.microsoft.com/office/drawing/2014/main" id="{9975E109-F687-9417-8A24-7B1907F2D35C}"/>
              </a:ext>
            </a:extLst>
          </p:cNvPr>
          <p:cNvPicPr>
            <a:picLocks noChangeAspect="1"/>
          </p:cNvPicPr>
          <p:nvPr/>
        </p:nvPicPr>
        <p:blipFill>
          <a:blip r:embed="rId3"/>
          <a:stretch>
            <a:fillRect/>
          </a:stretch>
        </p:blipFill>
        <p:spPr>
          <a:xfrm>
            <a:off x="2840966" y="1106055"/>
            <a:ext cx="5000444" cy="4717774"/>
          </a:xfrm>
          <a:prstGeom prst="rect">
            <a:avLst/>
          </a:prstGeom>
        </p:spPr>
      </p:pic>
    </p:spTree>
    <p:extLst>
      <p:ext uri="{BB962C8B-B14F-4D97-AF65-F5344CB8AC3E}">
        <p14:creationId xmlns:p14="http://schemas.microsoft.com/office/powerpoint/2010/main" val="167688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411078"/>
            <a:ext cx="10645935" cy="894887"/>
          </a:xfrm>
        </p:spPr>
        <p:txBody>
          <a:bodyPr/>
          <a:lstStyle/>
          <a:p>
            <a:r>
              <a:rPr lang="en-US" sz="2900">
                <a:solidFill>
                  <a:srgbClr val="7030A0"/>
                </a:solidFill>
                <a:latin typeface="Calibri"/>
                <a:cs typeface="Calibri"/>
              </a:rPr>
              <a:t>HTTP LIFE CYCLE</a:t>
            </a:r>
            <a:endParaRPr lang="en-US" sz="2900" b="0">
              <a:latin typeface="Calibri"/>
              <a:cs typeface="Calibri"/>
            </a:endParaRPr>
          </a:p>
          <a:p>
            <a:endParaRPr lang="en-US" sz="2900"/>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a:p>
        </p:txBody>
      </p:sp>
      <p:sp>
        <p:nvSpPr>
          <p:cNvPr id="3" name="Rounded Rectangle 2"/>
          <p:cNvSpPr/>
          <p:nvPr/>
        </p:nvSpPr>
        <p:spPr>
          <a:xfrm>
            <a:off x="585539" y="1218722"/>
            <a:ext cx="10274967" cy="1504426"/>
          </a:xfrm>
          <a:prstGeom prst="roundRect">
            <a:avLst/>
          </a:prstGeom>
          <a:noFill/>
          <a:ln w="6350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endParaRPr lang="en-US" sz="2133" b="1">
              <a:solidFill>
                <a:schemeClr val="tx1"/>
              </a:solidFill>
            </a:endParaRPr>
          </a:p>
        </p:txBody>
      </p:sp>
      <p:sp>
        <p:nvSpPr>
          <p:cNvPr id="4" name="TextBox 3">
            <a:extLst>
              <a:ext uri="{FF2B5EF4-FFF2-40B4-BE49-F238E27FC236}">
                <a16:creationId xmlns:a16="http://schemas.microsoft.com/office/drawing/2014/main" id="{8F7BDEB5-8E07-C5B9-D8D4-FB5D76DBC1E8}"/>
              </a:ext>
            </a:extLst>
          </p:cNvPr>
          <p:cNvSpPr txBox="1"/>
          <p:nvPr/>
        </p:nvSpPr>
        <p:spPr>
          <a:xfrm>
            <a:off x="2237117" y="1015041"/>
            <a:ext cx="796218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solidFill>
                  <a:srgbClr val="212121"/>
                </a:solidFill>
                <a:latin typeface="open sans"/>
                <a:ea typeface="open sans"/>
                <a:cs typeface="open sans"/>
              </a:rPr>
              <a:t>Web Browser submits the request to the server after creating a socket in local progress.</a:t>
            </a:r>
          </a:p>
          <a:p>
            <a:pPr>
              <a:buChar char="•"/>
            </a:pPr>
            <a:r>
              <a:rPr lang="en-US">
                <a:solidFill>
                  <a:srgbClr val="212121"/>
                </a:solidFill>
                <a:latin typeface="open sans"/>
                <a:ea typeface="open sans"/>
                <a:cs typeface="open sans"/>
              </a:rPr>
              <a:t>The http server waits for the request to come on socket i.e. port-80.</a:t>
            </a:r>
          </a:p>
          <a:p>
            <a:pPr>
              <a:buChar char="•"/>
            </a:pPr>
            <a:r>
              <a:rPr lang="en-US">
                <a:solidFill>
                  <a:srgbClr val="212121"/>
                </a:solidFill>
                <a:latin typeface="open sans"/>
                <a:ea typeface="open sans"/>
                <a:cs typeface="open sans"/>
              </a:rPr>
              <a:t>The web browser translates the yahoo.com to an IP address if it does not knows it.</a:t>
            </a:r>
          </a:p>
          <a:p>
            <a:pPr>
              <a:buChar char="•"/>
            </a:pPr>
            <a:r>
              <a:rPr lang="en-US">
                <a:solidFill>
                  <a:srgbClr val="212121"/>
                </a:solidFill>
                <a:latin typeface="open sans"/>
                <a:ea typeface="open sans"/>
                <a:cs typeface="open sans"/>
              </a:rPr>
              <a:t>If the web browser does not recognize the address it contacts a DNS Server to resolve the name.</a:t>
            </a:r>
          </a:p>
          <a:p>
            <a:pPr>
              <a:buChar char="•"/>
            </a:pPr>
            <a:r>
              <a:rPr lang="en-US">
                <a:solidFill>
                  <a:srgbClr val="212121"/>
                </a:solidFill>
                <a:latin typeface="open sans"/>
                <a:ea typeface="open sans"/>
                <a:cs typeface="open sans"/>
              </a:rPr>
              <a:t>The browser will open a TCP connection to the IP address of yahoo.com and send a HTTP GET request over.</a:t>
            </a:r>
          </a:p>
          <a:p>
            <a:pPr>
              <a:buChar char="•"/>
            </a:pPr>
            <a:r>
              <a:rPr lang="en-US">
                <a:solidFill>
                  <a:srgbClr val="212121"/>
                </a:solidFill>
                <a:latin typeface="open sans"/>
                <a:ea typeface="open sans"/>
                <a:cs typeface="open sans"/>
              </a:rPr>
              <a:t>The request is then submitted to DNS server where IP address is fetched based on domain name.</a:t>
            </a:r>
          </a:p>
          <a:p>
            <a:pPr>
              <a:buChar char="•"/>
            </a:pPr>
            <a:r>
              <a:rPr lang="en-US">
                <a:solidFill>
                  <a:srgbClr val="212121"/>
                </a:solidFill>
                <a:latin typeface="open sans"/>
                <a:ea typeface="open sans"/>
                <a:cs typeface="open sans"/>
              </a:rPr>
              <a:t>Now the request is submitted to Http Server as per HTTP protocol.</a:t>
            </a:r>
          </a:p>
          <a:p>
            <a:pPr>
              <a:buChar char="•"/>
            </a:pPr>
            <a:r>
              <a:rPr lang="en-US">
                <a:solidFill>
                  <a:srgbClr val="212121"/>
                </a:solidFill>
                <a:latin typeface="open sans"/>
                <a:ea typeface="open sans"/>
                <a:cs typeface="open sans"/>
              </a:rPr>
              <a:t>Http server receives the request and shifts the client to another socket.</a:t>
            </a:r>
          </a:p>
          <a:p>
            <a:pPr>
              <a:buChar char="•"/>
            </a:pPr>
            <a:r>
              <a:rPr lang="en-US">
                <a:solidFill>
                  <a:srgbClr val="212121"/>
                </a:solidFill>
                <a:latin typeface="open sans"/>
                <a:ea typeface="open sans"/>
                <a:cs typeface="open sans"/>
              </a:rPr>
              <a:t>So the socket on port-80 is released to receive request from other clients.</a:t>
            </a:r>
          </a:p>
          <a:p>
            <a:pPr>
              <a:buChar char="•"/>
            </a:pPr>
            <a:r>
              <a:rPr lang="en-US">
                <a:solidFill>
                  <a:srgbClr val="212121"/>
                </a:solidFill>
                <a:latin typeface="open sans"/>
                <a:ea typeface="open sans"/>
                <a:cs typeface="open sans"/>
              </a:rPr>
              <a:t>Web Browser &amp; server both are connected to each other.</a:t>
            </a:r>
          </a:p>
          <a:p>
            <a:pPr>
              <a:buChar char="•"/>
            </a:pPr>
            <a:r>
              <a:rPr lang="en-US">
                <a:solidFill>
                  <a:srgbClr val="212121"/>
                </a:solidFill>
                <a:latin typeface="open sans"/>
                <a:ea typeface="open sans"/>
                <a:cs typeface="open sans"/>
              </a:rPr>
              <a:t>The server will process the request, renders the response &amp; breaks the connection.</a:t>
            </a:r>
          </a:p>
        </p:txBody>
      </p:sp>
    </p:spTree>
    <p:extLst>
      <p:ext uri="{BB962C8B-B14F-4D97-AF65-F5344CB8AC3E}">
        <p14:creationId xmlns:p14="http://schemas.microsoft.com/office/powerpoint/2010/main" val="291864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00">
                <a:latin typeface="Calibri"/>
                <a:cs typeface="Calibri"/>
              </a:rPr>
              <a:t> </a:t>
            </a:r>
            <a:r>
              <a:rPr lang="en-US" sz="2900">
                <a:solidFill>
                  <a:srgbClr val="7030A0"/>
                </a:solidFill>
                <a:latin typeface="Calibri"/>
                <a:cs typeface="Calibri"/>
              </a:rPr>
              <a:t>IIS</a:t>
            </a:r>
            <a:endParaRPr lang="en-US">
              <a:solidFill>
                <a:srgbClr val="7030A0"/>
              </a:solidFill>
              <a:latin typeface="Calibri"/>
              <a:cs typeface="Calibri"/>
            </a:endParaRPr>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a:p>
        </p:txBody>
      </p:sp>
      <p:pic>
        <p:nvPicPr>
          <p:cNvPr id="4" name="Picture 6" descr="Diagram&#10;&#10;Description automatically generated">
            <a:extLst>
              <a:ext uri="{FF2B5EF4-FFF2-40B4-BE49-F238E27FC236}">
                <a16:creationId xmlns:a16="http://schemas.microsoft.com/office/drawing/2014/main" id="{6D38768B-334F-E3C1-CA9D-61E951972DB2}"/>
              </a:ext>
            </a:extLst>
          </p:cNvPr>
          <p:cNvPicPr>
            <a:picLocks noChangeAspect="1"/>
          </p:cNvPicPr>
          <p:nvPr/>
        </p:nvPicPr>
        <p:blipFill>
          <a:blip r:embed="rId3"/>
          <a:stretch>
            <a:fillRect/>
          </a:stretch>
        </p:blipFill>
        <p:spPr>
          <a:xfrm>
            <a:off x="2740324" y="3051035"/>
            <a:ext cx="5244860" cy="2653740"/>
          </a:xfrm>
          <a:prstGeom prst="rect">
            <a:avLst/>
          </a:prstGeom>
        </p:spPr>
      </p:pic>
      <p:sp>
        <p:nvSpPr>
          <p:cNvPr id="7" name="TextBox 6">
            <a:extLst>
              <a:ext uri="{FF2B5EF4-FFF2-40B4-BE49-F238E27FC236}">
                <a16:creationId xmlns:a16="http://schemas.microsoft.com/office/drawing/2014/main" id="{BAEF6108-5D19-6882-6A16-FB03A07AE7F3}"/>
              </a:ext>
            </a:extLst>
          </p:cNvPr>
          <p:cNvSpPr txBox="1"/>
          <p:nvPr/>
        </p:nvSpPr>
        <p:spPr>
          <a:xfrm>
            <a:off x="1733909" y="1460740"/>
            <a:ext cx="724331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12121"/>
                </a:solidFill>
                <a:latin typeface="open sans"/>
                <a:ea typeface="open sans"/>
                <a:cs typeface="open sans"/>
              </a:rPr>
              <a:t>IIS stands for Internet Information Services. Formerly known as Internet Information Server, IIS is a Web Server or a Windows component that accepts requests from Client browser and responds with the requested page(s). It is an extensible web server that supports HTTP, HTTPS, FTP, FTPS, SMTP, &amp; NNTP protocols.</a:t>
            </a:r>
          </a:p>
          <a:p>
            <a:endParaRPr lang="en-US"/>
          </a:p>
        </p:txBody>
      </p:sp>
    </p:spTree>
    <p:extLst>
      <p:ext uri="{BB962C8B-B14F-4D97-AF65-F5344CB8AC3E}">
        <p14:creationId xmlns:p14="http://schemas.microsoft.com/office/powerpoint/2010/main" val="191725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298" r="22298"/>
          <a:stretch>
            <a:fillRect/>
          </a:stretch>
        </p:blipFill>
        <p:spPr/>
      </p:pic>
    </p:spTree>
    <p:extLst>
      <p:ext uri="{BB962C8B-B14F-4D97-AF65-F5344CB8AC3E}">
        <p14:creationId xmlns:p14="http://schemas.microsoft.com/office/powerpoint/2010/main" val="97258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3</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WEB REQUEST LIFE CYCLE </vt:lpstr>
      <vt:lpstr> </vt:lpstr>
      <vt:lpstr>HTTP LIFE CYCLE</vt:lpstr>
      <vt:lpstr>HTTP LIFE CYCLE </vt:lpstr>
      <vt:lpstr> IIS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Synergy</dc:title>
  <dc:creator>Hemalatha Manu Anand</dc:creator>
  <cp:revision>1</cp:revision>
  <dcterms:created xsi:type="dcterms:W3CDTF">2020-06-30T04:13:35Z</dcterms:created>
  <dcterms:modified xsi:type="dcterms:W3CDTF">2022-04-02T04:17:43Z</dcterms:modified>
</cp:coreProperties>
</file>