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5" r:id="rId2"/>
    <p:sldId id="297" r:id="rId3"/>
    <p:sldId id="291" r:id="rId4"/>
    <p:sldId id="290" r:id="rId5"/>
    <p:sldId id="298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0887A-D2F5-4FEF-894D-99B2CFA42C39}" v="228" dt="2022-03-30T06:36:04.972"/>
    <p1510:client id="{3042090D-9A06-4A1E-94D2-1EDE5D017DE7}" v="1455" dt="2022-04-04T06:38:41.167"/>
    <p1510:client id="{320C3A2B-45E6-417E-BEF5-D7B958B2626B}" v="1" dt="2022-03-29T06:53:43.231"/>
    <p1510:client id="{9441A171-4DC1-49A7-A7BB-DF33B0086A3B}" v="422" dt="2022-03-28T08:26:56.846"/>
    <p1510:client id="{A98C1C61-D579-47BE-98B9-4E489813E0E4}" v="61" dt="2022-04-02T03:42:02.668"/>
    <p1510:client id="{B0BB7CBB-B8FF-4DEA-90EC-F76FF29C0553}" v="131" dt="2022-03-29T06:17:30.081"/>
    <p1510:client id="{E2A30523-85A9-4200-9E65-1C6B0FAADC91}" v="81" dt="2022-03-29T08:14:2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0BB7CBB-B8FF-4DEA-90EC-F76FF29C0553}"/>
    <pc:docChg chg="addSld modSld sldOrd">
      <pc:chgData name="Guest User" userId="" providerId="Windows Live" clId="Web-{B0BB7CBB-B8FF-4DEA-90EC-F76FF29C0553}" dt="2022-03-29T06:17:30.081" v="80" actId="1076"/>
      <pc:docMkLst>
        <pc:docMk/>
      </pc:docMkLst>
      <pc:sldChg chg="ord">
        <pc:chgData name="Guest User" userId="" providerId="Windows Live" clId="Web-{B0BB7CBB-B8FF-4DEA-90EC-F76FF29C0553}" dt="2022-03-29T06:08:11.252" v="16"/>
        <pc:sldMkLst>
          <pc:docMk/>
          <pc:sldMk cId="3998464545" sldId="286"/>
        </pc:sldMkLst>
      </pc:sldChg>
      <pc:sldChg chg="modSp">
        <pc:chgData name="Guest User" userId="" providerId="Windows Live" clId="Web-{B0BB7CBB-B8FF-4DEA-90EC-F76FF29C0553}" dt="2022-03-29T06:05:31.056" v="15" actId="1076"/>
        <pc:sldMkLst>
          <pc:docMk/>
          <pc:sldMk cId="848482602" sldId="287"/>
        </pc:sldMkLst>
        <pc:spChg chg="mod">
          <ac:chgData name="Guest User" userId="" providerId="Windows Live" clId="Web-{B0BB7CBB-B8FF-4DEA-90EC-F76FF29C0553}" dt="2022-03-29T06:05:15.523" v="9" actId="1076"/>
          <ac:spMkLst>
            <pc:docMk/>
            <pc:sldMk cId="848482602" sldId="287"/>
            <ac:spMk id="5" creationId="{B13B4BB9-CD97-47D8-F824-49632B027F6C}"/>
          </ac:spMkLst>
        </pc:spChg>
        <pc:picChg chg="mod">
          <ac:chgData name="Guest User" userId="" providerId="Windows Live" clId="Web-{B0BB7CBB-B8FF-4DEA-90EC-F76FF29C0553}" dt="2022-03-29T06:05:31.056" v="15" actId="1076"/>
          <ac:picMkLst>
            <pc:docMk/>
            <pc:sldMk cId="848482602" sldId="287"/>
            <ac:picMk id="3" creationId="{9D43D37B-0C91-0F38-5842-BF16B2C853F7}"/>
          </ac:picMkLst>
        </pc:picChg>
      </pc:sldChg>
      <pc:sldChg chg="addSp modSp new">
        <pc:chgData name="Guest User" userId="" providerId="Windows Live" clId="Web-{B0BB7CBB-B8FF-4DEA-90EC-F76FF29C0553}" dt="2022-03-29T06:17:30.081" v="80" actId="1076"/>
        <pc:sldMkLst>
          <pc:docMk/>
          <pc:sldMk cId="3972848258" sldId="288"/>
        </pc:sldMkLst>
        <pc:spChg chg="mod">
          <ac:chgData name="Guest User" userId="" providerId="Windows Live" clId="Web-{B0BB7CBB-B8FF-4DEA-90EC-F76FF29C0553}" dt="2022-03-29T06:08:54.848" v="26" actId="20577"/>
          <ac:spMkLst>
            <pc:docMk/>
            <pc:sldMk cId="3972848258" sldId="288"/>
            <ac:spMk id="2" creationId="{9A8215ED-09A8-F725-BE5A-ABB4A02742FF}"/>
          </ac:spMkLst>
        </pc:spChg>
        <pc:picChg chg="add mod">
          <ac:chgData name="Guest User" userId="" providerId="Windows Live" clId="Web-{B0BB7CBB-B8FF-4DEA-90EC-F76FF29C0553}" dt="2022-03-29T06:14:17.195" v="40" actId="14100"/>
          <ac:picMkLst>
            <pc:docMk/>
            <pc:sldMk cId="3972848258" sldId="288"/>
            <ac:picMk id="3" creationId="{F64D9498-B862-CA73-A143-104A0A8A99A2}"/>
          </ac:picMkLst>
        </pc:picChg>
        <pc:picChg chg="add mod">
          <ac:chgData name="Guest User" userId="" providerId="Windows Live" clId="Web-{B0BB7CBB-B8FF-4DEA-90EC-F76FF29C0553}" dt="2022-03-29T06:17:30.081" v="80" actId="1076"/>
          <ac:picMkLst>
            <pc:docMk/>
            <pc:sldMk cId="3972848258" sldId="288"/>
            <ac:picMk id="4" creationId="{45E96FD1-844C-2106-FADF-166FA864C721}"/>
          </ac:picMkLst>
        </pc:picChg>
      </pc:sldChg>
      <pc:sldChg chg="addSp modSp new">
        <pc:chgData name="Guest User" userId="" providerId="Windows Live" clId="Web-{B0BB7CBB-B8FF-4DEA-90EC-F76FF29C0553}" dt="2022-03-29T06:16:22.468" v="79" actId="1076"/>
        <pc:sldMkLst>
          <pc:docMk/>
          <pc:sldMk cId="1196265153" sldId="289"/>
        </pc:sldMkLst>
        <pc:spChg chg="mod">
          <ac:chgData name="Guest User" userId="" providerId="Windows Live" clId="Web-{B0BB7CBB-B8FF-4DEA-90EC-F76FF29C0553}" dt="2022-03-29T06:15:03.088" v="69" actId="20577"/>
          <ac:spMkLst>
            <pc:docMk/>
            <pc:sldMk cId="1196265153" sldId="289"/>
            <ac:spMk id="2" creationId="{6FF2B16B-B572-CA3B-BFFD-895DFB73C0E3}"/>
          </ac:spMkLst>
        </pc:spChg>
        <pc:picChg chg="add mod">
          <ac:chgData name="Guest User" userId="" providerId="Windows Live" clId="Web-{B0BB7CBB-B8FF-4DEA-90EC-F76FF29C0553}" dt="2022-03-29T06:15:45.778" v="73" actId="1076"/>
          <ac:picMkLst>
            <pc:docMk/>
            <pc:sldMk cId="1196265153" sldId="289"/>
            <ac:picMk id="3" creationId="{0C87D1FD-4239-B06D-9B33-C46E218E07AD}"/>
          </ac:picMkLst>
        </pc:picChg>
        <pc:picChg chg="add mod">
          <ac:chgData name="Guest User" userId="" providerId="Windows Live" clId="Web-{B0BB7CBB-B8FF-4DEA-90EC-F76FF29C0553}" dt="2022-03-29T06:16:22.468" v="79" actId="1076"/>
          <ac:picMkLst>
            <pc:docMk/>
            <pc:sldMk cId="1196265153" sldId="289"/>
            <ac:picMk id="4" creationId="{15C02978-E8E5-A6B8-4691-44C5DB8E07CE}"/>
          </ac:picMkLst>
        </pc:picChg>
      </pc:sldChg>
    </pc:docChg>
  </pc:docChgLst>
  <pc:docChgLst>
    <pc:chgData name="Tenacious WD" userId="868c53c216357a12" providerId="Windows Live" clId="Web-{A98C1C61-D579-47BE-98B9-4E489813E0E4}"/>
    <pc:docChg chg="delSld modSld">
      <pc:chgData name="Tenacious WD" userId="868c53c216357a12" providerId="Windows Live" clId="Web-{A98C1C61-D579-47BE-98B9-4E489813E0E4}" dt="2022-04-02T03:42:02.668" v="41" actId="1076"/>
      <pc:docMkLst>
        <pc:docMk/>
      </pc:docMkLst>
      <pc:sldChg chg="del">
        <pc:chgData name="Tenacious WD" userId="868c53c216357a12" providerId="Windows Live" clId="Web-{A98C1C61-D579-47BE-98B9-4E489813E0E4}" dt="2022-04-02T03:39:37.181" v="11"/>
        <pc:sldMkLst>
          <pc:docMk/>
          <pc:sldMk cId="1676885948" sldId="260"/>
        </pc:sldMkLst>
      </pc:sldChg>
      <pc:sldChg chg="addSp delSp modSp">
        <pc:chgData name="Tenacious WD" userId="868c53c216357a12" providerId="Windows Live" clId="Web-{A98C1C61-D579-47BE-98B9-4E489813E0E4}" dt="2022-04-02T03:42:02.668" v="41" actId="1076"/>
        <pc:sldMkLst>
          <pc:docMk/>
          <pc:sldMk cId="495806189" sldId="290"/>
        </pc:sldMkLst>
        <pc:spChg chg="del">
          <ac:chgData name="Tenacious WD" userId="868c53c216357a12" providerId="Windows Live" clId="Web-{A98C1C61-D579-47BE-98B9-4E489813E0E4}" dt="2022-04-02T03:40:45.151" v="29"/>
          <ac:spMkLst>
            <pc:docMk/>
            <pc:sldMk cId="495806189" sldId="290"/>
            <ac:spMk id="2" creationId="{00000000-0000-0000-0000-000000000000}"/>
          </ac:spMkLst>
        </pc:spChg>
        <pc:spChg chg="del">
          <ac:chgData name="Tenacious WD" userId="868c53c216357a12" providerId="Windows Live" clId="Web-{A98C1C61-D579-47BE-98B9-4E489813E0E4}" dt="2022-04-02T03:40:29.198" v="25"/>
          <ac:spMkLst>
            <pc:docMk/>
            <pc:sldMk cId="495806189" sldId="290"/>
            <ac:spMk id="3" creationId="{C1FFF398-68C6-93C5-9C0E-5596732158CA}"/>
          </ac:spMkLst>
        </pc:spChg>
        <pc:spChg chg="del">
          <ac:chgData name="Tenacious WD" userId="868c53c216357a12" providerId="Windows Live" clId="Web-{A98C1C61-D579-47BE-98B9-4E489813E0E4}" dt="2022-04-02T03:40:34.651" v="27"/>
          <ac:spMkLst>
            <pc:docMk/>
            <pc:sldMk cId="495806189" sldId="290"/>
            <ac:spMk id="8" creationId="{9BE2107F-E83A-8D0B-5635-16144B62B5F8}"/>
          </ac:spMkLst>
        </pc:spChg>
        <pc:spChg chg="del">
          <ac:chgData name="Tenacious WD" userId="868c53c216357a12" providerId="Windows Live" clId="Web-{A98C1C61-D579-47BE-98B9-4E489813E0E4}" dt="2022-04-02T03:40:31.823" v="26"/>
          <ac:spMkLst>
            <pc:docMk/>
            <pc:sldMk cId="495806189" sldId="290"/>
            <ac:spMk id="9" creationId="{941026D5-A79D-75EC-D190-BD4A1981EB1D}"/>
          </ac:spMkLst>
        </pc:spChg>
        <pc:spChg chg="add del mod">
          <ac:chgData name="Tenacious WD" userId="868c53c216357a12" providerId="Windows Live" clId="Web-{A98C1C61-D579-47BE-98B9-4E489813E0E4}" dt="2022-04-02T03:40:48.495" v="30"/>
          <ac:spMkLst>
            <pc:docMk/>
            <pc:sldMk cId="495806189" sldId="290"/>
            <ac:spMk id="12" creationId="{BBE50B4A-A288-D589-3F31-1D48ADC50C88}"/>
          </ac:spMkLst>
        </pc:spChg>
        <pc:spChg chg="add mod">
          <ac:chgData name="Tenacious WD" userId="868c53c216357a12" providerId="Windows Live" clId="Web-{A98C1C61-D579-47BE-98B9-4E489813E0E4}" dt="2022-04-02T03:42:02.668" v="41" actId="1076"/>
          <ac:spMkLst>
            <pc:docMk/>
            <pc:sldMk cId="495806189" sldId="290"/>
            <ac:spMk id="13" creationId="{C8F5BBA5-1B68-EF44-8213-9FD3ECB2B270}"/>
          </ac:spMkLst>
        </pc:spChg>
        <pc:picChg chg="del">
          <ac:chgData name="Tenacious WD" userId="868c53c216357a12" providerId="Windows Live" clId="Web-{A98C1C61-D579-47BE-98B9-4E489813E0E4}" dt="2022-04-02T03:40:25.526" v="24"/>
          <ac:picMkLst>
            <pc:docMk/>
            <pc:sldMk cId="495806189" sldId="290"/>
            <ac:picMk id="7" creationId="{0263C97C-2698-7859-D37C-C0DB73FCCB2A}"/>
          </ac:picMkLst>
        </pc:picChg>
        <pc:picChg chg="del">
          <ac:chgData name="Tenacious WD" userId="868c53c216357a12" providerId="Windows Live" clId="Web-{A98C1C61-D579-47BE-98B9-4E489813E0E4}" dt="2022-04-02T03:40:36.448" v="28"/>
          <ac:picMkLst>
            <pc:docMk/>
            <pc:sldMk cId="495806189" sldId="290"/>
            <ac:picMk id="10" creationId="{0B23C2C0-9EBF-F479-714A-40FA17A4D895}"/>
          </ac:picMkLst>
        </pc:picChg>
      </pc:sldChg>
      <pc:sldChg chg="addSp delSp modSp">
        <pc:chgData name="Tenacious WD" userId="868c53c216357a12" providerId="Windows Live" clId="Web-{A98C1C61-D579-47BE-98B9-4E489813E0E4}" dt="2022-04-02T03:41:12.636" v="33" actId="1076"/>
        <pc:sldMkLst>
          <pc:docMk/>
          <pc:sldMk cId="386233942" sldId="291"/>
        </pc:sldMkLst>
        <pc:spChg chg="mod">
          <ac:chgData name="Tenacious WD" userId="868c53c216357a12" providerId="Windows Live" clId="Web-{A98C1C61-D579-47BE-98B9-4E489813E0E4}" dt="2022-04-02T03:40:19.166" v="21" actId="1076"/>
          <ac:spMkLst>
            <pc:docMk/>
            <pc:sldMk cId="386233942" sldId="291"/>
            <ac:spMk id="2" creationId="{00000000-0000-0000-0000-000000000000}"/>
          </ac:spMkLst>
        </pc:spChg>
        <pc:picChg chg="del">
          <ac:chgData name="Tenacious WD" userId="868c53c216357a12" providerId="Windows Live" clId="Web-{A98C1C61-D579-47BE-98B9-4E489813E0E4}" dt="2022-04-02T03:40:21.041" v="22"/>
          <ac:picMkLst>
            <pc:docMk/>
            <pc:sldMk cId="386233942" sldId="291"/>
            <ac:picMk id="6" creationId="{879CC437-4446-693F-B7A4-3BAE720D6068}"/>
          </ac:picMkLst>
        </pc:picChg>
        <pc:picChg chg="del">
          <ac:chgData name="Tenacious WD" userId="868c53c216357a12" providerId="Windows Live" clId="Web-{A98C1C61-D579-47BE-98B9-4E489813E0E4}" dt="2022-04-02T03:40:22.698" v="23"/>
          <ac:picMkLst>
            <pc:docMk/>
            <pc:sldMk cId="386233942" sldId="291"/>
            <ac:picMk id="7" creationId="{F2D73BB4-8B51-D2BF-4AF5-7077AD8AA6B9}"/>
          </ac:picMkLst>
        </pc:picChg>
        <pc:picChg chg="add mod">
          <ac:chgData name="Tenacious WD" userId="868c53c216357a12" providerId="Windows Live" clId="Web-{A98C1C61-D579-47BE-98B9-4E489813E0E4}" dt="2022-04-02T03:41:12.636" v="33" actId="1076"/>
          <ac:picMkLst>
            <pc:docMk/>
            <pc:sldMk cId="386233942" sldId="291"/>
            <ac:picMk id="8" creationId="{C472EE97-885D-5FF8-D740-68C18D1BB1C2}"/>
          </ac:picMkLst>
        </pc:picChg>
      </pc:sldChg>
      <pc:sldChg chg="del">
        <pc:chgData name="Tenacious WD" userId="868c53c216357a12" providerId="Windows Live" clId="Web-{A98C1C61-D579-47BE-98B9-4E489813E0E4}" dt="2022-04-02T03:39:41.119" v="14"/>
        <pc:sldMkLst>
          <pc:docMk/>
          <pc:sldMk cId="3738325821" sldId="292"/>
        </pc:sldMkLst>
      </pc:sldChg>
      <pc:sldChg chg="del">
        <pc:chgData name="Tenacious WD" userId="868c53c216357a12" providerId="Windows Live" clId="Web-{A98C1C61-D579-47BE-98B9-4E489813E0E4}" dt="2022-04-02T03:39:40.134" v="13"/>
        <pc:sldMkLst>
          <pc:docMk/>
          <pc:sldMk cId="1062820889" sldId="293"/>
        </pc:sldMkLst>
      </pc:sldChg>
      <pc:sldChg chg="del">
        <pc:chgData name="Tenacious WD" userId="868c53c216357a12" providerId="Windows Live" clId="Web-{A98C1C61-D579-47BE-98B9-4E489813E0E4}" dt="2022-04-02T03:39:38.978" v="12"/>
        <pc:sldMkLst>
          <pc:docMk/>
          <pc:sldMk cId="3379388697" sldId="294"/>
        </pc:sldMkLst>
      </pc:sldChg>
      <pc:sldChg chg="modSp">
        <pc:chgData name="Tenacious WD" userId="868c53c216357a12" providerId="Windows Live" clId="Web-{A98C1C61-D579-47BE-98B9-4E489813E0E4}" dt="2022-04-02T03:39:26.572" v="10" actId="20577"/>
        <pc:sldMkLst>
          <pc:docMk/>
          <pc:sldMk cId="3135688293" sldId="295"/>
        </pc:sldMkLst>
        <pc:spChg chg="mod">
          <ac:chgData name="Tenacious WD" userId="868c53c216357a12" providerId="Windows Live" clId="Web-{A98C1C61-D579-47BE-98B9-4E489813E0E4}" dt="2022-04-02T03:39:26.572" v="10" actId="20577"/>
          <ac:spMkLst>
            <pc:docMk/>
            <pc:sldMk cId="3135688293" sldId="295"/>
            <ac:spMk id="2" creationId="{00000000-0000-0000-0000-000000000000}"/>
          </ac:spMkLst>
        </pc:spChg>
      </pc:sldChg>
    </pc:docChg>
  </pc:docChgLst>
  <pc:docChgLst>
    <pc:chgData name="Karthickraja S" userId="5ced19d07609d503" providerId="Windows Live" clId="Web-{E2A30523-85A9-4200-9E65-1C6B0FAADC91}"/>
    <pc:docChg chg="modSld">
      <pc:chgData name="Karthickraja S" userId="5ced19d07609d503" providerId="Windows Live" clId="Web-{E2A30523-85A9-4200-9E65-1C6B0FAADC91}" dt="2022-03-29T08:14:23.249" v="68" actId="20577"/>
      <pc:docMkLst>
        <pc:docMk/>
      </pc:docMkLst>
      <pc:sldChg chg="modSp">
        <pc:chgData name="Karthickraja S" userId="5ced19d07609d503" providerId="Windows Live" clId="Web-{E2A30523-85A9-4200-9E65-1C6B0FAADC91}" dt="2022-03-29T07:21:24.791" v="63" actId="1076"/>
        <pc:sldMkLst>
          <pc:docMk/>
          <pc:sldMk cId="3027967980" sldId="257"/>
        </pc:sldMkLst>
        <pc:picChg chg="mod">
          <ac:chgData name="Karthickraja S" userId="5ced19d07609d503" providerId="Windows Live" clId="Web-{E2A30523-85A9-4200-9E65-1C6B0FAADC91}" dt="2022-03-29T07:21:24.791" v="63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delSp modSp">
        <pc:chgData name="Karthickraja S" userId="5ced19d07609d503" providerId="Windows Live" clId="Web-{E2A30523-85A9-4200-9E65-1C6B0FAADC91}" dt="2022-03-29T07:05:34.803" v="61" actId="1076"/>
        <pc:sldMkLst>
          <pc:docMk/>
          <pc:sldMk cId="3155930527" sldId="281"/>
        </pc:sldMkLst>
        <pc:spChg chg="del">
          <ac:chgData name="Karthickraja S" userId="5ced19d07609d503" providerId="Windows Live" clId="Web-{E2A30523-85A9-4200-9E65-1C6B0FAADC91}" dt="2022-03-29T05:48:31.491" v="13"/>
          <ac:spMkLst>
            <pc:docMk/>
            <pc:sldMk cId="3155930527" sldId="281"/>
            <ac:spMk id="6" creationId="{42C2D291-E40C-37BF-59A8-0CCFC15A25D1}"/>
          </ac:spMkLst>
        </pc:spChg>
        <pc:spChg chg="del">
          <ac:chgData name="Karthickraja S" userId="5ced19d07609d503" providerId="Windows Live" clId="Web-{E2A30523-85A9-4200-9E65-1C6B0FAADC91}" dt="2022-03-29T05:48:38.335" v="14"/>
          <ac:spMkLst>
            <pc:docMk/>
            <pc:sldMk cId="3155930527" sldId="281"/>
            <ac:spMk id="8" creationId="{7ED31492-006D-CC94-5595-25B38E8EDB7E}"/>
          </ac:spMkLst>
        </pc:spChg>
        <pc:picChg chg="add mod modCrop">
          <ac:chgData name="Karthickraja S" userId="5ced19d07609d503" providerId="Windows Live" clId="Web-{E2A30523-85A9-4200-9E65-1C6B0FAADC91}" dt="2022-03-29T07:05:31.116" v="60"/>
          <ac:picMkLst>
            <pc:docMk/>
            <pc:sldMk cId="3155930527" sldId="281"/>
            <ac:picMk id="3" creationId="{1A371D5B-3D26-8F23-6370-93B8C2E50170}"/>
          </ac:picMkLst>
        </pc:picChg>
        <pc:picChg chg="add mod">
          <ac:chgData name="Karthickraja S" userId="5ced19d07609d503" providerId="Windows Live" clId="Web-{E2A30523-85A9-4200-9E65-1C6B0FAADC91}" dt="2022-03-29T07:05:34.803" v="61" actId="1076"/>
          <ac:picMkLst>
            <pc:docMk/>
            <pc:sldMk cId="3155930527" sldId="281"/>
            <ac:picMk id="5" creationId="{577D80B0-F91C-6005-E839-76708F87CBC7}"/>
          </ac:picMkLst>
        </pc:picChg>
        <pc:picChg chg="del">
          <ac:chgData name="Karthickraja S" userId="5ced19d07609d503" providerId="Windows Live" clId="Web-{E2A30523-85A9-4200-9E65-1C6B0FAADC91}" dt="2022-03-29T05:48:26.741" v="11"/>
          <ac:picMkLst>
            <pc:docMk/>
            <pc:sldMk cId="3155930527" sldId="281"/>
            <ac:picMk id="9" creationId="{ABF2DC3C-CBE7-7886-550B-C639A952C7D7}"/>
          </ac:picMkLst>
        </pc:picChg>
        <pc:picChg chg="del">
          <ac:chgData name="Karthickraja S" userId="5ced19d07609d503" providerId="Windows Live" clId="Web-{E2A30523-85A9-4200-9E65-1C6B0FAADC91}" dt="2022-03-29T05:48:28.976" v="12"/>
          <ac:picMkLst>
            <pc:docMk/>
            <pc:sldMk cId="3155930527" sldId="281"/>
            <ac:picMk id="10" creationId="{5697906C-1C92-8B02-6286-0828CB781113}"/>
          </ac:picMkLst>
        </pc:picChg>
      </pc:sldChg>
      <pc:sldChg chg="addSp delSp modSp">
        <pc:chgData name="Karthickraja S" userId="5ced19d07609d503" providerId="Windows Live" clId="Web-{E2A30523-85A9-4200-9E65-1C6B0FAADC91}" dt="2022-03-29T05:56:35.970" v="53" actId="1076"/>
        <pc:sldMkLst>
          <pc:docMk/>
          <pc:sldMk cId="3998464545" sldId="286"/>
        </pc:sldMkLst>
        <pc:spChg chg="del mod">
          <ac:chgData name="Karthickraja S" userId="5ced19d07609d503" providerId="Windows Live" clId="Web-{E2A30523-85A9-4200-9E65-1C6B0FAADC91}" dt="2022-03-29T05:54:11.139" v="37"/>
          <ac:spMkLst>
            <pc:docMk/>
            <pc:sldMk cId="3998464545" sldId="286"/>
            <ac:spMk id="8" creationId="{93FE9DDC-0720-23BB-64F3-1BE66C1E6BFA}"/>
          </ac:spMkLst>
        </pc:spChg>
        <pc:spChg chg="del">
          <ac:chgData name="Karthickraja S" userId="5ced19d07609d503" providerId="Windows Live" clId="Web-{E2A30523-85A9-4200-9E65-1C6B0FAADC91}" dt="2022-03-29T05:54:15.952" v="38"/>
          <ac:spMkLst>
            <pc:docMk/>
            <pc:sldMk cId="3998464545" sldId="286"/>
            <ac:spMk id="12" creationId="{6A60A895-321D-A1D8-90E5-CF63E22B942B}"/>
          </ac:spMkLst>
        </pc:spChg>
        <pc:picChg chg="add mod modCrop">
          <ac:chgData name="Karthickraja S" userId="5ced19d07609d503" providerId="Windows Live" clId="Web-{E2A30523-85A9-4200-9E65-1C6B0FAADC91}" dt="2022-03-29T05:56:35.970" v="53" actId="1076"/>
          <ac:picMkLst>
            <pc:docMk/>
            <pc:sldMk cId="3998464545" sldId="286"/>
            <ac:picMk id="2" creationId="{C7C09B19-A8C6-6CAB-3129-3A39FBA7F835}"/>
          </ac:picMkLst>
        </pc:picChg>
        <pc:picChg chg="del">
          <ac:chgData name="Karthickraja S" userId="5ced19d07609d503" providerId="Windows Live" clId="Web-{E2A30523-85A9-4200-9E65-1C6B0FAADC91}" dt="2022-03-29T05:54:01.717" v="34"/>
          <ac:picMkLst>
            <pc:docMk/>
            <pc:sldMk cId="3998464545" sldId="286"/>
            <ac:picMk id="4" creationId="{5ADF6A28-392E-1683-DEA4-14E877D2AA66}"/>
          </ac:picMkLst>
        </pc:picChg>
        <pc:picChg chg="add mod">
          <ac:chgData name="Karthickraja S" userId="5ced19d07609d503" providerId="Windows Live" clId="Web-{E2A30523-85A9-4200-9E65-1C6B0FAADC91}" dt="2022-03-29T05:55:53.391" v="50" actId="1076"/>
          <ac:picMkLst>
            <pc:docMk/>
            <pc:sldMk cId="3998464545" sldId="286"/>
            <ac:picMk id="5" creationId="{8BCFCBBB-AD98-530A-963C-B517C13ED5A1}"/>
          </ac:picMkLst>
        </pc:picChg>
        <pc:picChg chg="del">
          <ac:chgData name="Karthickraja S" userId="5ced19d07609d503" providerId="Windows Live" clId="Web-{E2A30523-85A9-4200-9E65-1C6B0FAADC91}" dt="2022-03-29T05:54:03.779" v="35"/>
          <ac:picMkLst>
            <pc:docMk/>
            <pc:sldMk cId="3998464545" sldId="286"/>
            <ac:picMk id="7" creationId="{6287A1F2-08A8-1F46-62D0-5B305A8A6C8E}"/>
          </ac:picMkLst>
        </pc:picChg>
      </pc:sldChg>
      <pc:sldChg chg="addSp delSp modSp">
        <pc:chgData name="Karthickraja S" userId="5ced19d07609d503" providerId="Windows Live" clId="Web-{E2A30523-85A9-4200-9E65-1C6B0FAADC91}" dt="2022-03-29T05:48:05.834" v="10" actId="14100"/>
        <pc:sldMkLst>
          <pc:docMk/>
          <pc:sldMk cId="848482602" sldId="287"/>
        </pc:sldMkLst>
        <pc:spChg chg="mod">
          <ac:chgData name="Karthickraja S" userId="5ced19d07609d503" providerId="Windows Live" clId="Web-{E2A30523-85A9-4200-9E65-1C6B0FAADC91}" dt="2022-03-29T05:47:28.021" v="3" actId="20577"/>
          <ac:spMkLst>
            <pc:docMk/>
            <pc:sldMk cId="848482602" sldId="287"/>
            <ac:spMk id="4" creationId="{A648BEB5-3F44-8AA6-D3CA-6686FB35D6BC}"/>
          </ac:spMkLst>
        </pc:spChg>
        <pc:spChg chg="del">
          <ac:chgData name="Karthickraja S" userId="5ced19d07609d503" providerId="Windows Live" clId="Web-{E2A30523-85A9-4200-9E65-1C6B0FAADC91}" dt="2022-03-29T05:47:30.006" v="4"/>
          <ac:spMkLst>
            <pc:docMk/>
            <pc:sldMk cId="848482602" sldId="287"/>
            <ac:spMk id="9" creationId="{14189CCD-6682-44E4-28E7-32E4E45E53A4}"/>
          </ac:spMkLst>
        </pc:spChg>
        <pc:picChg chg="add mod">
          <ac:chgData name="Karthickraja S" userId="5ced19d07609d503" providerId="Windows Live" clId="Web-{E2A30523-85A9-4200-9E65-1C6B0FAADC91}" dt="2022-03-29T05:48:05.834" v="10" actId="14100"/>
          <ac:picMkLst>
            <pc:docMk/>
            <pc:sldMk cId="848482602" sldId="287"/>
            <ac:picMk id="3" creationId="{9D43D37B-0C91-0F38-5842-BF16B2C853F7}"/>
          </ac:picMkLst>
        </pc:picChg>
        <pc:picChg chg="del">
          <ac:chgData name="Karthickraja S" userId="5ced19d07609d503" providerId="Windows Live" clId="Web-{E2A30523-85A9-4200-9E65-1C6B0FAADC91}" dt="2022-03-29T05:47:17.943" v="0"/>
          <ac:picMkLst>
            <pc:docMk/>
            <pc:sldMk cId="848482602" sldId="287"/>
            <ac:picMk id="7" creationId="{3F3F1BE6-15C6-8B95-585C-0B5CF2229040}"/>
          </ac:picMkLst>
        </pc:picChg>
        <pc:picChg chg="del">
          <ac:chgData name="Karthickraja S" userId="5ced19d07609d503" providerId="Windows Live" clId="Web-{E2A30523-85A9-4200-9E65-1C6B0FAADC91}" dt="2022-03-29T05:47:20.099" v="1"/>
          <ac:picMkLst>
            <pc:docMk/>
            <pc:sldMk cId="848482602" sldId="287"/>
            <ac:picMk id="8" creationId="{E463CD33-73CF-A7DF-594A-6896E8FF77E3}"/>
          </ac:picMkLst>
        </pc:picChg>
      </pc:sldChg>
      <pc:sldChg chg="modSp">
        <pc:chgData name="Karthickraja S" userId="5ced19d07609d503" providerId="Windows Live" clId="Web-{E2A30523-85A9-4200-9E65-1C6B0FAADC91}" dt="2022-03-29T08:14:23.249" v="68" actId="20577"/>
        <pc:sldMkLst>
          <pc:docMk/>
          <pc:sldMk cId="1196265153" sldId="289"/>
        </pc:sldMkLst>
        <pc:spChg chg="mod">
          <ac:chgData name="Karthickraja S" userId="5ced19d07609d503" providerId="Windows Live" clId="Web-{E2A30523-85A9-4200-9E65-1C6B0FAADC91}" dt="2022-03-29T08:14:23.249" v="68" actId="20577"/>
          <ac:spMkLst>
            <pc:docMk/>
            <pc:sldMk cId="1196265153" sldId="289"/>
            <ac:spMk id="2" creationId="{6FF2B16B-B572-CA3B-BFFD-895DFB73C0E3}"/>
          </ac:spMkLst>
        </pc:spChg>
        <pc:picChg chg="mod">
          <ac:chgData name="Karthickraja S" userId="5ced19d07609d503" providerId="Windows Live" clId="Web-{E2A30523-85A9-4200-9E65-1C6B0FAADC91}" dt="2022-03-29T08:12:42.649" v="64" actId="14100"/>
          <ac:picMkLst>
            <pc:docMk/>
            <pc:sldMk cId="1196265153" sldId="289"/>
            <ac:picMk id="3" creationId="{0C87D1FD-4239-B06D-9B33-C46E218E07AD}"/>
          </ac:picMkLst>
        </pc:picChg>
        <pc:picChg chg="mod">
          <ac:chgData name="Karthickraja S" userId="5ced19d07609d503" providerId="Windows Live" clId="Web-{E2A30523-85A9-4200-9E65-1C6B0FAADC91}" dt="2022-03-29T08:12:48.040" v="66" actId="14100"/>
          <ac:picMkLst>
            <pc:docMk/>
            <pc:sldMk cId="1196265153" sldId="289"/>
            <ac:picMk id="4" creationId="{15C02978-E8E5-A6B8-4691-44C5DB8E07CE}"/>
          </ac:picMkLst>
        </pc:picChg>
      </pc:sldChg>
    </pc:docChg>
  </pc:docChgLst>
  <pc:docChgLst>
    <pc:chgData name="Guest User" userId="7c4e121527104f67" providerId="Windows Live" clId="Web-{320C3A2B-45E6-417E-BEF5-D7B958B2626B}"/>
    <pc:docChg chg="modSld">
      <pc:chgData name="Guest User" userId="7c4e121527104f67" providerId="Windows Live" clId="Web-{320C3A2B-45E6-417E-BEF5-D7B958B2626B}" dt="2022-03-29T06:53:43.231" v="0" actId="1076"/>
      <pc:docMkLst>
        <pc:docMk/>
      </pc:docMkLst>
      <pc:sldChg chg="modSp">
        <pc:chgData name="Guest User" userId="7c4e121527104f67" providerId="Windows Live" clId="Web-{320C3A2B-45E6-417E-BEF5-D7B958B2626B}" dt="2022-03-29T06:53:43.231" v="0" actId="1076"/>
        <pc:sldMkLst>
          <pc:docMk/>
          <pc:sldMk cId="1676885948" sldId="260"/>
        </pc:sldMkLst>
        <pc:spChg chg="mod">
          <ac:chgData name="Guest User" userId="7c4e121527104f67" providerId="Windows Live" clId="Web-{320C3A2B-45E6-417E-BEF5-D7B958B2626B}" dt="2022-03-29T06:53:43.231" v="0" actId="1076"/>
          <ac:spMkLst>
            <pc:docMk/>
            <pc:sldMk cId="1676885948" sldId="260"/>
            <ac:spMk id="3" creationId="{C1FFF398-68C6-93C5-9C0E-5596732158CA}"/>
          </ac:spMkLst>
        </pc:spChg>
      </pc:sldChg>
    </pc:docChg>
  </pc:docChgLst>
  <pc:docChgLst>
    <pc:chgData name="Aravinth S" userId="165e7beb915ddc80" providerId="Windows Live" clId="Web-{06D0887A-D2F5-4FEF-894D-99B2CFA42C39}"/>
    <pc:docChg chg="addSld delSld modSld">
      <pc:chgData name="Aravinth S" userId="165e7beb915ddc80" providerId="Windows Live" clId="Web-{06D0887A-D2F5-4FEF-894D-99B2CFA42C39}" dt="2022-03-30T06:36:04.972" v="175"/>
      <pc:docMkLst>
        <pc:docMk/>
      </pc:docMkLst>
      <pc:sldChg chg="modSp del">
        <pc:chgData name="Aravinth S" userId="165e7beb915ddc80" providerId="Windows Live" clId="Web-{06D0887A-D2F5-4FEF-894D-99B2CFA42C39}" dt="2022-03-30T06:36:04.972" v="175"/>
        <pc:sldMkLst>
          <pc:docMk/>
          <pc:sldMk cId="3027967980" sldId="257"/>
        </pc:sldMkLst>
        <pc:spChg chg="mod">
          <ac:chgData name="Aravinth S" userId="165e7beb915ddc80" providerId="Windows Live" clId="Web-{06D0887A-D2F5-4FEF-894D-99B2CFA42C39}" dt="2022-03-30T06:35:53.690" v="171" actId="20577"/>
          <ac:spMkLst>
            <pc:docMk/>
            <pc:sldMk cId="3027967980" sldId="257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35:26.674" v="169" actId="1076"/>
          <ac:spMkLst>
            <pc:docMk/>
            <pc:sldMk cId="3027967980" sldId="257"/>
            <ac:spMk id="6" creationId="{30DFBDB1-481C-7AE4-B0E6-ECD78D418015}"/>
          </ac:spMkLst>
        </pc:spChg>
        <pc:picChg chg="mod">
          <ac:chgData name="Aravinth S" userId="165e7beb915ddc80" providerId="Windows Live" clId="Web-{06D0887A-D2F5-4FEF-894D-99B2CFA42C39}" dt="2022-03-30T06:35:22.705" v="168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modSp">
        <pc:chgData name="Aravinth S" userId="165e7beb915ddc80" providerId="Windows Live" clId="Web-{06D0887A-D2F5-4FEF-894D-99B2CFA42C39}" dt="2022-03-30T06:12:58.484" v="59" actId="1076"/>
        <pc:sldMkLst>
          <pc:docMk/>
          <pc:sldMk cId="1676885948" sldId="260"/>
        </pc:sldMkLst>
        <pc:spChg chg="add">
          <ac:chgData name="Aravinth S" userId="165e7beb915ddc80" providerId="Windows Live" clId="Web-{06D0887A-D2F5-4FEF-894D-99B2CFA42C39}" dt="2022-03-30T06:12:35.702" v="57"/>
          <ac:spMkLst>
            <pc:docMk/>
            <pc:sldMk cId="1676885948" sldId="260"/>
            <ac:spMk id="4" creationId="{4181A111-FEF1-C3A4-5F99-5359B8B89609}"/>
          </ac:spMkLst>
        </pc:spChg>
        <pc:picChg chg="add mod">
          <ac:chgData name="Aravinth S" userId="165e7beb915ddc80" providerId="Windows Live" clId="Web-{06D0887A-D2F5-4FEF-894D-99B2CFA42C39}" dt="2022-03-30T06:12:58.484" v="59" actId="1076"/>
          <ac:picMkLst>
            <pc:docMk/>
            <pc:sldMk cId="1676885948" sldId="260"/>
            <ac:picMk id="5" creationId="{8749C6E3-6F6A-95B7-73E8-1F61327B7C49}"/>
          </ac:picMkLst>
        </pc:picChg>
      </pc:sldChg>
      <pc:sldChg chg="addSp delSp modSp del">
        <pc:chgData name="Aravinth S" userId="165e7beb915ddc80" providerId="Windows Live" clId="Web-{06D0887A-D2F5-4FEF-894D-99B2CFA42C39}" dt="2022-03-30T06:31:18.605" v="161"/>
        <pc:sldMkLst>
          <pc:docMk/>
          <pc:sldMk cId="3155930527" sldId="281"/>
        </pc:sldMkLst>
        <pc:spChg chg="mod">
          <ac:chgData name="Aravinth S" userId="165e7beb915ddc80" providerId="Windows Live" clId="Web-{06D0887A-D2F5-4FEF-894D-99B2CFA42C39}" dt="2022-03-30T06:24:07" v="97" actId="20577"/>
          <ac:spMkLst>
            <pc:docMk/>
            <pc:sldMk cId="3155930527" sldId="281"/>
            <ac:spMk id="4" creationId="{9D73A2D1-7C58-F219-20C8-8D5F4B3C29E0}"/>
          </ac:spMkLst>
        </pc:spChg>
        <pc:picChg chg="del">
          <ac:chgData name="Aravinth S" userId="165e7beb915ddc80" providerId="Windows Live" clId="Web-{06D0887A-D2F5-4FEF-894D-99B2CFA42C39}" dt="2022-03-30T06:09:49.432" v="38"/>
          <ac:picMkLst>
            <pc:docMk/>
            <pc:sldMk cId="3155930527" sldId="281"/>
            <ac:picMk id="3" creationId="{1A371D5B-3D26-8F23-6370-93B8C2E50170}"/>
          </ac:picMkLst>
        </pc:picChg>
        <pc:picChg chg="del">
          <ac:chgData name="Aravinth S" userId="165e7beb915ddc80" providerId="Windows Live" clId="Web-{06D0887A-D2F5-4FEF-894D-99B2CFA42C39}" dt="2022-03-30T06:09:50.229" v="39"/>
          <ac:picMkLst>
            <pc:docMk/>
            <pc:sldMk cId="3155930527" sldId="281"/>
            <ac:picMk id="5" creationId="{577D80B0-F91C-6005-E839-76708F87CBC7}"/>
          </ac:picMkLst>
        </pc:picChg>
        <pc:picChg chg="add del mod">
          <ac:chgData name="Aravinth S" userId="165e7beb915ddc80" providerId="Windows Live" clId="Web-{06D0887A-D2F5-4FEF-894D-99B2CFA42C39}" dt="2022-03-30T06:24:19.704" v="102"/>
          <ac:picMkLst>
            <pc:docMk/>
            <pc:sldMk cId="3155930527" sldId="281"/>
            <ac:picMk id="6" creationId="{6EDE4378-9FEA-394A-07A8-2BB4B656E055}"/>
          </ac:picMkLst>
        </pc:picChg>
      </pc:sldChg>
      <pc:sldChg chg="addSp delSp modSp del">
        <pc:chgData name="Aravinth S" userId="165e7beb915ddc80" providerId="Windows Live" clId="Web-{06D0887A-D2F5-4FEF-894D-99B2CFA42C39}" dt="2022-03-30T06:31:20.308" v="163"/>
        <pc:sldMkLst>
          <pc:docMk/>
          <pc:sldMk cId="3998464545" sldId="286"/>
        </pc:sldMkLst>
        <pc:spChg chg="mod">
          <ac:chgData name="Aravinth S" userId="165e7beb915ddc80" providerId="Windows Live" clId="Web-{06D0887A-D2F5-4FEF-894D-99B2CFA42C39}" dt="2022-03-30T06:26:05.347" v="119" actId="20577"/>
          <ac:spMkLst>
            <pc:docMk/>
            <pc:sldMk cId="3998464545" sldId="286"/>
            <ac:spMk id="3" creationId="{81EFB8C0-6893-4C27-1120-3B712AB9380C}"/>
          </ac:spMkLst>
        </pc:spChg>
        <pc:picChg chg="del">
          <ac:chgData name="Aravinth S" userId="165e7beb915ddc80" providerId="Windows Live" clId="Web-{06D0887A-D2F5-4FEF-894D-99B2CFA42C39}" dt="2022-03-30T05:58:13.993" v="9"/>
          <ac:picMkLst>
            <pc:docMk/>
            <pc:sldMk cId="3998464545" sldId="286"/>
            <ac:picMk id="2" creationId="{C7C09B19-A8C6-6CAB-3129-3A39FBA7F835}"/>
          </ac:picMkLst>
        </pc:picChg>
        <pc:picChg chg="add del mod">
          <ac:chgData name="Aravinth S" userId="165e7beb915ddc80" providerId="Windows Live" clId="Web-{06D0887A-D2F5-4FEF-894D-99B2CFA42C39}" dt="2022-03-30T06:26:49.473" v="130"/>
          <ac:picMkLst>
            <pc:docMk/>
            <pc:sldMk cId="3998464545" sldId="286"/>
            <ac:picMk id="4" creationId="{8405FF86-09E6-9F26-11E6-4890B0C47A71}"/>
          </ac:picMkLst>
        </pc:picChg>
        <pc:picChg chg="del">
          <ac:chgData name="Aravinth S" userId="165e7beb915ddc80" providerId="Windows Live" clId="Web-{06D0887A-D2F5-4FEF-894D-99B2CFA42C39}" dt="2022-03-30T05:58:15.024" v="10"/>
          <ac:picMkLst>
            <pc:docMk/>
            <pc:sldMk cId="3998464545" sldId="286"/>
            <ac:picMk id="5" creationId="{8BCFCBBB-AD98-530A-963C-B517C13ED5A1}"/>
          </ac:picMkLst>
        </pc:picChg>
        <pc:picChg chg="add del mod">
          <ac:chgData name="Aravinth S" userId="165e7beb915ddc80" providerId="Windows Live" clId="Web-{06D0887A-D2F5-4FEF-894D-99B2CFA42C39}" dt="2022-03-30T06:27:03.989" v="134"/>
          <ac:picMkLst>
            <pc:docMk/>
            <pc:sldMk cId="3998464545" sldId="286"/>
            <ac:picMk id="7" creationId="{195696F1-DE4D-4282-AF58-FB71490F8E68}"/>
          </ac:picMkLst>
        </pc:picChg>
        <pc:picChg chg="add del mod">
          <ac:chgData name="Aravinth S" userId="165e7beb915ddc80" providerId="Windows Live" clId="Web-{06D0887A-D2F5-4FEF-894D-99B2CFA42C39}" dt="2022-03-30T06:27:25.037" v="138"/>
          <ac:picMkLst>
            <pc:docMk/>
            <pc:sldMk cId="3998464545" sldId="286"/>
            <ac:picMk id="8" creationId="{151FFA9A-0F21-6028-D056-F4E0F24EBEB7}"/>
          </ac:picMkLst>
        </pc:picChg>
      </pc:sldChg>
      <pc:sldChg chg="addSp delSp modSp del">
        <pc:chgData name="Aravinth S" userId="165e7beb915ddc80" providerId="Windows Live" clId="Web-{06D0887A-D2F5-4FEF-894D-99B2CFA42C39}" dt="2022-03-30T06:31:16.746" v="160"/>
        <pc:sldMkLst>
          <pc:docMk/>
          <pc:sldMk cId="848482602" sldId="287"/>
        </pc:sldMkLst>
        <pc:spChg chg="mod">
          <ac:chgData name="Aravinth S" userId="165e7beb915ddc80" providerId="Windows Live" clId="Web-{06D0887A-D2F5-4FEF-894D-99B2CFA42C39}" dt="2022-03-30T06:13:48.798" v="69" actId="20577"/>
          <ac:spMkLst>
            <pc:docMk/>
            <pc:sldMk cId="848482602" sldId="287"/>
            <ac:spMk id="5" creationId="{B13B4BB9-CD97-47D8-F824-49632B027F6C}"/>
          </ac:spMkLst>
        </pc:spChg>
        <pc:picChg chg="del mod">
          <ac:chgData name="Aravinth S" userId="165e7beb915ddc80" providerId="Windows Live" clId="Web-{06D0887A-D2F5-4FEF-894D-99B2CFA42C39}" dt="2022-03-30T06:09:03.384" v="26"/>
          <ac:picMkLst>
            <pc:docMk/>
            <pc:sldMk cId="848482602" sldId="287"/>
            <ac:picMk id="3" creationId="{9D43D37B-0C91-0F38-5842-BF16B2C853F7}"/>
          </ac:picMkLst>
        </pc:picChg>
        <pc:picChg chg="add del mod">
          <ac:chgData name="Aravinth S" userId="165e7beb915ddc80" providerId="Windows Live" clId="Web-{06D0887A-D2F5-4FEF-894D-99B2CFA42C39}" dt="2022-03-30T06:14:27.720" v="85"/>
          <ac:picMkLst>
            <pc:docMk/>
            <pc:sldMk cId="848482602" sldId="287"/>
            <ac:picMk id="6" creationId="{2BA7FD08-F3DD-CD5E-3567-8DEA2CC1A0D1}"/>
          </ac:picMkLst>
        </pc:picChg>
        <pc:picChg chg="add del mod">
          <ac:chgData name="Aravinth S" userId="165e7beb915ddc80" providerId="Windows Live" clId="Web-{06D0887A-D2F5-4FEF-894D-99B2CFA42C39}" dt="2022-03-30T06:23:43.047" v="90"/>
          <ac:picMkLst>
            <pc:docMk/>
            <pc:sldMk cId="848482602" sldId="287"/>
            <ac:picMk id="7" creationId="{BC192105-2899-D0C3-A0D8-2AC096B1E20E}"/>
          </ac:picMkLst>
        </pc:picChg>
      </pc:sldChg>
      <pc:sldChg chg="addSp delSp modSp del">
        <pc:chgData name="Aravinth S" userId="165e7beb915ddc80" providerId="Windows Live" clId="Web-{06D0887A-D2F5-4FEF-894D-99B2CFA42C39}" dt="2022-03-30T06:31:19.558" v="162"/>
        <pc:sldMkLst>
          <pc:docMk/>
          <pc:sldMk cId="3972848258" sldId="288"/>
        </pc:sldMkLst>
        <pc:spChg chg="mod">
          <ac:chgData name="Aravinth S" userId="165e7beb915ddc80" providerId="Windows Live" clId="Web-{06D0887A-D2F5-4FEF-894D-99B2CFA42C39}" dt="2022-03-30T06:24:58.205" v="106" actId="20577"/>
          <ac:spMkLst>
            <pc:docMk/>
            <pc:sldMk cId="3972848258" sldId="288"/>
            <ac:spMk id="2" creationId="{9A8215ED-09A8-F725-BE5A-ABB4A02742FF}"/>
          </ac:spMkLst>
        </pc:spChg>
        <pc:picChg chg="del">
          <ac:chgData name="Aravinth S" userId="165e7beb915ddc80" providerId="Windows Live" clId="Web-{06D0887A-D2F5-4FEF-894D-99B2CFA42C39}" dt="2022-03-30T05:57:50.758" v="2"/>
          <ac:picMkLst>
            <pc:docMk/>
            <pc:sldMk cId="3972848258" sldId="288"/>
            <ac:picMk id="3" creationId="{F64D9498-B862-CA73-A143-104A0A8A99A2}"/>
          </ac:picMkLst>
        </pc:picChg>
        <pc:picChg chg="del">
          <ac:chgData name="Aravinth S" userId="165e7beb915ddc80" providerId="Windows Live" clId="Web-{06D0887A-D2F5-4FEF-894D-99B2CFA42C39}" dt="2022-03-30T05:57:51.727" v="3"/>
          <ac:picMkLst>
            <pc:docMk/>
            <pc:sldMk cId="3972848258" sldId="288"/>
            <ac:picMk id="4" creationId="{45E96FD1-844C-2106-FADF-166FA864C721}"/>
          </ac:picMkLst>
        </pc:picChg>
        <pc:picChg chg="add del mod">
          <ac:chgData name="Aravinth S" userId="165e7beb915ddc80" providerId="Windows Live" clId="Web-{06D0887A-D2F5-4FEF-894D-99B2CFA42C39}" dt="2022-03-30T06:25:33.393" v="113"/>
          <ac:picMkLst>
            <pc:docMk/>
            <pc:sldMk cId="3972848258" sldId="288"/>
            <ac:picMk id="5" creationId="{8CF19CA3-B5EA-BBD5-7EBB-648CEC08CE06}"/>
          </ac:picMkLst>
        </pc:picChg>
      </pc:sldChg>
      <pc:sldChg chg="addSp delSp modSp del">
        <pc:chgData name="Aravinth S" userId="165e7beb915ddc80" providerId="Windows Live" clId="Web-{06D0887A-D2F5-4FEF-894D-99B2CFA42C39}" dt="2022-03-30T06:29:48.571" v="153"/>
        <pc:sldMkLst>
          <pc:docMk/>
          <pc:sldMk cId="1196265153" sldId="289"/>
        </pc:sldMkLst>
        <pc:spChg chg="mod">
          <ac:chgData name="Aravinth S" userId="165e7beb915ddc80" providerId="Windows Live" clId="Web-{06D0887A-D2F5-4FEF-894D-99B2CFA42C39}" dt="2022-03-30T06:28:06.116" v="143" actId="20577"/>
          <ac:spMkLst>
            <pc:docMk/>
            <pc:sldMk cId="1196265153" sldId="289"/>
            <ac:spMk id="2" creationId="{6FF2B16B-B572-CA3B-BFFD-895DFB73C0E3}"/>
          </ac:spMkLst>
        </pc:spChg>
        <pc:spChg chg="add del">
          <ac:chgData name="Aravinth S" userId="165e7beb915ddc80" providerId="Windows Live" clId="Web-{06D0887A-D2F5-4FEF-894D-99B2CFA42C39}" dt="2022-03-30T06:29:27.633" v="150"/>
          <ac:spMkLst>
            <pc:docMk/>
            <pc:sldMk cId="1196265153" sldId="289"/>
            <ac:spMk id="7" creationId="{5F284EC3-9A0A-4659-ECD2-519AB57648B0}"/>
          </ac:spMkLst>
        </pc:spChg>
        <pc:spChg chg="add mod">
          <ac:chgData name="Aravinth S" userId="165e7beb915ddc80" providerId="Windows Live" clId="Web-{06D0887A-D2F5-4FEF-894D-99B2CFA42C39}" dt="2022-03-30T06:11:29.388" v="54" actId="14100"/>
          <ac:spMkLst>
            <pc:docMk/>
            <pc:sldMk cId="1196265153" sldId="289"/>
            <ac:spMk id="9" creationId="{AE53F552-653C-2F6C-B736-1277132FB5EB}"/>
          </ac:spMkLst>
        </pc:spChg>
        <pc:spChg chg="add del mod">
          <ac:chgData name="Aravinth S" userId="165e7beb915ddc80" providerId="Windows Live" clId="Web-{06D0887A-D2F5-4FEF-894D-99B2CFA42C39}" dt="2022-03-30T06:29:27.633" v="149"/>
          <ac:spMkLst>
            <pc:docMk/>
            <pc:sldMk cId="1196265153" sldId="289"/>
            <ac:spMk id="10" creationId="{DB58F7B6-0C0C-8F1B-C1E4-0B2C1F535EBA}"/>
          </ac:spMkLst>
        </pc:spChg>
        <pc:picChg chg="del">
          <ac:chgData name="Aravinth S" userId="165e7beb915ddc80" providerId="Windows Live" clId="Web-{06D0887A-D2F5-4FEF-894D-99B2CFA42C39}" dt="2022-03-30T06:10:21.355" v="45"/>
          <ac:picMkLst>
            <pc:docMk/>
            <pc:sldMk cId="1196265153" sldId="289"/>
            <ac:picMk id="3" creationId="{0C87D1FD-4239-B06D-9B33-C46E218E07AD}"/>
          </ac:picMkLst>
        </pc:picChg>
        <pc:picChg chg="add del">
          <ac:chgData name="Aravinth S" userId="165e7beb915ddc80" providerId="Windows Live" clId="Web-{06D0887A-D2F5-4FEF-894D-99B2CFA42C39}" dt="2022-03-30T06:10:46.324" v="50"/>
          <ac:picMkLst>
            <pc:docMk/>
            <pc:sldMk cId="1196265153" sldId="289"/>
            <ac:picMk id="4" creationId="{15C02978-E8E5-A6B8-4691-44C5DB8E07CE}"/>
          </ac:picMkLst>
        </pc:picChg>
        <pc:picChg chg="add del mod">
          <ac:chgData name="Aravinth S" userId="165e7beb915ddc80" providerId="Windows Live" clId="Web-{06D0887A-D2F5-4FEF-894D-99B2CFA42C39}" dt="2022-03-30T06:10:41.074" v="48"/>
          <ac:picMkLst>
            <pc:docMk/>
            <pc:sldMk cId="1196265153" sldId="289"/>
            <ac:picMk id="5" creationId="{DB77383E-22CD-EA0C-A0E3-BACD9B36A8B9}"/>
          </ac:picMkLst>
        </pc:picChg>
        <pc:picChg chg="add del mod">
          <ac:chgData name="Aravinth S" userId="165e7beb915ddc80" providerId="Windows Live" clId="Web-{06D0887A-D2F5-4FEF-894D-99B2CFA42C39}" dt="2022-03-30T06:29:27.633" v="151"/>
          <ac:picMkLst>
            <pc:docMk/>
            <pc:sldMk cId="1196265153" sldId="289"/>
            <ac:picMk id="6" creationId="{EC4B18B3-ED4D-E42A-689A-10946681FD25}"/>
          </ac:picMkLst>
        </pc:picChg>
        <pc:picChg chg="add mod">
          <ac:chgData name="Aravinth S" userId="165e7beb915ddc80" providerId="Windows Live" clId="Web-{06D0887A-D2F5-4FEF-894D-99B2CFA42C39}" dt="2022-03-30T06:11:21.669" v="53" actId="14100"/>
          <ac:picMkLst>
            <pc:docMk/>
            <pc:sldMk cId="1196265153" sldId="289"/>
            <ac:picMk id="8" creationId="{12CE2F71-24CC-C843-41D8-FC1C4A265DE2}"/>
          </ac:picMkLst>
        </pc:picChg>
      </pc:sldChg>
      <pc:sldChg chg="addSp modSp add replId">
        <pc:chgData name="Aravinth S" userId="165e7beb915ddc80" providerId="Windows Live" clId="Web-{06D0887A-D2F5-4FEF-894D-99B2CFA42C39}" dt="2022-03-30T06:33:08.108" v="165" actId="1076"/>
        <pc:sldMkLst>
          <pc:docMk/>
          <pc:sldMk cId="495806189" sldId="290"/>
        </pc:sldMkLst>
        <pc:spChg chg="mod">
          <ac:chgData name="Aravinth S" userId="165e7beb915ddc80" providerId="Windows Live" clId="Web-{06D0887A-D2F5-4FEF-894D-99B2CFA42C39}" dt="2022-03-30T06:29:14.430" v="148" actId="1076"/>
          <ac:spMkLst>
            <pc:docMk/>
            <pc:sldMk cId="495806189" sldId="290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23.158" v="84" actId="20577"/>
          <ac:spMkLst>
            <pc:docMk/>
            <pc:sldMk cId="495806189" sldId="290"/>
            <ac:spMk id="3" creationId="{C1FFF398-68C6-93C5-9C0E-5596732158CA}"/>
          </ac:spMkLst>
        </pc:spChg>
        <pc:spChg chg="add mod">
          <ac:chgData name="Aravinth S" userId="165e7beb915ddc80" providerId="Windows Live" clId="Web-{06D0887A-D2F5-4FEF-894D-99B2CFA42C39}" dt="2022-03-30T06:26:31.551" v="126" actId="20577"/>
          <ac:spMkLst>
            <pc:docMk/>
            <pc:sldMk cId="495806189" sldId="290"/>
            <ac:spMk id="6" creationId="{57F03D5A-38E9-10FC-CF30-3421DA21A45B}"/>
          </ac:spMkLst>
        </pc:spChg>
        <pc:spChg chg="add mod">
          <ac:chgData name="Aravinth S" userId="165e7beb915ddc80" providerId="Windows Live" clId="Web-{06D0887A-D2F5-4FEF-894D-99B2CFA42C39}" dt="2022-03-30T06:33:08.108" v="165" actId="1076"/>
          <ac:spMkLst>
            <pc:docMk/>
            <pc:sldMk cId="495806189" sldId="290"/>
            <ac:spMk id="8" creationId="{9BE2107F-E83A-8D0B-5635-16144B62B5F8}"/>
          </ac:spMkLst>
        </pc:spChg>
        <pc:spChg chg="add">
          <ac:chgData name="Aravinth S" userId="165e7beb915ddc80" providerId="Windows Live" clId="Web-{06D0887A-D2F5-4FEF-894D-99B2CFA42C39}" dt="2022-03-30T06:29:31.430" v="152"/>
          <ac:spMkLst>
            <pc:docMk/>
            <pc:sldMk cId="495806189" sldId="290"/>
            <ac:spMk id="9" creationId="{941026D5-A79D-75EC-D190-BD4A1981EB1D}"/>
          </ac:spMkLst>
        </pc:spChg>
        <pc:picChg chg="add">
          <ac:chgData name="Aravinth S" userId="165e7beb915ddc80" providerId="Windows Live" clId="Web-{06D0887A-D2F5-4FEF-894D-99B2CFA42C39}" dt="2022-03-30T06:29:31.430" v="152"/>
          <ac:picMkLst>
            <pc:docMk/>
            <pc:sldMk cId="495806189" sldId="290"/>
            <ac:picMk id="7" creationId="{0263C97C-2698-7859-D37C-C0DB73FCCB2A}"/>
          </ac:picMkLst>
        </pc:picChg>
        <pc:picChg chg="add mod">
          <ac:chgData name="Aravinth S" userId="165e7beb915ddc80" providerId="Windows Live" clId="Web-{06D0887A-D2F5-4FEF-894D-99B2CFA42C39}" dt="2022-03-30T06:30:09.822" v="158" actId="1076"/>
          <ac:picMkLst>
            <pc:docMk/>
            <pc:sldMk cId="495806189" sldId="290"/>
            <ac:picMk id="10" creationId="{0B23C2C0-9EBF-F479-714A-40FA17A4D895}"/>
          </ac:picMkLst>
        </pc:picChg>
      </pc:sldChg>
      <pc:sldChg chg="add del">
        <pc:chgData name="Aravinth S" userId="165e7beb915ddc80" providerId="Windows Live" clId="Web-{06D0887A-D2F5-4FEF-894D-99B2CFA42C39}" dt="2022-03-30T05:58:45.759" v="12"/>
        <pc:sldMkLst>
          <pc:docMk/>
          <pc:sldMk cId="2592495817" sldId="290"/>
        </pc:sldMkLst>
      </pc:sldChg>
      <pc:sldChg chg="addSp modSp add replId">
        <pc:chgData name="Aravinth S" userId="165e7beb915ddc80" providerId="Windows Live" clId="Web-{06D0887A-D2F5-4FEF-894D-99B2CFA42C39}" dt="2022-03-30T06:24:03.125" v="96" actId="1076"/>
        <pc:sldMkLst>
          <pc:docMk/>
          <pc:sldMk cId="386233942" sldId="291"/>
        </pc:sldMkLst>
        <pc:spChg chg="mod">
          <ac:chgData name="Aravinth S" userId="165e7beb915ddc80" providerId="Windows Live" clId="Web-{06D0887A-D2F5-4FEF-894D-99B2CFA42C39}" dt="2022-03-30T06:13:55.016" v="72" actId="1076"/>
          <ac:spMkLst>
            <pc:docMk/>
            <pc:sldMk cId="386233942" sldId="291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3:40.297" v="68" actId="20577"/>
          <ac:spMkLst>
            <pc:docMk/>
            <pc:sldMk cId="386233942" sldId="291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3:31.671" v="89" actId="1076"/>
          <ac:picMkLst>
            <pc:docMk/>
            <pc:sldMk cId="386233942" sldId="291"/>
            <ac:picMk id="6" creationId="{879CC437-4446-693F-B7A4-3BAE720D6068}"/>
          </ac:picMkLst>
        </pc:picChg>
        <pc:picChg chg="add mod">
          <ac:chgData name="Aravinth S" userId="165e7beb915ddc80" providerId="Windows Live" clId="Web-{06D0887A-D2F5-4FEF-894D-99B2CFA42C39}" dt="2022-03-30T06:24:03.125" v="96" actId="1076"/>
          <ac:picMkLst>
            <pc:docMk/>
            <pc:sldMk cId="386233942" sldId="291"/>
            <ac:picMk id="7" creationId="{F2D73BB4-8B51-D2BF-4AF5-7077AD8AA6B9}"/>
          </ac:picMkLst>
        </pc:picChg>
      </pc:sldChg>
      <pc:sldChg chg="addSp modSp add replId">
        <pc:chgData name="Aravinth S" userId="165e7beb915ddc80" providerId="Windows Live" clId="Web-{06D0887A-D2F5-4FEF-894D-99B2CFA42C39}" dt="2022-03-30T06:27:38.303" v="142" actId="14100"/>
        <pc:sldMkLst>
          <pc:docMk/>
          <pc:sldMk cId="3738325821" sldId="292"/>
        </pc:sldMkLst>
        <pc:spChg chg="mod">
          <ac:chgData name="Aravinth S" userId="165e7beb915ddc80" providerId="Windows Live" clId="Web-{06D0887A-D2F5-4FEF-894D-99B2CFA42C39}" dt="2022-03-30T06:26:45.536" v="129" actId="1076"/>
          <ac:spMkLst>
            <pc:docMk/>
            <pc:sldMk cId="3738325821" sldId="292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13.861" v="80" actId="20577"/>
          <ac:spMkLst>
            <pc:docMk/>
            <pc:sldMk cId="3738325821" sldId="292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7:00.786" v="133" actId="14100"/>
          <ac:picMkLst>
            <pc:docMk/>
            <pc:sldMk cId="3738325821" sldId="292"/>
            <ac:picMk id="6" creationId="{24D23FE2-92A4-0D5C-AD77-A6B434AE1001}"/>
          </ac:picMkLst>
        </pc:picChg>
        <pc:picChg chg="add mod">
          <ac:chgData name="Aravinth S" userId="165e7beb915ddc80" providerId="Windows Live" clId="Web-{06D0887A-D2F5-4FEF-894D-99B2CFA42C39}" dt="2022-03-30T06:27:19.912" v="137" actId="14100"/>
          <ac:picMkLst>
            <pc:docMk/>
            <pc:sldMk cId="3738325821" sldId="292"/>
            <ac:picMk id="7" creationId="{91342870-FB72-D760-629C-9D79E6F7E068}"/>
          </ac:picMkLst>
        </pc:picChg>
        <pc:picChg chg="add mod">
          <ac:chgData name="Aravinth S" userId="165e7beb915ddc80" providerId="Windows Live" clId="Web-{06D0887A-D2F5-4FEF-894D-99B2CFA42C39}" dt="2022-03-30T06:27:38.303" v="142" actId="14100"/>
          <ac:picMkLst>
            <pc:docMk/>
            <pc:sldMk cId="3738325821" sldId="292"/>
            <ac:picMk id="8" creationId="{1A83D2B7-6EAD-97D2-5406-8DF9CFBF1B2C}"/>
          </ac:picMkLst>
        </pc:picChg>
      </pc:sldChg>
      <pc:sldChg chg="addSp modSp add replId">
        <pc:chgData name="Aravinth S" userId="165e7beb915ddc80" providerId="Windows Live" clId="Web-{06D0887A-D2F5-4FEF-894D-99B2CFA42C39}" dt="2022-03-30T06:25:59.441" v="118" actId="1076"/>
        <pc:sldMkLst>
          <pc:docMk/>
          <pc:sldMk cId="1062820889" sldId="293"/>
        </pc:sldMkLst>
        <pc:spChg chg="mod">
          <ac:chgData name="Aravinth S" userId="165e7beb915ddc80" providerId="Windows Live" clId="Web-{06D0887A-D2F5-4FEF-894D-99B2CFA42C39}" dt="2022-03-30T06:25:29.674" v="112" actId="1076"/>
          <ac:spMkLst>
            <pc:docMk/>
            <pc:sldMk cId="1062820889" sldId="293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06.829" v="77" actId="20577"/>
          <ac:spMkLst>
            <pc:docMk/>
            <pc:sldMk cId="1062820889" sldId="293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5:59.441" v="118" actId="1076"/>
          <ac:picMkLst>
            <pc:docMk/>
            <pc:sldMk cId="1062820889" sldId="293"/>
            <ac:picMk id="6" creationId="{07113A97-CC5A-12E9-1029-3681FC4D5C85}"/>
          </ac:picMkLst>
        </pc:picChg>
      </pc:sldChg>
      <pc:sldChg chg="addSp modSp add replId">
        <pc:chgData name="Aravinth S" userId="165e7beb915ddc80" providerId="Windows Live" clId="Web-{06D0887A-D2F5-4FEF-894D-99B2CFA42C39}" dt="2022-03-30T06:25:51.550" v="116" actId="1076"/>
        <pc:sldMkLst>
          <pc:docMk/>
          <pc:sldMk cId="3379388697" sldId="294"/>
        </pc:sldMkLst>
        <pc:spChg chg="mod">
          <ac:chgData name="Aravinth S" userId="165e7beb915ddc80" providerId="Windows Live" clId="Web-{06D0887A-D2F5-4FEF-894D-99B2CFA42C39}" dt="2022-03-30T06:24:15.844" v="101" actId="1076"/>
          <ac:spMkLst>
            <pc:docMk/>
            <pc:sldMk cId="3379388697" sldId="294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00.095" v="74" actId="20577"/>
          <ac:spMkLst>
            <pc:docMk/>
            <pc:sldMk cId="3379388697" sldId="294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5:51.550" v="116" actId="1076"/>
          <ac:picMkLst>
            <pc:docMk/>
            <pc:sldMk cId="3379388697" sldId="294"/>
            <ac:picMk id="6" creationId="{5B864CA5-6B9D-88D4-9026-408488FB7809}"/>
          </ac:picMkLst>
        </pc:picChg>
      </pc:sldChg>
      <pc:sldChg chg="add del replId">
        <pc:chgData name="Aravinth S" userId="165e7beb915ddc80" providerId="Windows Live" clId="Web-{06D0887A-D2F5-4FEF-894D-99B2CFA42C39}" dt="2022-03-30T06:31:40.496" v="164"/>
        <pc:sldMkLst>
          <pc:docMk/>
          <pc:sldMk cId="2194497200" sldId="295"/>
        </pc:sldMkLst>
      </pc:sldChg>
      <pc:sldChg chg="modSp add">
        <pc:chgData name="Aravinth S" userId="165e7beb915ddc80" providerId="Windows Live" clId="Web-{06D0887A-D2F5-4FEF-894D-99B2CFA42C39}" dt="2022-03-30T06:36:02.487" v="174" actId="1076"/>
        <pc:sldMkLst>
          <pc:docMk/>
          <pc:sldMk cId="3135688293" sldId="295"/>
        </pc:sldMkLst>
        <pc:spChg chg="mod">
          <ac:chgData name="Aravinth S" userId="165e7beb915ddc80" providerId="Windows Live" clId="Web-{06D0887A-D2F5-4FEF-894D-99B2CFA42C39}" dt="2022-03-30T06:36:02.487" v="174" actId="1076"/>
          <ac:spMkLst>
            <pc:docMk/>
            <pc:sldMk cId="3135688293" sldId="295"/>
            <ac:spMk id="2" creationId="{00000000-0000-0000-0000-000000000000}"/>
          </ac:spMkLst>
        </pc:spChg>
      </pc:sldChg>
      <pc:sldChg chg="add del replId">
        <pc:chgData name="Aravinth S" userId="165e7beb915ddc80" providerId="Windows Live" clId="Web-{06D0887A-D2F5-4FEF-894D-99B2CFA42C39}" dt="2022-03-30T06:34:25.641" v="166"/>
        <pc:sldMkLst>
          <pc:docMk/>
          <pc:sldMk cId="1343716460" sldId="296"/>
        </pc:sldMkLst>
      </pc:sldChg>
      <pc:sldChg chg="delSp add del">
        <pc:chgData name="Aravinth S" userId="165e7beb915ddc80" providerId="Windows Live" clId="Web-{06D0887A-D2F5-4FEF-894D-99B2CFA42C39}" dt="2022-03-30T06:31:12.620" v="159"/>
        <pc:sldMkLst>
          <pc:docMk/>
          <pc:sldMk cId="149870885" sldId="297"/>
        </pc:sldMkLst>
        <pc:picChg chg="del">
          <ac:chgData name="Aravinth S" userId="165e7beb915ddc80" providerId="Windows Live" clId="Web-{06D0887A-D2F5-4FEF-894D-99B2CFA42C39}" dt="2022-03-30T06:30:02.244" v="155"/>
          <ac:picMkLst>
            <pc:docMk/>
            <pc:sldMk cId="149870885" sldId="297"/>
            <ac:picMk id="8" creationId="{12CE2F71-24CC-C843-41D8-FC1C4A265DE2}"/>
          </ac:picMkLst>
        </pc:picChg>
      </pc:sldChg>
    </pc:docChg>
  </pc:docChgLst>
  <pc:docChgLst>
    <pc:chgData name="Tenacious WD" userId="868c53c216357a12" providerId="Windows Live" clId="Web-{3042090D-9A06-4A1E-94D2-1EDE5D017DE7}"/>
    <pc:docChg chg="addSld delSld modSld sldOrd">
      <pc:chgData name="Tenacious WD" userId="868c53c216357a12" providerId="Windows Live" clId="Web-{3042090D-9A06-4A1E-94D2-1EDE5D017DE7}" dt="2022-04-04T06:38:41.073" v="811" actId="20577"/>
      <pc:docMkLst>
        <pc:docMk/>
      </pc:docMkLst>
      <pc:sldChg chg="addSp modSp">
        <pc:chgData name="Tenacious WD" userId="868c53c216357a12" providerId="Windows Live" clId="Web-{3042090D-9A06-4A1E-94D2-1EDE5D017DE7}" dt="2022-04-04T05:51:49.371" v="39" actId="20577"/>
        <pc:sldMkLst>
          <pc:docMk/>
          <pc:sldMk cId="495806189" sldId="290"/>
        </pc:sldMkLst>
        <pc:spChg chg="mod">
          <ac:chgData name="Tenacious WD" userId="868c53c216357a12" providerId="Windows Live" clId="Web-{3042090D-9A06-4A1E-94D2-1EDE5D017DE7}" dt="2022-04-04T05:51:49.371" v="39" actId="20577"/>
          <ac:spMkLst>
            <pc:docMk/>
            <pc:sldMk cId="495806189" sldId="290"/>
            <ac:spMk id="13" creationId="{C8F5BBA5-1B68-EF44-8213-9FD3ECB2B270}"/>
          </ac:spMkLst>
        </pc:spChg>
        <pc:picChg chg="add mod">
          <ac:chgData name="Tenacious WD" userId="868c53c216357a12" providerId="Windows Live" clId="Web-{3042090D-9A06-4A1E-94D2-1EDE5D017DE7}" dt="2022-04-04T05:51:11.104" v="25" actId="1076"/>
          <ac:picMkLst>
            <pc:docMk/>
            <pc:sldMk cId="495806189" sldId="290"/>
            <ac:picMk id="2" creationId="{351B7009-8D7F-3286-0985-91E3D74C2794}"/>
          </ac:picMkLst>
        </pc:picChg>
      </pc:sldChg>
      <pc:sldChg chg="addSp delSp modSp">
        <pc:chgData name="Tenacious WD" userId="868c53c216357a12" providerId="Windows Live" clId="Web-{3042090D-9A06-4A1E-94D2-1EDE5D017DE7}" dt="2022-04-04T06:38:41.073" v="811" actId="20577"/>
        <pc:sldMkLst>
          <pc:docMk/>
          <pc:sldMk cId="386233942" sldId="291"/>
        </pc:sldMkLst>
        <pc:spChg chg="del mod">
          <ac:chgData name="Tenacious WD" userId="868c53c216357a12" providerId="Windows Live" clId="Web-{3042090D-9A06-4A1E-94D2-1EDE5D017DE7}" dt="2022-04-04T05:51:59.543" v="42"/>
          <ac:spMkLst>
            <pc:docMk/>
            <pc:sldMk cId="386233942" sldId="291"/>
            <ac:spMk id="2" creationId="{00000000-0000-0000-0000-000000000000}"/>
          </ac:spMkLst>
        </pc:spChg>
        <pc:spChg chg="add mod">
          <ac:chgData name="Tenacious WD" userId="868c53c216357a12" providerId="Windows Live" clId="Web-{3042090D-9A06-4A1E-94D2-1EDE5D017DE7}" dt="2022-04-04T06:03:13.484" v="268" actId="1076"/>
          <ac:spMkLst>
            <pc:docMk/>
            <pc:sldMk cId="386233942" sldId="291"/>
            <ac:spMk id="6" creationId="{F0B07344-4D7D-37DF-9049-C9648B3A21FC}"/>
          </ac:spMkLst>
        </pc:spChg>
        <pc:spChg chg="add mod">
          <ac:chgData name="Tenacious WD" userId="868c53c216357a12" providerId="Windows Live" clId="Web-{3042090D-9A06-4A1E-94D2-1EDE5D017DE7}" dt="2022-04-04T06:37:09.024" v="783" actId="1076"/>
          <ac:spMkLst>
            <pc:docMk/>
            <pc:sldMk cId="386233942" sldId="291"/>
            <ac:spMk id="10" creationId="{B9F7AF1E-7CDC-F663-2B01-2877B1FB9A6C}"/>
          </ac:spMkLst>
        </pc:spChg>
        <pc:spChg chg="add mod">
          <ac:chgData name="Tenacious WD" userId="868c53c216357a12" providerId="Windows Live" clId="Web-{3042090D-9A06-4A1E-94D2-1EDE5D017DE7}" dt="2022-04-04T06:38:41.073" v="811" actId="20577"/>
          <ac:spMkLst>
            <pc:docMk/>
            <pc:sldMk cId="386233942" sldId="291"/>
            <ac:spMk id="11" creationId="{9D406463-12F5-59E2-6556-A8C62CFA5362}"/>
          </ac:spMkLst>
        </pc:spChg>
        <pc:graphicFrameChg chg="add mod modGraphic">
          <ac:chgData name="Tenacious WD" userId="868c53c216357a12" providerId="Windows Live" clId="Web-{3042090D-9A06-4A1E-94D2-1EDE5D017DE7}" dt="2022-04-04T06:36:55.524" v="780"/>
          <ac:graphicFrameMkLst>
            <pc:docMk/>
            <pc:sldMk cId="386233942" sldId="291"/>
            <ac:graphicFrameMk id="9" creationId="{FA44BA25-E42B-E0DF-70F5-E1F44307278A}"/>
          </ac:graphicFrameMkLst>
        </pc:graphicFrameChg>
        <pc:picChg chg="del">
          <ac:chgData name="Tenacious WD" userId="868c53c216357a12" providerId="Windows Live" clId="Web-{3042090D-9A06-4A1E-94D2-1EDE5D017DE7}" dt="2022-04-04T05:48:26.444" v="18"/>
          <ac:picMkLst>
            <pc:docMk/>
            <pc:sldMk cId="386233942" sldId="291"/>
            <ac:picMk id="8" creationId="{C472EE97-885D-5FF8-D740-68C18D1BB1C2}"/>
          </ac:picMkLst>
        </pc:picChg>
      </pc:sldChg>
      <pc:sldChg chg="modSp">
        <pc:chgData name="Tenacious WD" userId="868c53c216357a12" providerId="Windows Live" clId="Web-{3042090D-9A06-4A1E-94D2-1EDE5D017DE7}" dt="2022-04-04T05:48:08.599" v="12" actId="1076"/>
        <pc:sldMkLst>
          <pc:docMk/>
          <pc:sldMk cId="3135688293" sldId="295"/>
        </pc:sldMkLst>
        <pc:spChg chg="mod">
          <ac:chgData name="Tenacious WD" userId="868c53c216357a12" providerId="Windows Live" clId="Web-{3042090D-9A06-4A1E-94D2-1EDE5D017DE7}" dt="2022-04-04T05:48:08.599" v="12" actId="1076"/>
          <ac:spMkLst>
            <pc:docMk/>
            <pc:sldMk cId="3135688293" sldId="295"/>
            <ac:spMk id="2" creationId="{00000000-0000-0000-0000-000000000000}"/>
          </ac:spMkLst>
        </pc:spChg>
      </pc:sldChg>
      <pc:sldChg chg="addSp delSp modSp add del ord replId">
        <pc:chgData name="Tenacious WD" userId="868c53c216357a12" providerId="Windows Live" clId="Web-{3042090D-9A06-4A1E-94D2-1EDE5D017DE7}" dt="2022-04-04T06:37:28.571" v="789"/>
        <pc:sldMkLst>
          <pc:docMk/>
          <pc:sldMk cId="3968451586" sldId="296"/>
        </pc:sldMkLst>
        <pc:spChg chg="add del mod">
          <ac:chgData name="Tenacious WD" userId="868c53c216357a12" providerId="Windows Live" clId="Web-{3042090D-9A06-4A1E-94D2-1EDE5D017DE7}" dt="2022-04-04T06:37:01.555" v="781"/>
          <ac:spMkLst>
            <pc:docMk/>
            <pc:sldMk cId="3968451586" sldId="296"/>
            <ac:spMk id="2" creationId="{533EABB2-67FE-5E87-FFB0-3EE6341E8A1F}"/>
          </ac:spMkLst>
        </pc:spChg>
        <pc:spChg chg="add mod">
          <ac:chgData name="Tenacious WD" userId="868c53c216357a12" providerId="Windows Live" clId="Web-{3042090D-9A06-4A1E-94D2-1EDE5D017DE7}" dt="2022-04-04T06:34:01.191" v="721" actId="20577"/>
          <ac:spMkLst>
            <pc:docMk/>
            <pc:sldMk cId="3968451586" sldId="296"/>
            <ac:spMk id="6" creationId="{93C1B61E-0511-E388-0FC4-A477BFF15161}"/>
          </ac:spMkLst>
        </pc:spChg>
        <pc:spChg chg="add mod">
          <ac:chgData name="Tenacious WD" userId="868c53c216357a12" providerId="Windows Live" clId="Web-{3042090D-9A06-4A1E-94D2-1EDE5D017DE7}" dt="2022-04-04T06:37:13.133" v="785" actId="20577"/>
          <ac:spMkLst>
            <pc:docMk/>
            <pc:sldMk cId="3968451586" sldId="296"/>
            <ac:spMk id="7" creationId="{AC432C64-0E6A-2CCF-41C7-DEEAD713C633}"/>
          </ac:spMkLst>
        </pc:spChg>
      </pc:sldChg>
      <pc:sldChg chg="delSp modSp add ord replId">
        <pc:chgData name="Tenacious WD" userId="868c53c216357a12" providerId="Windows Live" clId="Web-{3042090D-9A06-4A1E-94D2-1EDE5D017DE7}" dt="2022-04-04T06:30:53.342" v="718"/>
        <pc:sldMkLst>
          <pc:docMk/>
          <pc:sldMk cId="2703960528" sldId="297"/>
        </pc:sldMkLst>
        <pc:spChg chg="mod">
          <ac:chgData name="Tenacious WD" userId="868c53c216357a12" providerId="Windows Live" clId="Web-{3042090D-9A06-4A1E-94D2-1EDE5D017DE7}" dt="2022-04-04T06:25:31.552" v="613" actId="20577"/>
          <ac:spMkLst>
            <pc:docMk/>
            <pc:sldMk cId="2703960528" sldId="297"/>
            <ac:spMk id="3" creationId="{C1FFF398-68C6-93C5-9C0E-5596732158CA}"/>
          </ac:spMkLst>
        </pc:spChg>
        <pc:spChg chg="mod">
          <ac:chgData name="Tenacious WD" userId="868c53c216357a12" providerId="Windows Live" clId="Web-{3042090D-9A06-4A1E-94D2-1EDE5D017DE7}" dt="2022-04-04T06:12:38.405" v="338" actId="20577"/>
          <ac:spMkLst>
            <pc:docMk/>
            <pc:sldMk cId="2703960528" sldId="297"/>
            <ac:spMk id="6" creationId="{F0B07344-4D7D-37DF-9049-C9648B3A21FC}"/>
          </ac:spMkLst>
        </pc:spChg>
        <pc:graphicFrameChg chg="del mod modGraphic">
          <ac:chgData name="Tenacious WD" userId="868c53c216357a12" providerId="Windows Live" clId="Web-{3042090D-9A06-4A1E-94D2-1EDE5D017DE7}" dt="2022-04-04T06:12:47.046" v="341"/>
          <ac:graphicFrameMkLst>
            <pc:docMk/>
            <pc:sldMk cId="2703960528" sldId="297"/>
            <ac:graphicFrameMk id="9" creationId="{FA44BA25-E42B-E0DF-70F5-E1F44307278A}"/>
          </ac:graphicFrameMkLst>
        </pc:graphicFrameChg>
      </pc:sldChg>
      <pc:sldChg chg="add replId">
        <pc:chgData name="Tenacious WD" userId="868c53c216357a12" providerId="Windows Live" clId="Web-{3042090D-9A06-4A1E-94D2-1EDE5D017DE7}" dt="2022-04-04T06:33:47.893" v="719"/>
        <pc:sldMkLst>
          <pc:docMk/>
          <pc:sldMk cId="257901021" sldId="298"/>
        </pc:sldMkLst>
      </pc:sldChg>
    </pc:docChg>
  </pc:docChgLst>
  <pc:docChgLst>
    <pc:chgData name="Karthickraja S" userId="5ced19d07609d503" providerId="Windows Live" clId="Web-{9441A171-4DC1-49A7-A7BB-DF33B0086A3B}"/>
    <pc:docChg chg="delSld modSld">
      <pc:chgData name="Karthickraja S" userId="5ced19d07609d503" providerId="Windows Live" clId="Web-{9441A171-4DC1-49A7-A7BB-DF33B0086A3B}" dt="2022-03-28T08:26:56.846" v="269"/>
      <pc:docMkLst>
        <pc:docMk/>
      </pc:docMkLst>
      <pc:sldChg chg="addSp delSp modSp">
        <pc:chgData name="Karthickraja S" userId="5ced19d07609d503" providerId="Windows Live" clId="Web-{9441A171-4DC1-49A7-A7BB-DF33B0086A3B}" dt="2022-03-28T04:27:27.636" v="11" actId="1076"/>
        <pc:sldMkLst>
          <pc:docMk/>
          <pc:sldMk cId="3027967980" sldId="257"/>
        </pc:sldMkLst>
        <pc:spChg chg="mod">
          <ac:chgData name="Karthickraja S" userId="5ced19d07609d503" providerId="Windows Live" clId="Web-{9441A171-4DC1-49A7-A7BB-DF33B0086A3B}" dt="2022-03-28T04:27:27.636" v="11" actId="1076"/>
          <ac:spMkLst>
            <pc:docMk/>
            <pc:sldMk cId="3027967980" sldId="257"/>
            <ac:spMk id="2" creationId="{00000000-0000-0000-0000-000000000000}"/>
          </ac:spMkLst>
        </pc:spChg>
        <pc:spChg chg="del">
          <ac:chgData name="Karthickraja S" userId="5ced19d07609d503" providerId="Windows Live" clId="Web-{9441A171-4DC1-49A7-A7BB-DF33B0086A3B}" dt="2022-03-28T04:26:38.338" v="2"/>
          <ac:spMkLst>
            <pc:docMk/>
            <pc:sldMk cId="3027967980" sldId="257"/>
            <ac:spMk id="5" creationId="{376FD1C5-A518-4BB6-BCCA-9E09DFBBF8F6}"/>
          </ac:spMkLst>
        </pc:spChg>
        <pc:spChg chg="add mod">
          <ac:chgData name="Karthickraja S" userId="5ced19d07609d503" providerId="Windows Live" clId="Web-{9441A171-4DC1-49A7-A7BB-DF33B0086A3B}" dt="2022-03-28T04:27:14.823" v="6" actId="1076"/>
          <ac:spMkLst>
            <pc:docMk/>
            <pc:sldMk cId="3027967980" sldId="257"/>
            <ac:spMk id="6" creationId="{30DFBDB1-481C-7AE4-B0E6-ECD78D418015}"/>
          </ac:spMkLst>
        </pc:spChg>
        <pc:picChg chg="add mod ord modCrop">
          <ac:chgData name="Karthickraja S" userId="5ced19d07609d503" providerId="Windows Live" clId="Web-{9441A171-4DC1-49A7-A7BB-DF33B0086A3B}" dt="2022-03-28T04:27:11.058" v="5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modSp">
        <pc:chgData name="Karthickraja S" userId="5ced19d07609d503" providerId="Windows Live" clId="Web-{9441A171-4DC1-49A7-A7BB-DF33B0086A3B}" dt="2022-03-28T08:26:28.299" v="267" actId="20577"/>
        <pc:sldMkLst>
          <pc:docMk/>
          <pc:sldMk cId="1676885948" sldId="260"/>
        </pc:sldMkLst>
        <pc:spChg chg="mod">
          <ac:chgData name="Karthickraja S" userId="5ced19d07609d503" providerId="Windows Live" clId="Web-{9441A171-4DC1-49A7-A7BB-DF33B0086A3B}" dt="2022-03-28T08:17:47.821" v="192" actId="20577"/>
          <ac:spMkLst>
            <pc:docMk/>
            <pc:sldMk cId="1676885948" sldId="260"/>
            <ac:spMk id="2" creationId="{00000000-0000-0000-0000-000000000000}"/>
          </ac:spMkLst>
        </pc:spChg>
        <pc:spChg chg="add mod">
          <ac:chgData name="Karthickraja S" userId="5ced19d07609d503" providerId="Windows Live" clId="Web-{9441A171-4DC1-49A7-A7BB-DF33B0086A3B}" dt="2022-03-28T08:26:28.299" v="267" actId="20577"/>
          <ac:spMkLst>
            <pc:docMk/>
            <pc:sldMk cId="1676885948" sldId="260"/>
            <ac:spMk id="3" creationId="{C1FFF398-68C6-93C5-9C0E-5596732158CA}"/>
          </ac:spMkLst>
        </pc:spChg>
      </pc:sldChg>
      <pc:sldChg chg="del">
        <pc:chgData name="Karthickraja S" userId="5ced19d07609d503" providerId="Windows Live" clId="Web-{9441A171-4DC1-49A7-A7BB-DF33B0086A3B}" dt="2022-03-28T04:26:06.166" v="0"/>
        <pc:sldMkLst>
          <pc:docMk/>
          <pc:sldMk cId="1917251404" sldId="278"/>
        </pc:sldMkLst>
      </pc:sldChg>
      <pc:sldChg chg="del">
        <pc:chgData name="Karthickraja S" userId="5ced19d07609d503" providerId="Windows Live" clId="Web-{9441A171-4DC1-49A7-A7BB-DF33B0086A3B}" dt="2022-03-28T04:26:10.463" v="1"/>
        <pc:sldMkLst>
          <pc:docMk/>
          <pc:sldMk cId="2918643661" sldId="279"/>
        </pc:sldMkLst>
      </pc:sldChg>
      <pc:sldChg chg="addSp modSp">
        <pc:chgData name="Karthickraja S" userId="5ced19d07609d503" providerId="Windows Live" clId="Web-{9441A171-4DC1-49A7-A7BB-DF33B0086A3B}" dt="2022-03-28T04:53:05.165" v="147" actId="14100"/>
        <pc:sldMkLst>
          <pc:docMk/>
          <pc:sldMk cId="3155930527" sldId="281"/>
        </pc:sldMkLst>
        <pc:spChg chg="add mod">
          <ac:chgData name="Karthickraja S" userId="5ced19d07609d503" providerId="Windows Live" clId="Web-{9441A171-4DC1-49A7-A7BB-DF33B0086A3B}" dt="2022-03-28T04:50:59.064" v="121" actId="1076"/>
          <ac:spMkLst>
            <pc:docMk/>
            <pc:sldMk cId="3155930527" sldId="281"/>
            <ac:spMk id="4" creationId="{9D73A2D1-7C58-F219-20C8-8D5F4B3C29E0}"/>
          </ac:spMkLst>
        </pc:spChg>
        <pc:spChg chg="add">
          <ac:chgData name="Karthickraja S" userId="5ced19d07609d503" providerId="Windows Live" clId="Web-{9441A171-4DC1-49A7-A7BB-DF33B0086A3B}" dt="2022-03-28T04:51:09.721" v="122"/>
          <ac:spMkLst>
            <pc:docMk/>
            <pc:sldMk cId="3155930527" sldId="281"/>
            <ac:spMk id="6" creationId="{42C2D291-E40C-37BF-59A8-0CCFC15A25D1}"/>
          </ac:spMkLst>
        </pc:spChg>
        <pc:spChg chg="add mod">
          <ac:chgData name="Karthickraja S" userId="5ced19d07609d503" providerId="Windows Live" clId="Web-{9441A171-4DC1-49A7-A7BB-DF33B0086A3B}" dt="2022-03-28T04:51:26.191" v="124" actId="1076"/>
          <ac:spMkLst>
            <pc:docMk/>
            <pc:sldMk cId="3155930527" sldId="281"/>
            <ac:spMk id="8" creationId="{7ED31492-006D-CC94-5595-25B38E8EDB7E}"/>
          </ac:spMkLst>
        </pc:spChg>
        <pc:picChg chg="add mod">
          <ac:chgData name="Karthickraja S" userId="5ced19d07609d503" providerId="Windows Live" clId="Web-{9441A171-4DC1-49A7-A7BB-DF33B0086A3B}" dt="2022-03-28T04:53:05.165" v="147" actId="14100"/>
          <ac:picMkLst>
            <pc:docMk/>
            <pc:sldMk cId="3155930527" sldId="281"/>
            <ac:picMk id="9" creationId="{ABF2DC3C-CBE7-7886-550B-C639A952C7D7}"/>
          </ac:picMkLst>
        </pc:picChg>
        <pc:picChg chg="add mod">
          <ac:chgData name="Karthickraja S" userId="5ced19d07609d503" providerId="Windows Live" clId="Web-{9441A171-4DC1-49A7-A7BB-DF33B0086A3B}" dt="2022-03-28T04:52:36.429" v="140" actId="1076"/>
          <ac:picMkLst>
            <pc:docMk/>
            <pc:sldMk cId="3155930527" sldId="281"/>
            <ac:picMk id="10" creationId="{5697906C-1C92-8B02-6286-0828CB781113}"/>
          </ac:picMkLst>
        </pc:picChg>
      </pc:sldChg>
      <pc:sldChg chg="addSp delSp modSp del">
        <pc:chgData name="Karthickraja S" userId="5ced19d07609d503" providerId="Windows Live" clId="Web-{9441A171-4DC1-49A7-A7BB-DF33B0086A3B}" dt="2022-03-28T08:26:54.377" v="268"/>
        <pc:sldMkLst>
          <pc:docMk/>
          <pc:sldMk cId="408878482" sldId="282"/>
        </pc:sldMkLst>
        <pc:spChg chg="add del">
          <ac:chgData name="Karthickraja S" userId="5ced19d07609d503" providerId="Windows Live" clId="Web-{9441A171-4DC1-49A7-A7BB-DF33B0086A3B}" dt="2022-03-28T04:53:02.478" v="146"/>
          <ac:spMkLst>
            <pc:docMk/>
            <pc:sldMk cId="408878482" sldId="282"/>
            <ac:spMk id="4" creationId="{1DE05C58-2A73-44C4-2313-764D095F1663}"/>
          </ac:spMkLst>
        </pc:spChg>
        <pc:spChg chg="add mod">
          <ac:chgData name="Karthickraja S" userId="5ced19d07609d503" providerId="Windows Live" clId="Web-{9441A171-4DC1-49A7-A7BB-DF33B0086A3B}" dt="2022-03-28T07:11:30.157" v="187" actId="20577"/>
          <ac:spMkLst>
            <pc:docMk/>
            <pc:sldMk cId="408878482" sldId="282"/>
            <ac:spMk id="6" creationId="{F601570B-73C2-53C8-66AE-167D38BFC300}"/>
          </ac:spMkLst>
        </pc:spChg>
        <pc:spChg chg="add">
          <ac:chgData name="Karthickraja S" userId="5ced19d07609d503" providerId="Windows Live" clId="Web-{9441A171-4DC1-49A7-A7BB-DF33B0086A3B}" dt="2022-03-28T04:53:38.605" v="155"/>
          <ac:spMkLst>
            <pc:docMk/>
            <pc:sldMk cId="408878482" sldId="282"/>
            <ac:spMk id="8" creationId="{B40724D2-F4F7-A1E3-E92A-BC7575B014B4}"/>
          </ac:spMkLst>
        </pc:spChg>
        <pc:spChg chg="add mod">
          <ac:chgData name="Karthickraja S" userId="5ced19d07609d503" providerId="Windows Live" clId="Web-{9441A171-4DC1-49A7-A7BB-DF33B0086A3B}" dt="2022-03-28T04:53:50.231" v="157" actId="1076"/>
          <ac:spMkLst>
            <pc:docMk/>
            <pc:sldMk cId="408878482" sldId="282"/>
            <ac:spMk id="10" creationId="{DB2362BF-D85E-E2F9-3526-39C40A582F90}"/>
          </ac:spMkLst>
        </pc:spChg>
      </pc:sldChg>
      <pc:sldChg chg="del">
        <pc:chgData name="Karthickraja S" userId="5ced19d07609d503" providerId="Windows Live" clId="Web-{9441A171-4DC1-49A7-A7BB-DF33B0086A3B}" dt="2022-03-28T08:26:56.846" v="269"/>
        <pc:sldMkLst>
          <pc:docMk/>
          <pc:sldMk cId="1687402724" sldId="283"/>
        </pc:sldMkLst>
      </pc:sldChg>
      <pc:sldChg chg="addSp delSp modSp">
        <pc:chgData name="Karthickraja S" userId="5ced19d07609d503" providerId="Windows Live" clId="Web-{9441A171-4DC1-49A7-A7BB-DF33B0086A3B}" dt="2022-03-28T07:10:44.578" v="186" actId="1076"/>
        <pc:sldMkLst>
          <pc:docMk/>
          <pc:sldMk cId="3998464545" sldId="286"/>
        </pc:sldMkLst>
        <pc:spChg chg="del">
          <ac:chgData name="Karthickraja S" userId="5ced19d07609d503" providerId="Windows Live" clId="Web-{9441A171-4DC1-49A7-A7BB-DF33B0086A3B}" dt="2022-03-28T07:09:09.967" v="159"/>
          <ac:spMkLst>
            <pc:docMk/>
            <pc:sldMk cId="3998464545" sldId="286"/>
            <ac:spMk id="2" creationId="{00000000-0000-0000-0000-000000000000}"/>
          </ac:spMkLst>
        </pc:spChg>
        <pc:spChg chg="add mod">
          <ac:chgData name="Karthickraja S" userId="5ced19d07609d503" providerId="Windows Live" clId="Web-{9441A171-4DC1-49A7-A7BB-DF33B0086A3B}" dt="2022-03-28T07:10:44.578" v="186" actId="1076"/>
          <ac:spMkLst>
            <pc:docMk/>
            <pc:sldMk cId="3998464545" sldId="286"/>
            <ac:spMk id="3" creationId="{81EFB8C0-6893-4C27-1120-3B712AB9380C}"/>
          </ac:spMkLst>
        </pc:spChg>
        <pc:spChg chg="add mod">
          <ac:chgData name="Karthickraja S" userId="5ced19d07609d503" providerId="Windows Live" clId="Web-{9441A171-4DC1-49A7-A7BB-DF33B0086A3B}" dt="2022-03-28T07:10:39.781" v="185" actId="1076"/>
          <ac:spMkLst>
            <pc:docMk/>
            <pc:sldMk cId="3998464545" sldId="286"/>
            <ac:spMk id="8" creationId="{93FE9DDC-0720-23BB-64F3-1BE66C1E6BFA}"/>
          </ac:spMkLst>
        </pc:spChg>
        <pc:spChg chg="add mod">
          <ac:chgData name="Karthickraja S" userId="5ced19d07609d503" providerId="Windows Live" clId="Web-{9441A171-4DC1-49A7-A7BB-DF33B0086A3B}" dt="2022-03-28T07:10:36.953" v="184" actId="1076"/>
          <ac:spMkLst>
            <pc:docMk/>
            <pc:sldMk cId="3998464545" sldId="286"/>
            <ac:spMk id="12" creationId="{6A60A895-321D-A1D8-90E5-CF63E22B942B}"/>
          </ac:spMkLst>
        </pc:spChg>
        <pc:picChg chg="add mod">
          <ac:chgData name="Karthickraja S" userId="5ced19d07609d503" providerId="Windows Live" clId="Web-{9441A171-4DC1-49A7-A7BB-DF33B0086A3B}" dt="2022-03-28T07:10:08.155" v="181" actId="1076"/>
          <ac:picMkLst>
            <pc:docMk/>
            <pc:sldMk cId="3998464545" sldId="286"/>
            <ac:picMk id="4" creationId="{5ADF6A28-392E-1683-DEA4-14E877D2AA66}"/>
          </ac:picMkLst>
        </pc:picChg>
        <pc:picChg chg="add mod">
          <ac:chgData name="Karthickraja S" userId="5ced19d07609d503" providerId="Windows Live" clId="Web-{9441A171-4DC1-49A7-A7BB-DF33B0086A3B}" dt="2022-03-28T07:10:04.030" v="180" actId="1076"/>
          <ac:picMkLst>
            <pc:docMk/>
            <pc:sldMk cId="3998464545" sldId="286"/>
            <ac:picMk id="7" creationId="{6287A1F2-08A8-1F46-62D0-5B305A8A6C8E}"/>
          </ac:picMkLst>
        </pc:picChg>
      </pc:sldChg>
      <pc:sldChg chg="addSp delSp modSp">
        <pc:chgData name="Karthickraja S" userId="5ced19d07609d503" providerId="Windows Live" clId="Web-{9441A171-4DC1-49A7-A7BB-DF33B0086A3B}" dt="2022-03-28T04:33:27.285" v="108" actId="1076"/>
        <pc:sldMkLst>
          <pc:docMk/>
          <pc:sldMk cId="848482602" sldId="287"/>
        </pc:sldMkLst>
        <pc:spChg chg="add del mod">
          <ac:chgData name="Karthickraja S" userId="5ced19d07609d503" providerId="Windows Live" clId="Web-{9441A171-4DC1-49A7-A7BB-DF33B0086A3B}" dt="2022-03-28T04:31:06.423" v="78"/>
          <ac:spMkLst>
            <pc:docMk/>
            <pc:sldMk cId="848482602" sldId="287"/>
            <ac:spMk id="3" creationId="{8AFF4C79-6206-C73F-4326-C7A18189A2BC}"/>
          </ac:spMkLst>
        </pc:spChg>
        <pc:spChg chg="add mod">
          <ac:chgData name="Karthickraja S" userId="5ced19d07609d503" providerId="Windows Live" clId="Web-{9441A171-4DC1-49A7-A7BB-DF33B0086A3B}" dt="2022-03-28T04:32:33.221" v="92" actId="1076"/>
          <ac:spMkLst>
            <pc:docMk/>
            <pc:sldMk cId="848482602" sldId="287"/>
            <ac:spMk id="4" creationId="{A648BEB5-3F44-8AA6-D3CA-6686FB35D6BC}"/>
          </ac:spMkLst>
        </pc:spChg>
        <pc:spChg chg="add mod">
          <ac:chgData name="Karthickraja S" userId="5ced19d07609d503" providerId="Windows Live" clId="Web-{9441A171-4DC1-49A7-A7BB-DF33B0086A3B}" dt="2022-03-28T04:30:38.031" v="72" actId="1076"/>
          <ac:spMkLst>
            <pc:docMk/>
            <pc:sldMk cId="848482602" sldId="287"/>
            <ac:spMk id="5" creationId="{B13B4BB9-CD97-47D8-F824-49632B027F6C}"/>
          </ac:spMkLst>
        </pc:spChg>
        <pc:spChg chg="add del mod">
          <ac:chgData name="Karthickraja S" userId="5ced19d07609d503" providerId="Windows Live" clId="Web-{9441A171-4DC1-49A7-A7BB-DF33B0086A3B}" dt="2022-03-28T04:31:02.954" v="77"/>
          <ac:spMkLst>
            <pc:docMk/>
            <pc:sldMk cId="848482602" sldId="287"/>
            <ac:spMk id="6" creationId="{18396FBA-60F9-A0C4-1E05-06D543F59754}"/>
          </ac:spMkLst>
        </pc:spChg>
        <pc:spChg chg="add mod">
          <ac:chgData name="Karthickraja S" userId="5ced19d07609d503" providerId="Windows Live" clId="Web-{9441A171-4DC1-49A7-A7BB-DF33B0086A3B}" dt="2022-03-28T04:33:16.941" v="105" actId="20577"/>
          <ac:spMkLst>
            <pc:docMk/>
            <pc:sldMk cId="848482602" sldId="287"/>
            <ac:spMk id="9" creationId="{14189CCD-6682-44E4-28E7-32E4E45E53A4}"/>
          </ac:spMkLst>
        </pc:spChg>
        <pc:picChg chg="add mod">
          <ac:chgData name="Karthickraja S" userId="5ced19d07609d503" providerId="Windows Live" clId="Web-{9441A171-4DC1-49A7-A7BB-DF33B0086A3B}" dt="2022-03-28T04:32:42.097" v="95" actId="14100"/>
          <ac:picMkLst>
            <pc:docMk/>
            <pc:sldMk cId="848482602" sldId="287"/>
            <ac:picMk id="7" creationId="{3F3F1BE6-15C6-8B95-585C-0B5CF2229040}"/>
          </ac:picMkLst>
        </pc:picChg>
        <pc:picChg chg="add mod">
          <ac:chgData name="Karthickraja S" userId="5ced19d07609d503" providerId="Windows Live" clId="Web-{9441A171-4DC1-49A7-A7BB-DF33B0086A3B}" dt="2022-03-28T04:33:27.285" v="108" actId="1076"/>
          <ac:picMkLst>
            <pc:docMk/>
            <pc:sldMk cId="848482602" sldId="287"/>
            <ac:picMk id="8" creationId="{E463CD33-73CF-A7DF-594A-6896E8FF7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173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53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20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79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700" y="2814758"/>
            <a:ext cx="7876673" cy="901812"/>
          </a:xfrm>
        </p:spPr>
        <p:txBody>
          <a:bodyPr/>
          <a:lstStyle/>
          <a:p>
            <a:r>
              <a:rPr lang="en-US" sz="5850" b="0">
                <a:latin typeface="Calibri"/>
                <a:cs typeface="Calibri"/>
              </a:rPr>
              <a:t>Requirement Phase 1 </a:t>
            </a:r>
            <a:endParaRPr lang="en-US" sz="5850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E02FE-1B8A-9D91-A59C-4F26129EC4E6}"/>
              </a:ext>
            </a:extLst>
          </p:cNvPr>
          <p:cNvSpPr txBox="1"/>
          <p:nvPr/>
        </p:nvSpPr>
        <p:spPr>
          <a:xfrm>
            <a:off x="602679" y="30150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7030A0"/>
                </a:solidFill>
              </a:rPr>
              <a:t>Tenacious</a:t>
            </a:r>
            <a:r>
              <a:rPr lang="en-GB" sz="4800">
                <a:cs typeface="Calibr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8688-791B-C41E-DB8D-CC0D6931BCF3}"/>
              </a:ext>
            </a:extLst>
          </p:cNvPr>
          <p:cNvSpPr txBox="1"/>
          <p:nvPr/>
        </p:nvSpPr>
        <p:spPr>
          <a:xfrm>
            <a:off x="5041900" y="10652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1A30C67-104D-B21A-7744-06DCEE51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2" y="953788"/>
            <a:ext cx="3083858" cy="3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1.Requester- Raise a request to the approver with details of an employee and the reason for a nomination.</a:t>
            </a:r>
            <a:endParaRPr lang="en-US"/>
          </a:p>
          <a:p>
            <a:endParaRPr lang="en-GB"/>
          </a:p>
          <a:p>
            <a:r>
              <a:rPr lang="en-GB">
                <a:cs typeface="Calibri" panose="020F0502020204030204"/>
              </a:rPr>
              <a:t>2.Approver- Checks the details and approves/rejects the request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3.HR- Checks the award category and trigger the coupons for an awardee.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4.Awardee- Receives mail from HR.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5.Public- View the post, can search and comment.</a:t>
            </a: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6.Dashboard- viewed by Higher officials. 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07344-4D7D-37DF-9049-C9648B3A21FC}"/>
              </a:ext>
            </a:extLst>
          </p:cNvPr>
          <p:cNvSpPr txBox="1"/>
          <p:nvPr/>
        </p:nvSpPr>
        <p:spPr>
          <a:xfrm>
            <a:off x="695608" y="5522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Needs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07344-4D7D-37DF-9049-C9648B3A21FC}"/>
              </a:ext>
            </a:extLst>
          </p:cNvPr>
          <p:cNvSpPr txBox="1"/>
          <p:nvPr/>
        </p:nvSpPr>
        <p:spPr>
          <a:xfrm>
            <a:off x="695608" y="5522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User Stories</a:t>
            </a:r>
            <a:endParaRPr lang="en-US" sz="2400" b="1">
              <a:solidFill>
                <a:srgbClr val="7030A0"/>
              </a:solidFill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4BA25-E42B-E0DF-70F5-E1F44307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476"/>
              </p:ext>
            </p:extLst>
          </p:nvPr>
        </p:nvGraphicFramePr>
        <p:xfrm>
          <a:off x="731758" y="1191077"/>
          <a:ext cx="10260713" cy="201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5">
                  <a:extLst>
                    <a:ext uri="{9D8B030D-6E8A-4147-A177-3AD203B41FA5}">
                      <a16:colId xmlns:a16="http://schemas.microsoft.com/office/drawing/2014/main" val="2743165890"/>
                    </a:ext>
                  </a:extLst>
                </a:gridCol>
                <a:gridCol w="1510397">
                  <a:extLst>
                    <a:ext uri="{9D8B030D-6E8A-4147-A177-3AD203B41FA5}">
                      <a16:colId xmlns:a16="http://schemas.microsoft.com/office/drawing/2014/main" val="238332146"/>
                    </a:ext>
                  </a:extLst>
                </a:gridCol>
                <a:gridCol w="4069334">
                  <a:extLst>
                    <a:ext uri="{9D8B030D-6E8A-4147-A177-3AD203B41FA5}">
                      <a16:colId xmlns:a16="http://schemas.microsoft.com/office/drawing/2014/main" val="3341547952"/>
                    </a:ext>
                  </a:extLst>
                </a:gridCol>
                <a:gridCol w="3320377">
                  <a:extLst>
                    <a:ext uri="{9D8B030D-6E8A-4147-A177-3AD203B41FA5}">
                      <a16:colId xmlns:a16="http://schemas.microsoft.com/office/drawing/2014/main" val="2618186510"/>
                    </a:ext>
                  </a:extLst>
                </a:gridCol>
              </a:tblGrid>
              <a:tr h="335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USER STORY ID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As a &lt;type of user&gt;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I want to &lt;perform some tasks&gt;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So that </a:t>
                      </a:r>
                      <a:r>
                        <a:rPr lang="en-US" sz="1100" err="1">
                          <a:effectLst/>
                        </a:rPr>
                        <a:t>i</a:t>
                      </a:r>
                      <a:r>
                        <a:rPr lang="en-US" sz="1100">
                          <a:effectLst/>
                        </a:rPr>
                        <a:t> can &lt;achieve some goal&gt;</a:t>
                      </a:r>
                      <a:endParaRPr lang="en-US" sz="1100" b="1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8393088"/>
                  </a:ext>
                </a:extLst>
              </a:tr>
              <a:tr h="335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Requester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Raise a request for the award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nominate  an employee for the award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5935079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Approver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Check the performance of the Nominee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Approve or Reject the request raised by requester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74473843"/>
                  </a:ext>
                </a:extLst>
              </a:tr>
              <a:tr h="335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HR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Check the category of the award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Trigger mail with the respective coupon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22247792"/>
                  </a:ext>
                </a:extLst>
              </a:tr>
              <a:tr h="32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Public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View the list of awards received as feeds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View, Search and comment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71756752"/>
                  </a:ext>
                </a:extLst>
              </a:tr>
              <a:tr h="335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9524" marR="9524" marT="952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Awardee</a:t>
                      </a:r>
                    </a:p>
                  </a:txBody>
                  <a:tcPr marL="9524" marR="9524" marT="952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Receive an award </a:t>
                      </a:r>
                    </a:p>
                  </a:txBody>
                  <a:tcPr marL="9524" marR="9524" marT="952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View the award</a:t>
                      </a:r>
                      <a:endParaRPr lang="en-US" sz="1100" err="1">
                        <a:effectLst/>
                      </a:endParaRPr>
                    </a:p>
                  </a:txBody>
                  <a:tcPr marL="9524" marR="9524" marT="9524" anchor="ctr"/>
                </a:tc>
                <a:extLst>
                  <a:ext uri="{0D108BD9-81ED-4DB2-BD59-A6C34878D82A}">
                    <a16:rowId xmlns:a16="http://schemas.microsoft.com/office/drawing/2014/main" val="284059489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B9F7AF1E-7CDC-F663-2B01-2877B1FB9A6C}"/>
              </a:ext>
            </a:extLst>
          </p:cNvPr>
          <p:cNvSpPr txBox="1"/>
          <p:nvPr/>
        </p:nvSpPr>
        <p:spPr>
          <a:xfrm>
            <a:off x="635252" y="3321113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>
                <a:solidFill>
                  <a:srgbClr val="7030A0"/>
                </a:solidFill>
                <a:cs typeface="Calibri"/>
              </a:rPr>
              <a:t>Awards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06463-12F5-59E2-6556-A8C62CFA5362}"/>
              </a:ext>
            </a:extLst>
          </p:cNvPr>
          <p:cNvSpPr txBox="1"/>
          <p:nvPr/>
        </p:nvSpPr>
        <p:spPr>
          <a:xfrm>
            <a:off x="1676400" y="3954855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>
                <a:solidFill>
                  <a:srgbClr val="000000"/>
                </a:solidFill>
                <a:cs typeface="Arial"/>
              </a:rPr>
              <a:t> </a:t>
            </a:r>
            <a:r>
              <a:rPr lang="en-US" b="1">
                <a:solidFill>
                  <a:srgbClr val="7030A0"/>
                </a:solidFill>
                <a:cs typeface="Arial"/>
              </a:rPr>
              <a:t>I</a:t>
            </a:r>
            <a:r>
              <a:rPr lang="en-US">
                <a:cs typeface="Arial"/>
              </a:rPr>
              <a:t>nsta Award​</a:t>
            </a:r>
          </a:p>
          <a:p>
            <a:pPr>
              <a:buAutoNum type="arabicPeriod"/>
            </a:pPr>
            <a:r>
              <a:rPr lang="en-US">
                <a:solidFill>
                  <a:srgbClr val="000000"/>
                </a:solidFill>
                <a:cs typeface="Arial"/>
              </a:rPr>
              <a:t> </a:t>
            </a:r>
            <a:r>
              <a:rPr lang="en-US" b="1" err="1">
                <a:solidFill>
                  <a:srgbClr val="7030A0"/>
                </a:solidFill>
                <a:cs typeface="Arial"/>
              </a:rPr>
              <a:t>R</a:t>
            </a:r>
            <a:r>
              <a:rPr lang="en-US" err="1">
                <a:cs typeface="Arial"/>
              </a:rPr>
              <a:t>ole</a:t>
            </a:r>
            <a:r>
              <a:rPr lang="en-US">
                <a:cs typeface="Arial"/>
              </a:rPr>
              <a:t> Star​</a:t>
            </a:r>
          </a:p>
          <a:p>
            <a:pPr>
              <a:buAutoNum type="arabicPeriod"/>
            </a:pPr>
            <a:r>
              <a:rPr lang="en-US">
                <a:solidFill>
                  <a:srgbClr val="000000"/>
                </a:solidFill>
                <a:cs typeface="Arial"/>
              </a:rPr>
              <a:t> </a:t>
            </a:r>
            <a:r>
              <a:rPr lang="en-US" b="1">
                <a:solidFill>
                  <a:srgbClr val="7030A0"/>
                </a:solidFill>
                <a:cs typeface="Arial"/>
              </a:rPr>
              <a:t>G</a:t>
            </a:r>
            <a:r>
              <a:rPr lang="en-US">
                <a:cs typeface="Arial"/>
              </a:rPr>
              <a:t>ladiator​</a:t>
            </a:r>
          </a:p>
          <a:p>
            <a:pPr>
              <a:buAutoNum type="arabicPeriod"/>
            </a:pPr>
            <a:r>
              <a:rPr lang="en-US">
                <a:solidFill>
                  <a:srgbClr val="000000"/>
                </a:solidFill>
                <a:cs typeface="Arial"/>
              </a:rPr>
              <a:t> </a:t>
            </a:r>
            <a:r>
              <a:rPr lang="en-US" b="1">
                <a:solidFill>
                  <a:srgbClr val="7030A0"/>
                </a:solidFill>
                <a:cs typeface="Arial"/>
              </a:rPr>
              <a:t>F</a:t>
            </a:r>
            <a:r>
              <a:rPr lang="en-US">
                <a:cs typeface="Arial"/>
              </a:rPr>
              <a:t>irst Victor​</a:t>
            </a:r>
          </a:p>
          <a:p>
            <a:pPr>
              <a:buAutoNum type="arabicPeriod"/>
            </a:pPr>
            <a:r>
              <a:rPr lang="en-US">
                <a:cs typeface="Arial"/>
              </a:rPr>
              <a:t> </a:t>
            </a:r>
            <a:r>
              <a:rPr lang="en-US" b="1">
                <a:solidFill>
                  <a:srgbClr val="7030A0"/>
                </a:solidFill>
                <a:cs typeface="Arial"/>
              </a:rPr>
              <a:t>T</a:t>
            </a:r>
            <a:r>
              <a:rPr lang="en-US">
                <a:cs typeface="Arial"/>
              </a:rPr>
              <a:t>ech Thunder​</a:t>
            </a:r>
          </a:p>
          <a:p>
            <a:pPr>
              <a:buAutoNum type="arabicPeriod"/>
            </a:pPr>
            <a:r>
              <a:rPr lang="en-US">
                <a:cs typeface="Arial"/>
              </a:rPr>
              <a:t> </a:t>
            </a:r>
            <a:r>
              <a:rPr lang="en-US" b="1">
                <a:solidFill>
                  <a:srgbClr val="7030A0"/>
                </a:solidFill>
                <a:cs typeface="Arial"/>
              </a:rPr>
              <a:t>S</a:t>
            </a:r>
            <a:r>
              <a:rPr lang="en-US">
                <a:cs typeface="Arial"/>
              </a:rPr>
              <a:t>tar Innovator​</a:t>
            </a:r>
          </a:p>
        </p:txBody>
      </p:sp>
    </p:spTree>
    <p:extLst>
      <p:ext uri="{BB962C8B-B14F-4D97-AF65-F5344CB8AC3E}">
        <p14:creationId xmlns:p14="http://schemas.microsoft.com/office/powerpoint/2010/main" val="3862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5BBA5-1B68-EF44-8213-9FD3ECB2B270}"/>
              </a:ext>
            </a:extLst>
          </p:cNvPr>
          <p:cNvSpPr txBox="1"/>
          <p:nvPr/>
        </p:nvSpPr>
        <p:spPr>
          <a:xfrm>
            <a:off x="642796" y="627707"/>
            <a:ext cx="89674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open sans"/>
                <a:ea typeface="open sans"/>
                <a:cs typeface="open sans"/>
              </a:rPr>
              <a:t>Process Flow</a:t>
            </a: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351B7009-8D7F-3286-0985-91E3D74C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825" y="926472"/>
            <a:ext cx="2955338" cy="53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0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3EABB2-67FE-5E87-FFB0-3EE6341E8A1F}"/>
              </a:ext>
            </a:extLst>
          </p:cNvPr>
          <p:cNvSpPr txBox="1"/>
          <p:nvPr/>
        </p:nvSpPr>
        <p:spPr>
          <a:xfrm>
            <a:off x="831410" y="57489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7030A0"/>
                </a:solidFill>
                <a:cs typeface="Calibri"/>
              </a:rPr>
              <a:t>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B61E-0511-E388-0FC4-A477BFF15161}"/>
              </a:ext>
            </a:extLst>
          </p:cNvPr>
          <p:cNvSpPr txBox="1"/>
          <p:nvPr/>
        </p:nvSpPr>
        <p:spPr>
          <a:xfrm>
            <a:off x="1389236" y="1608027"/>
            <a:ext cx="67946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cs typeface="Calibri"/>
              </a:rPr>
              <a:t>Who are the requester and approver for each roles?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What are the eligibility for roles and respective awards ?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Who is Admin ?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Have to mention Awarder or not ?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Is there any award for HR ?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Who are dashboard viewers?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Requirement Phase 1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1</cp:revision>
  <dcterms:created xsi:type="dcterms:W3CDTF">2020-06-30T04:13:35Z</dcterms:created>
  <dcterms:modified xsi:type="dcterms:W3CDTF">2022-04-04T06:39:01Z</dcterms:modified>
</cp:coreProperties>
</file>