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95" r:id="rId2"/>
    <p:sldId id="291" r:id="rId3"/>
    <p:sldId id="290" r:id="rId4"/>
    <p:sldId id="27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0887A-D2F5-4FEF-894D-99B2CFA42C39}" v="228" dt="2022-03-30T06:36:04.972"/>
    <p1510:client id="{320C3A2B-45E6-417E-BEF5-D7B958B2626B}" v="1" dt="2022-03-29T06:53:43.231"/>
    <p1510:client id="{9441A171-4DC1-49A7-A7BB-DF33B0086A3B}" v="422" dt="2022-03-28T08:26:56.846"/>
    <p1510:client id="{A98C1C61-D579-47BE-98B9-4E489813E0E4}" v="61" dt="2022-04-02T03:42:02.668"/>
    <p1510:client id="{B0BB7CBB-B8FF-4DEA-90EC-F76FF29C0553}" v="131" dt="2022-03-29T06:17:30.081"/>
    <p1510:client id="{E2A30523-85A9-4200-9E65-1C6B0FAADC91}" v="81" dt="2022-03-29T08:14:23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B0BB7CBB-B8FF-4DEA-90EC-F76FF29C0553}"/>
    <pc:docChg chg="addSld modSld sldOrd">
      <pc:chgData name="Guest User" userId="" providerId="Windows Live" clId="Web-{B0BB7CBB-B8FF-4DEA-90EC-F76FF29C0553}" dt="2022-03-29T06:17:30.081" v="80" actId="1076"/>
      <pc:docMkLst>
        <pc:docMk/>
      </pc:docMkLst>
      <pc:sldChg chg="ord">
        <pc:chgData name="Guest User" userId="" providerId="Windows Live" clId="Web-{B0BB7CBB-B8FF-4DEA-90EC-F76FF29C0553}" dt="2022-03-29T06:08:11.252" v="16"/>
        <pc:sldMkLst>
          <pc:docMk/>
          <pc:sldMk cId="3998464545" sldId="286"/>
        </pc:sldMkLst>
      </pc:sldChg>
      <pc:sldChg chg="modSp">
        <pc:chgData name="Guest User" userId="" providerId="Windows Live" clId="Web-{B0BB7CBB-B8FF-4DEA-90EC-F76FF29C0553}" dt="2022-03-29T06:05:31.056" v="15" actId="1076"/>
        <pc:sldMkLst>
          <pc:docMk/>
          <pc:sldMk cId="848482602" sldId="287"/>
        </pc:sldMkLst>
        <pc:spChg chg="mod">
          <ac:chgData name="Guest User" userId="" providerId="Windows Live" clId="Web-{B0BB7CBB-B8FF-4DEA-90EC-F76FF29C0553}" dt="2022-03-29T06:05:15.523" v="9" actId="1076"/>
          <ac:spMkLst>
            <pc:docMk/>
            <pc:sldMk cId="848482602" sldId="287"/>
            <ac:spMk id="5" creationId="{B13B4BB9-CD97-47D8-F824-49632B027F6C}"/>
          </ac:spMkLst>
        </pc:spChg>
        <pc:picChg chg="mod">
          <ac:chgData name="Guest User" userId="" providerId="Windows Live" clId="Web-{B0BB7CBB-B8FF-4DEA-90EC-F76FF29C0553}" dt="2022-03-29T06:05:31.056" v="15" actId="1076"/>
          <ac:picMkLst>
            <pc:docMk/>
            <pc:sldMk cId="848482602" sldId="287"/>
            <ac:picMk id="3" creationId="{9D43D37B-0C91-0F38-5842-BF16B2C853F7}"/>
          </ac:picMkLst>
        </pc:picChg>
      </pc:sldChg>
      <pc:sldChg chg="addSp modSp new">
        <pc:chgData name="Guest User" userId="" providerId="Windows Live" clId="Web-{B0BB7CBB-B8FF-4DEA-90EC-F76FF29C0553}" dt="2022-03-29T06:17:30.081" v="80" actId="1076"/>
        <pc:sldMkLst>
          <pc:docMk/>
          <pc:sldMk cId="3972848258" sldId="288"/>
        </pc:sldMkLst>
        <pc:spChg chg="mod">
          <ac:chgData name="Guest User" userId="" providerId="Windows Live" clId="Web-{B0BB7CBB-B8FF-4DEA-90EC-F76FF29C0553}" dt="2022-03-29T06:08:54.848" v="26" actId="20577"/>
          <ac:spMkLst>
            <pc:docMk/>
            <pc:sldMk cId="3972848258" sldId="288"/>
            <ac:spMk id="2" creationId="{9A8215ED-09A8-F725-BE5A-ABB4A02742FF}"/>
          </ac:spMkLst>
        </pc:spChg>
        <pc:picChg chg="add mod">
          <ac:chgData name="Guest User" userId="" providerId="Windows Live" clId="Web-{B0BB7CBB-B8FF-4DEA-90EC-F76FF29C0553}" dt="2022-03-29T06:14:17.195" v="40" actId="14100"/>
          <ac:picMkLst>
            <pc:docMk/>
            <pc:sldMk cId="3972848258" sldId="288"/>
            <ac:picMk id="3" creationId="{F64D9498-B862-CA73-A143-104A0A8A99A2}"/>
          </ac:picMkLst>
        </pc:picChg>
        <pc:picChg chg="add mod">
          <ac:chgData name="Guest User" userId="" providerId="Windows Live" clId="Web-{B0BB7CBB-B8FF-4DEA-90EC-F76FF29C0553}" dt="2022-03-29T06:17:30.081" v="80" actId="1076"/>
          <ac:picMkLst>
            <pc:docMk/>
            <pc:sldMk cId="3972848258" sldId="288"/>
            <ac:picMk id="4" creationId="{45E96FD1-844C-2106-FADF-166FA864C721}"/>
          </ac:picMkLst>
        </pc:picChg>
      </pc:sldChg>
      <pc:sldChg chg="addSp modSp new">
        <pc:chgData name="Guest User" userId="" providerId="Windows Live" clId="Web-{B0BB7CBB-B8FF-4DEA-90EC-F76FF29C0553}" dt="2022-03-29T06:16:22.468" v="79" actId="1076"/>
        <pc:sldMkLst>
          <pc:docMk/>
          <pc:sldMk cId="1196265153" sldId="289"/>
        </pc:sldMkLst>
        <pc:spChg chg="mod">
          <ac:chgData name="Guest User" userId="" providerId="Windows Live" clId="Web-{B0BB7CBB-B8FF-4DEA-90EC-F76FF29C0553}" dt="2022-03-29T06:15:03.088" v="69" actId="20577"/>
          <ac:spMkLst>
            <pc:docMk/>
            <pc:sldMk cId="1196265153" sldId="289"/>
            <ac:spMk id="2" creationId="{6FF2B16B-B572-CA3B-BFFD-895DFB73C0E3}"/>
          </ac:spMkLst>
        </pc:spChg>
        <pc:picChg chg="add mod">
          <ac:chgData name="Guest User" userId="" providerId="Windows Live" clId="Web-{B0BB7CBB-B8FF-4DEA-90EC-F76FF29C0553}" dt="2022-03-29T06:15:45.778" v="73" actId="1076"/>
          <ac:picMkLst>
            <pc:docMk/>
            <pc:sldMk cId="1196265153" sldId="289"/>
            <ac:picMk id="3" creationId="{0C87D1FD-4239-B06D-9B33-C46E218E07AD}"/>
          </ac:picMkLst>
        </pc:picChg>
        <pc:picChg chg="add mod">
          <ac:chgData name="Guest User" userId="" providerId="Windows Live" clId="Web-{B0BB7CBB-B8FF-4DEA-90EC-F76FF29C0553}" dt="2022-03-29T06:16:22.468" v="79" actId="1076"/>
          <ac:picMkLst>
            <pc:docMk/>
            <pc:sldMk cId="1196265153" sldId="289"/>
            <ac:picMk id="4" creationId="{15C02978-E8E5-A6B8-4691-44C5DB8E07CE}"/>
          </ac:picMkLst>
        </pc:picChg>
      </pc:sldChg>
    </pc:docChg>
  </pc:docChgLst>
  <pc:docChgLst>
    <pc:chgData name="Tenacious WD" userId="868c53c216357a12" providerId="Windows Live" clId="Web-{A98C1C61-D579-47BE-98B9-4E489813E0E4}"/>
    <pc:docChg chg="delSld modSld">
      <pc:chgData name="Tenacious WD" userId="868c53c216357a12" providerId="Windows Live" clId="Web-{A98C1C61-D579-47BE-98B9-4E489813E0E4}" dt="2022-04-02T03:42:02.668" v="41" actId="1076"/>
      <pc:docMkLst>
        <pc:docMk/>
      </pc:docMkLst>
      <pc:sldChg chg="del">
        <pc:chgData name="Tenacious WD" userId="868c53c216357a12" providerId="Windows Live" clId="Web-{A98C1C61-D579-47BE-98B9-4E489813E0E4}" dt="2022-04-02T03:39:37.181" v="11"/>
        <pc:sldMkLst>
          <pc:docMk/>
          <pc:sldMk cId="1676885948" sldId="260"/>
        </pc:sldMkLst>
      </pc:sldChg>
      <pc:sldChg chg="addSp delSp modSp">
        <pc:chgData name="Tenacious WD" userId="868c53c216357a12" providerId="Windows Live" clId="Web-{A98C1C61-D579-47BE-98B9-4E489813E0E4}" dt="2022-04-02T03:42:02.668" v="41" actId="1076"/>
        <pc:sldMkLst>
          <pc:docMk/>
          <pc:sldMk cId="495806189" sldId="290"/>
        </pc:sldMkLst>
        <pc:spChg chg="del">
          <ac:chgData name="Tenacious WD" userId="868c53c216357a12" providerId="Windows Live" clId="Web-{A98C1C61-D579-47BE-98B9-4E489813E0E4}" dt="2022-04-02T03:40:45.151" v="29"/>
          <ac:spMkLst>
            <pc:docMk/>
            <pc:sldMk cId="495806189" sldId="290"/>
            <ac:spMk id="2" creationId="{00000000-0000-0000-0000-000000000000}"/>
          </ac:spMkLst>
        </pc:spChg>
        <pc:spChg chg="del">
          <ac:chgData name="Tenacious WD" userId="868c53c216357a12" providerId="Windows Live" clId="Web-{A98C1C61-D579-47BE-98B9-4E489813E0E4}" dt="2022-04-02T03:40:29.198" v="25"/>
          <ac:spMkLst>
            <pc:docMk/>
            <pc:sldMk cId="495806189" sldId="290"/>
            <ac:spMk id="3" creationId="{C1FFF398-68C6-93C5-9C0E-5596732158CA}"/>
          </ac:spMkLst>
        </pc:spChg>
        <pc:spChg chg="del">
          <ac:chgData name="Tenacious WD" userId="868c53c216357a12" providerId="Windows Live" clId="Web-{A98C1C61-D579-47BE-98B9-4E489813E0E4}" dt="2022-04-02T03:40:34.651" v="27"/>
          <ac:spMkLst>
            <pc:docMk/>
            <pc:sldMk cId="495806189" sldId="290"/>
            <ac:spMk id="8" creationId="{9BE2107F-E83A-8D0B-5635-16144B62B5F8}"/>
          </ac:spMkLst>
        </pc:spChg>
        <pc:spChg chg="del">
          <ac:chgData name="Tenacious WD" userId="868c53c216357a12" providerId="Windows Live" clId="Web-{A98C1C61-D579-47BE-98B9-4E489813E0E4}" dt="2022-04-02T03:40:31.823" v="26"/>
          <ac:spMkLst>
            <pc:docMk/>
            <pc:sldMk cId="495806189" sldId="290"/>
            <ac:spMk id="9" creationId="{941026D5-A79D-75EC-D190-BD4A1981EB1D}"/>
          </ac:spMkLst>
        </pc:spChg>
        <pc:spChg chg="add del mod">
          <ac:chgData name="Tenacious WD" userId="868c53c216357a12" providerId="Windows Live" clId="Web-{A98C1C61-D579-47BE-98B9-4E489813E0E4}" dt="2022-04-02T03:40:48.495" v="30"/>
          <ac:spMkLst>
            <pc:docMk/>
            <pc:sldMk cId="495806189" sldId="290"/>
            <ac:spMk id="12" creationId="{BBE50B4A-A288-D589-3F31-1D48ADC50C88}"/>
          </ac:spMkLst>
        </pc:spChg>
        <pc:spChg chg="add mod">
          <ac:chgData name="Tenacious WD" userId="868c53c216357a12" providerId="Windows Live" clId="Web-{A98C1C61-D579-47BE-98B9-4E489813E0E4}" dt="2022-04-02T03:42:02.668" v="41" actId="1076"/>
          <ac:spMkLst>
            <pc:docMk/>
            <pc:sldMk cId="495806189" sldId="290"/>
            <ac:spMk id="13" creationId="{C8F5BBA5-1B68-EF44-8213-9FD3ECB2B270}"/>
          </ac:spMkLst>
        </pc:spChg>
        <pc:picChg chg="del">
          <ac:chgData name="Tenacious WD" userId="868c53c216357a12" providerId="Windows Live" clId="Web-{A98C1C61-D579-47BE-98B9-4E489813E0E4}" dt="2022-04-02T03:40:25.526" v="24"/>
          <ac:picMkLst>
            <pc:docMk/>
            <pc:sldMk cId="495806189" sldId="290"/>
            <ac:picMk id="7" creationId="{0263C97C-2698-7859-D37C-C0DB73FCCB2A}"/>
          </ac:picMkLst>
        </pc:picChg>
        <pc:picChg chg="del">
          <ac:chgData name="Tenacious WD" userId="868c53c216357a12" providerId="Windows Live" clId="Web-{A98C1C61-D579-47BE-98B9-4E489813E0E4}" dt="2022-04-02T03:40:36.448" v="28"/>
          <ac:picMkLst>
            <pc:docMk/>
            <pc:sldMk cId="495806189" sldId="290"/>
            <ac:picMk id="10" creationId="{0B23C2C0-9EBF-F479-714A-40FA17A4D895}"/>
          </ac:picMkLst>
        </pc:picChg>
      </pc:sldChg>
      <pc:sldChg chg="addSp delSp modSp">
        <pc:chgData name="Tenacious WD" userId="868c53c216357a12" providerId="Windows Live" clId="Web-{A98C1C61-D579-47BE-98B9-4E489813E0E4}" dt="2022-04-02T03:41:12.636" v="33" actId="1076"/>
        <pc:sldMkLst>
          <pc:docMk/>
          <pc:sldMk cId="386233942" sldId="291"/>
        </pc:sldMkLst>
        <pc:spChg chg="mod">
          <ac:chgData name="Tenacious WD" userId="868c53c216357a12" providerId="Windows Live" clId="Web-{A98C1C61-D579-47BE-98B9-4E489813E0E4}" dt="2022-04-02T03:40:19.166" v="21" actId="1076"/>
          <ac:spMkLst>
            <pc:docMk/>
            <pc:sldMk cId="386233942" sldId="291"/>
            <ac:spMk id="2" creationId="{00000000-0000-0000-0000-000000000000}"/>
          </ac:spMkLst>
        </pc:spChg>
        <pc:picChg chg="del">
          <ac:chgData name="Tenacious WD" userId="868c53c216357a12" providerId="Windows Live" clId="Web-{A98C1C61-D579-47BE-98B9-4E489813E0E4}" dt="2022-04-02T03:40:21.041" v="22"/>
          <ac:picMkLst>
            <pc:docMk/>
            <pc:sldMk cId="386233942" sldId="291"/>
            <ac:picMk id="6" creationId="{879CC437-4446-693F-B7A4-3BAE720D6068}"/>
          </ac:picMkLst>
        </pc:picChg>
        <pc:picChg chg="del">
          <ac:chgData name="Tenacious WD" userId="868c53c216357a12" providerId="Windows Live" clId="Web-{A98C1C61-D579-47BE-98B9-4E489813E0E4}" dt="2022-04-02T03:40:22.698" v="23"/>
          <ac:picMkLst>
            <pc:docMk/>
            <pc:sldMk cId="386233942" sldId="291"/>
            <ac:picMk id="7" creationId="{F2D73BB4-8B51-D2BF-4AF5-7077AD8AA6B9}"/>
          </ac:picMkLst>
        </pc:picChg>
        <pc:picChg chg="add mod">
          <ac:chgData name="Tenacious WD" userId="868c53c216357a12" providerId="Windows Live" clId="Web-{A98C1C61-D579-47BE-98B9-4E489813E0E4}" dt="2022-04-02T03:41:12.636" v="33" actId="1076"/>
          <ac:picMkLst>
            <pc:docMk/>
            <pc:sldMk cId="386233942" sldId="291"/>
            <ac:picMk id="8" creationId="{C472EE97-885D-5FF8-D740-68C18D1BB1C2}"/>
          </ac:picMkLst>
        </pc:picChg>
      </pc:sldChg>
      <pc:sldChg chg="del">
        <pc:chgData name="Tenacious WD" userId="868c53c216357a12" providerId="Windows Live" clId="Web-{A98C1C61-D579-47BE-98B9-4E489813E0E4}" dt="2022-04-02T03:39:41.119" v="14"/>
        <pc:sldMkLst>
          <pc:docMk/>
          <pc:sldMk cId="3738325821" sldId="292"/>
        </pc:sldMkLst>
      </pc:sldChg>
      <pc:sldChg chg="del">
        <pc:chgData name="Tenacious WD" userId="868c53c216357a12" providerId="Windows Live" clId="Web-{A98C1C61-D579-47BE-98B9-4E489813E0E4}" dt="2022-04-02T03:39:40.134" v="13"/>
        <pc:sldMkLst>
          <pc:docMk/>
          <pc:sldMk cId="1062820889" sldId="293"/>
        </pc:sldMkLst>
      </pc:sldChg>
      <pc:sldChg chg="del">
        <pc:chgData name="Tenacious WD" userId="868c53c216357a12" providerId="Windows Live" clId="Web-{A98C1C61-D579-47BE-98B9-4E489813E0E4}" dt="2022-04-02T03:39:38.978" v="12"/>
        <pc:sldMkLst>
          <pc:docMk/>
          <pc:sldMk cId="3379388697" sldId="294"/>
        </pc:sldMkLst>
      </pc:sldChg>
      <pc:sldChg chg="modSp">
        <pc:chgData name="Tenacious WD" userId="868c53c216357a12" providerId="Windows Live" clId="Web-{A98C1C61-D579-47BE-98B9-4E489813E0E4}" dt="2022-04-02T03:39:26.572" v="10" actId="20577"/>
        <pc:sldMkLst>
          <pc:docMk/>
          <pc:sldMk cId="3135688293" sldId="295"/>
        </pc:sldMkLst>
        <pc:spChg chg="mod">
          <ac:chgData name="Tenacious WD" userId="868c53c216357a12" providerId="Windows Live" clId="Web-{A98C1C61-D579-47BE-98B9-4E489813E0E4}" dt="2022-04-02T03:39:26.572" v="10" actId="20577"/>
          <ac:spMkLst>
            <pc:docMk/>
            <pc:sldMk cId="3135688293" sldId="295"/>
            <ac:spMk id="2" creationId="{00000000-0000-0000-0000-000000000000}"/>
          </ac:spMkLst>
        </pc:spChg>
      </pc:sldChg>
    </pc:docChg>
  </pc:docChgLst>
  <pc:docChgLst>
    <pc:chgData name="Karthickraja S" userId="5ced19d07609d503" providerId="Windows Live" clId="Web-{E2A30523-85A9-4200-9E65-1C6B0FAADC91}"/>
    <pc:docChg chg="modSld">
      <pc:chgData name="Karthickraja S" userId="5ced19d07609d503" providerId="Windows Live" clId="Web-{E2A30523-85A9-4200-9E65-1C6B0FAADC91}" dt="2022-03-29T08:14:23.249" v="68" actId="20577"/>
      <pc:docMkLst>
        <pc:docMk/>
      </pc:docMkLst>
      <pc:sldChg chg="modSp">
        <pc:chgData name="Karthickraja S" userId="5ced19d07609d503" providerId="Windows Live" clId="Web-{E2A30523-85A9-4200-9E65-1C6B0FAADC91}" dt="2022-03-29T07:21:24.791" v="63" actId="1076"/>
        <pc:sldMkLst>
          <pc:docMk/>
          <pc:sldMk cId="3027967980" sldId="257"/>
        </pc:sldMkLst>
        <pc:picChg chg="mod">
          <ac:chgData name="Karthickraja S" userId="5ced19d07609d503" providerId="Windows Live" clId="Web-{E2A30523-85A9-4200-9E65-1C6B0FAADC91}" dt="2022-03-29T07:21:24.791" v="63" actId="1076"/>
          <ac:picMkLst>
            <pc:docMk/>
            <pc:sldMk cId="3027967980" sldId="257"/>
            <ac:picMk id="3" creationId="{C41FE679-F626-2D5B-6773-7F1A915ABCEA}"/>
          </ac:picMkLst>
        </pc:picChg>
      </pc:sldChg>
      <pc:sldChg chg="addSp delSp modSp">
        <pc:chgData name="Karthickraja S" userId="5ced19d07609d503" providerId="Windows Live" clId="Web-{E2A30523-85A9-4200-9E65-1C6B0FAADC91}" dt="2022-03-29T07:05:34.803" v="61" actId="1076"/>
        <pc:sldMkLst>
          <pc:docMk/>
          <pc:sldMk cId="3155930527" sldId="281"/>
        </pc:sldMkLst>
        <pc:spChg chg="del">
          <ac:chgData name="Karthickraja S" userId="5ced19d07609d503" providerId="Windows Live" clId="Web-{E2A30523-85A9-4200-9E65-1C6B0FAADC91}" dt="2022-03-29T05:48:31.491" v="13"/>
          <ac:spMkLst>
            <pc:docMk/>
            <pc:sldMk cId="3155930527" sldId="281"/>
            <ac:spMk id="6" creationId="{42C2D291-E40C-37BF-59A8-0CCFC15A25D1}"/>
          </ac:spMkLst>
        </pc:spChg>
        <pc:spChg chg="del">
          <ac:chgData name="Karthickraja S" userId="5ced19d07609d503" providerId="Windows Live" clId="Web-{E2A30523-85A9-4200-9E65-1C6B0FAADC91}" dt="2022-03-29T05:48:38.335" v="14"/>
          <ac:spMkLst>
            <pc:docMk/>
            <pc:sldMk cId="3155930527" sldId="281"/>
            <ac:spMk id="8" creationId="{7ED31492-006D-CC94-5595-25B38E8EDB7E}"/>
          </ac:spMkLst>
        </pc:spChg>
        <pc:picChg chg="add mod modCrop">
          <ac:chgData name="Karthickraja S" userId="5ced19d07609d503" providerId="Windows Live" clId="Web-{E2A30523-85A9-4200-9E65-1C6B0FAADC91}" dt="2022-03-29T07:05:31.116" v="60"/>
          <ac:picMkLst>
            <pc:docMk/>
            <pc:sldMk cId="3155930527" sldId="281"/>
            <ac:picMk id="3" creationId="{1A371D5B-3D26-8F23-6370-93B8C2E50170}"/>
          </ac:picMkLst>
        </pc:picChg>
        <pc:picChg chg="add mod">
          <ac:chgData name="Karthickraja S" userId="5ced19d07609d503" providerId="Windows Live" clId="Web-{E2A30523-85A9-4200-9E65-1C6B0FAADC91}" dt="2022-03-29T07:05:34.803" v="61" actId="1076"/>
          <ac:picMkLst>
            <pc:docMk/>
            <pc:sldMk cId="3155930527" sldId="281"/>
            <ac:picMk id="5" creationId="{577D80B0-F91C-6005-E839-76708F87CBC7}"/>
          </ac:picMkLst>
        </pc:picChg>
        <pc:picChg chg="del">
          <ac:chgData name="Karthickraja S" userId="5ced19d07609d503" providerId="Windows Live" clId="Web-{E2A30523-85A9-4200-9E65-1C6B0FAADC91}" dt="2022-03-29T05:48:26.741" v="11"/>
          <ac:picMkLst>
            <pc:docMk/>
            <pc:sldMk cId="3155930527" sldId="281"/>
            <ac:picMk id="9" creationId="{ABF2DC3C-CBE7-7886-550B-C639A952C7D7}"/>
          </ac:picMkLst>
        </pc:picChg>
        <pc:picChg chg="del">
          <ac:chgData name="Karthickraja S" userId="5ced19d07609d503" providerId="Windows Live" clId="Web-{E2A30523-85A9-4200-9E65-1C6B0FAADC91}" dt="2022-03-29T05:48:28.976" v="12"/>
          <ac:picMkLst>
            <pc:docMk/>
            <pc:sldMk cId="3155930527" sldId="281"/>
            <ac:picMk id="10" creationId="{5697906C-1C92-8B02-6286-0828CB781113}"/>
          </ac:picMkLst>
        </pc:picChg>
      </pc:sldChg>
      <pc:sldChg chg="addSp delSp modSp">
        <pc:chgData name="Karthickraja S" userId="5ced19d07609d503" providerId="Windows Live" clId="Web-{E2A30523-85A9-4200-9E65-1C6B0FAADC91}" dt="2022-03-29T05:56:35.970" v="53" actId="1076"/>
        <pc:sldMkLst>
          <pc:docMk/>
          <pc:sldMk cId="3998464545" sldId="286"/>
        </pc:sldMkLst>
        <pc:spChg chg="del mod">
          <ac:chgData name="Karthickraja S" userId="5ced19d07609d503" providerId="Windows Live" clId="Web-{E2A30523-85A9-4200-9E65-1C6B0FAADC91}" dt="2022-03-29T05:54:11.139" v="37"/>
          <ac:spMkLst>
            <pc:docMk/>
            <pc:sldMk cId="3998464545" sldId="286"/>
            <ac:spMk id="8" creationId="{93FE9DDC-0720-23BB-64F3-1BE66C1E6BFA}"/>
          </ac:spMkLst>
        </pc:spChg>
        <pc:spChg chg="del">
          <ac:chgData name="Karthickraja S" userId="5ced19d07609d503" providerId="Windows Live" clId="Web-{E2A30523-85A9-4200-9E65-1C6B0FAADC91}" dt="2022-03-29T05:54:15.952" v="38"/>
          <ac:spMkLst>
            <pc:docMk/>
            <pc:sldMk cId="3998464545" sldId="286"/>
            <ac:spMk id="12" creationId="{6A60A895-321D-A1D8-90E5-CF63E22B942B}"/>
          </ac:spMkLst>
        </pc:spChg>
        <pc:picChg chg="add mod modCrop">
          <ac:chgData name="Karthickraja S" userId="5ced19d07609d503" providerId="Windows Live" clId="Web-{E2A30523-85A9-4200-9E65-1C6B0FAADC91}" dt="2022-03-29T05:56:35.970" v="53" actId="1076"/>
          <ac:picMkLst>
            <pc:docMk/>
            <pc:sldMk cId="3998464545" sldId="286"/>
            <ac:picMk id="2" creationId="{C7C09B19-A8C6-6CAB-3129-3A39FBA7F835}"/>
          </ac:picMkLst>
        </pc:picChg>
        <pc:picChg chg="del">
          <ac:chgData name="Karthickraja S" userId="5ced19d07609d503" providerId="Windows Live" clId="Web-{E2A30523-85A9-4200-9E65-1C6B0FAADC91}" dt="2022-03-29T05:54:01.717" v="34"/>
          <ac:picMkLst>
            <pc:docMk/>
            <pc:sldMk cId="3998464545" sldId="286"/>
            <ac:picMk id="4" creationId="{5ADF6A28-392E-1683-DEA4-14E877D2AA66}"/>
          </ac:picMkLst>
        </pc:picChg>
        <pc:picChg chg="add mod">
          <ac:chgData name="Karthickraja S" userId="5ced19d07609d503" providerId="Windows Live" clId="Web-{E2A30523-85A9-4200-9E65-1C6B0FAADC91}" dt="2022-03-29T05:55:53.391" v="50" actId="1076"/>
          <ac:picMkLst>
            <pc:docMk/>
            <pc:sldMk cId="3998464545" sldId="286"/>
            <ac:picMk id="5" creationId="{8BCFCBBB-AD98-530A-963C-B517C13ED5A1}"/>
          </ac:picMkLst>
        </pc:picChg>
        <pc:picChg chg="del">
          <ac:chgData name="Karthickraja S" userId="5ced19d07609d503" providerId="Windows Live" clId="Web-{E2A30523-85A9-4200-9E65-1C6B0FAADC91}" dt="2022-03-29T05:54:03.779" v="35"/>
          <ac:picMkLst>
            <pc:docMk/>
            <pc:sldMk cId="3998464545" sldId="286"/>
            <ac:picMk id="7" creationId="{6287A1F2-08A8-1F46-62D0-5B305A8A6C8E}"/>
          </ac:picMkLst>
        </pc:picChg>
      </pc:sldChg>
      <pc:sldChg chg="addSp delSp modSp">
        <pc:chgData name="Karthickraja S" userId="5ced19d07609d503" providerId="Windows Live" clId="Web-{E2A30523-85A9-4200-9E65-1C6B0FAADC91}" dt="2022-03-29T05:48:05.834" v="10" actId="14100"/>
        <pc:sldMkLst>
          <pc:docMk/>
          <pc:sldMk cId="848482602" sldId="287"/>
        </pc:sldMkLst>
        <pc:spChg chg="mod">
          <ac:chgData name="Karthickraja S" userId="5ced19d07609d503" providerId="Windows Live" clId="Web-{E2A30523-85A9-4200-9E65-1C6B0FAADC91}" dt="2022-03-29T05:47:28.021" v="3" actId="20577"/>
          <ac:spMkLst>
            <pc:docMk/>
            <pc:sldMk cId="848482602" sldId="287"/>
            <ac:spMk id="4" creationId="{A648BEB5-3F44-8AA6-D3CA-6686FB35D6BC}"/>
          </ac:spMkLst>
        </pc:spChg>
        <pc:spChg chg="del">
          <ac:chgData name="Karthickraja S" userId="5ced19d07609d503" providerId="Windows Live" clId="Web-{E2A30523-85A9-4200-9E65-1C6B0FAADC91}" dt="2022-03-29T05:47:30.006" v="4"/>
          <ac:spMkLst>
            <pc:docMk/>
            <pc:sldMk cId="848482602" sldId="287"/>
            <ac:spMk id="9" creationId="{14189CCD-6682-44E4-28E7-32E4E45E53A4}"/>
          </ac:spMkLst>
        </pc:spChg>
        <pc:picChg chg="add mod">
          <ac:chgData name="Karthickraja S" userId="5ced19d07609d503" providerId="Windows Live" clId="Web-{E2A30523-85A9-4200-9E65-1C6B0FAADC91}" dt="2022-03-29T05:48:05.834" v="10" actId="14100"/>
          <ac:picMkLst>
            <pc:docMk/>
            <pc:sldMk cId="848482602" sldId="287"/>
            <ac:picMk id="3" creationId="{9D43D37B-0C91-0F38-5842-BF16B2C853F7}"/>
          </ac:picMkLst>
        </pc:picChg>
        <pc:picChg chg="del">
          <ac:chgData name="Karthickraja S" userId="5ced19d07609d503" providerId="Windows Live" clId="Web-{E2A30523-85A9-4200-9E65-1C6B0FAADC91}" dt="2022-03-29T05:47:17.943" v="0"/>
          <ac:picMkLst>
            <pc:docMk/>
            <pc:sldMk cId="848482602" sldId="287"/>
            <ac:picMk id="7" creationId="{3F3F1BE6-15C6-8B95-585C-0B5CF2229040}"/>
          </ac:picMkLst>
        </pc:picChg>
        <pc:picChg chg="del">
          <ac:chgData name="Karthickraja S" userId="5ced19d07609d503" providerId="Windows Live" clId="Web-{E2A30523-85A9-4200-9E65-1C6B0FAADC91}" dt="2022-03-29T05:47:20.099" v="1"/>
          <ac:picMkLst>
            <pc:docMk/>
            <pc:sldMk cId="848482602" sldId="287"/>
            <ac:picMk id="8" creationId="{E463CD33-73CF-A7DF-594A-6896E8FF77E3}"/>
          </ac:picMkLst>
        </pc:picChg>
      </pc:sldChg>
      <pc:sldChg chg="modSp">
        <pc:chgData name="Karthickraja S" userId="5ced19d07609d503" providerId="Windows Live" clId="Web-{E2A30523-85A9-4200-9E65-1C6B0FAADC91}" dt="2022-03-29T08:14:23.249" v="68" actId="20577"/>
        <pc:sldMkLst>
          <pc:docMk/>
          <pc:sldMk cId="1196265153" sldId="289"/>
        </pc:sldMkLst>
        <pc:spChg chg="mod">
          <ac:chgData name="Karthickraja S" userId="5ced19d07609d503" providerId="Windows Live" clId="Web-{E2A30523-85A9-4200-9E65-1C6B0FAADC91}" dt="2022-03-29T08:14:23.249" v="68" actId="20577"/>
          <ac:spMkLst>
            <pc:docMk/>
            <pc:sldMk cId="1196265153" sldId="289"/>
            <ac:spMk id="2" creationId="{6FF2B16B-B572-CA3B-BFFD-895DFB73C0E3}"/>
          </ac:spMkLst>
        </pc:spChg>
        <pc:picChg chg="mod">
          <ac:chgData name="Karthickraja S" userId="5ced19d07609d503" providerId="Windows Live" clId="Web-{E2A30523-85A9-4200-9E65-1C6B0FAADC91}" dt="2022-03-29T08:12:42.649" v="64" actId="14100"/>
          <ac:picMkLst>
            <pc:docMk/>
            <pc:sldMk cId="1196265153" sldId="289"/>
            <ac:picMk id="3" creationId="{0C87D1FD-4239-B06D-9B33-C46E218E07AD}"/>
          </ac:picMkLst>
        </pc:picChg>
        <pc:picChg chg="mod">
          <ac:chgData name="Karthickraja S" userId="5ced19d07609d503" providerId="Windows Live" clId="Web-{E2A30523-85A9-4200-9E65-1C6B0FAADC91}" dt="2022-03-29T08:12:48.040" v="66" actId="14100"/>
          <ac:picMkLst>
            <pc:docMk/>
            <pc:sldMk cId="1196265153" sldId="289"/>
            <ac:picMk id="4" creationId="{15C02978-E8E5-A6B8-4691-44C5DB8E07CE}"/>
          </ac:picMkLst>
        </pc:picChg>
      </pc:sldChg>
    </pc:docChg>
  </pc:docChgLst>
  <pc:docChgLst>
    <pc:chgData name="Guest User" userId="7c4e121527104f67" providerId="Windows Live" clId="Web-{320C3A2B-45E6-417E-BEF5-D7B958B2626B}"/>
    <pc:docChg chg="modSld">
      <pc:chgData name="Guest User" userId="7c4e121527104f67" providerId="Windows Live" clId="Web-{320C3A2B-45E6-417E-BEF5-D7B958B2626B}" dt="2022-03-29T06:53:43.231" v="0" actId="1076"/>
      <pc:docMkLst>
        <pc:docMk/>
      </pc:docMkLst>
      <pc:sldChg chg="modSp">
        <pc:chgData name="Guest User" userId="7c4e121527104f67" providerId="Windows Live" clId="Web-{320C3A2B-45E6-417E-BEF5-D7B958B2626B}" dt="2022-03-29T06:53:43.231" v="0" actId="1076"/>
        <pc:sldMkLst>
          <pc:docMk/>
          <pc:sldMk cId="1676885948" sldId="260"/>
        </pc:sldMkLst>
        <pc:spChg chg="mod">
          <ac:chgData name="Guest User" userId="7c4e121527104f67" providerId="Windows Live" clId="Web-{320C3A2B-45E6-417E-BEF5-D7B958B2626B}" dt="2022-03-29T06:53:43.231" v="0" actId="1076"/>
          <ac:spMkLst>
            <pc:docMk/>
            <pc:sldMk cId="1676885948" sldId="260"/>
            <ac:spMk id="3" creationId="{C1FFF398-68C6-93C5-9C0E-5596732158CA}"/>
          </ac:spMkLst>
        </pc:spChg>
      </pc:sldChg>
    </pc:docChg>
  </pc:docChgLst>
  <pc:docChgLst>
    <pc:chgData name="Aravinth S" userId="165e7beb915ddc80" providerId="Windows Live" clId="Web-{06D0887A-D2F5-4FEF-894D-99B2CFA42C39}"/>
    <pc:docChg chg="addSld delSld modSld">
      <pc:chgData name="Aravinth S" userId="165e7beb915ddc80" providerId="Windows Live" clId="Web-{06D0887A-D2F5-4FEF-894D-99B2CFA42C39}" dt="2022-03-30T06:36:04.972" v="175"/>
      <pc:docMkLst>
        <pc:docMk/>
      </pc:docMkLst>
      <pc:sldChg chg="modSp del">
        <pc:chgData name="Aravinth S" userId="165e7beb915ddc80" providerId="Windows Live" clId="Web-{06D0887A-D2F5-4FEF-894D-99B2CFA42C39}" dt="2022-03-30T06:36:04.972" v="175"/>
        <pc:sldMkLst>
          <pc:docMk/>
          <pc:sldMk cId="3027967980" sldId="257"/>
        </pc:sldMkLst>
        <pc:spChg chg="mod">
          <ac:chgData name="Aravinth S" userId="165e7beb915ddc80" providerId="Windows Live" clId="Web-{06D0887A-D2F5-4FEF-894D-99B2CFA42C39}" dt="2022-03-30T06:35:53.690" v="171" actId="20577"/>
          <ac:spMkLst>
            <pc:docMk/>
            <pc:sldMk cId="3027967980" sldId="257"/>
            <ac:spMk id="2" creationId="{00000000-0000-0000-0000-000000000000}"/>
          </ac:spMkLst>
        </pc:spChg>
        <pc:spChg chg="mod">
          <ac:chgData name="Aravinth S" userId="165e7beb915ddc80" providerId="Windows Live" clId="Web-{06D0887A-D2F5-4FEF-894D-99B2CFA42C39}" dt="2022-03-30T06:35:26.674" v="169" actId="1076"/>
          <ac:spMkLst>
            <pc:docMk/>
            <pc:sldMk cId="3027967980" sldId="257"/>
            <ac:spMk id="6" creationId="{30DFBDB1-481C-7AE4-B0E6-ECD78D418015}"/>
          </ac:spMkLst>
        </pc:spChg>
        <pc:picChg chg="mod">
          <ac:chgData name="Aravinth S" userId="165e7beb915ddc80" providerId="Windows Live" clId="Web-{06D0887A-D2F5-4FEF-894D-99B2CFA42C39}" dt="2022-03-30T06:35:22.705" v="168" actId="1076"/>
          <ac:picMkLst>
            <pc:docMk/>
            <pc:sldMk cId="3027967980" sldId="257"/>
            <ac:picMk id="3" creationId="{C41FE679-F626-2D5B-6773-7F1A915ABCEA}"/>
          </ac:picMkLst>
        </pc:picChg>
      </pc:sldChg>
      <pc:sldChg chg="addSp modSp">
        <pc:chgData name="Aravinth S" userId="165e7beb915ddc80" providerId="Windows Live" clId="Web-{06D0887A-D2F5-4FEF-894D-99B2CFA42C39}" dt="2022-03-30T06:12:58.484" v="59" actId="1076"/>
        <pc:sldMkLst>
          <pc:docMk/>
          <pc:sldMk cId="1676885948" sldId="260"/>
        </pc:sldMkLst>
        <pc:spChg chg="add">
          <ac:chgData name="Aravinth S" userId="165e7beb915ddc80" providerId="Windows Live" clId="Web-{06D0887A-D2F5-4FEF-894D-99B2CFA42C39}" dt="2022-03-30T06:12:35.702" v="57"/>
          <ac:spMkLst>
            <pc:docMk/>
            <pc:sldMk cId="1676885948" sldId="260"/>
            <ac:spMk id="4" creationId="{4181A111-FEF1-C3A4-5F99-5359B8B89609}"/>
          </ac:spMkLst>
        </pc:spChg>
        <pc:picChg chg="add mod">
          <ac:chgData name="Aravinth S" userId="165e7beb915ddc80" providerId="Windows Live" clId="Web-{06D0887A-D2F5-4FEF-894D-99B2CFA42C39}" dt="2022-03-30T06:12:58.484" v="59" actId="1076"/>
          <ac:picMkLst>
            <pc:docMk/>
            <pc:sldMk cId="1676885948" sldId="260"/>
            <ac:picMk id="5" creationId="{8749C6E3-6F6A-95B7-73E8-1F61327B7C49}"/>
          </ac:picMkLst>
        </pc:picChg>
      </pc:sldChg>
      <pc:sldChg chg="addSp delSp modSp del">
        <pc:chgData name="Aravinth S" userId="165e7beb915ddc80" providerId="Windows Live" clId="Web-{06D0887A-D2F5-4FEF-894D-99B2CFA42C39}" dt="2022-03-30T06:31:18.605" v="161"/>
        <pc:sldMkLst>
          <pc:docMk/>
          <pc:sldMk cId="3155930527" sldId="281"/>
        </pc:sldMkLst>
        <pc:spChg chg="mod">
          <ac:chgData name="Aravinth S" userId="165e7beb915ddc80" providerId="Windows Live" clId="Web-{06D0887A-D2F5-4FEF-894D-99B2CFA42C39}" dt="2022-03-30T06:24:07" v="97" actId="20577"/>
          <ac:spMkLst>
            <pc:docMk/>
            <pc:sldMk cId="3155930527" sldId="281"/>
            <ac:spMk id="4" creationId="{9D73A2D1-7C58-F219-20C8-8D5F4B3C29E0}"/>
          </ac:spMkLst>
        </pc:spChg>
        <pc:picChg chg="del">
          <ac:chgData name="Aravinth S" userId="165e7beb915ddc80" providerId="Windows Live" clId="Web-{06D0887A-D2F5-4FEF-894D-99B2CFA42C39}" dt="2022-03-30T06:09:49.432" v="38"/>
          <ac:picMkLst>
            <pc:docMk/>
            <pc:sldMk cId="3155930527" sldId="281"/>
            <ac:picMk id="3" creationId="{1A371D5B-3D26-8F23-6370-93B8C2E50170}"/>
          </ac:picMkLst>
        </pc:picChg>
        <pc:picChg chg="del">
          <ac:chgData name="Aravinth S" userId="165e7beb915ddc80" providerId="Windows Live" clId="Web-{06D0887A-D2F5-4FEF-894D-99B2CFA42C39}" dt="2022-03-30T06:09:50.229" v="39"/>
          <ac:picMkLst>
            <pc:docMk/>
            <pc:sldMk cId="3155930527" sldId="281"/>
            <ac:picMk id="5" creationId="{577D80B0-F91C-6005-E839-76708F87CBC7}"/>
          </ac:picMkLst>
        </pc:picChg>
        <pc:picChg chg="add del mod">
          <ac:chgData name="Aravinth S" userId="165e7beb915ddc80" providerId="Windows Live" clId="Web-{06D0887A-D2F5-4FEF-894D-99B2CFA42C39}" dt="2022-03-30T06:24:19.704" v="102"/>
          <ac:picMkLst>
            <pc:docMk/>
            <pc:sldMk cId="3155930527" sldId="281"/>
            <ac:picMk id="6" creationId="{6EDE4378-9FEA-394A-07A8-2BB4B656E055}"/>
          </ac:picMkLst>
        </pc:picChg>
      </pc:sldChg>
      <pc:sldChg chg="addSp delSp modSp del">
        <pc:chgData name="Aravinth S" userId="165e7beb915ddc80" providerId="Windows Live" clId="Web-{06D0887A-D2F5-4FEF-894D-99B2CFA42C39}" dt="2022-03-30T06:31:20.308" v="163"/>
        <pc:sldMkLst>
          <pc:docMk/>
          <pc:sldMk cId="3998464545" sldId="286"/>
        </pc:sldMkLst>
        <pc:spChg chg="mod">
          <ac:chgData name="Aravinth S" userId="165e7beb915ddc80" providerId="Windows Live" clId="Web-{06D0887A-D2F5-4FEF-894D-99B2CFA42C39}" dt="2022-03-30T06:26:05.347" v="119" actId="20577"/>
          <ac:spMkLst>
            <pc:docMk/>
            <pc:sldMk cId="3998464545" sldId="286"/>
            <ac:spMk id="3" creationId="{81EFB8C0-6893-4C27-1120-3B712AB9380C}"/>
          </ac:spMkLst>
        </pc:spChg>
        <pc:picChg chg="del">
          <ac:chgData name="Aravinth S" userId="165e7beb915ddc80" providerId="Windows Live" clId="Web-{06D0887A-D2F5-4FEF-894D-99B2CFA42C39}" dt="2022-03-30T05:58:13.993" v="9"/>
          <ac:picMkLst>
            <pc:docMk/>
            <pc:sldMk cId="3998464545" sldId="286"/>
            <ac:picMk id="2" creationId="{C7C09B19-A8C6-6CAB-3129-3A39FBA7F835}"/>
          </ac:picMkLst>
        </pc:picChg>
        <pc:picChg chg="add del mod">
          <ac:chgData name="Aravinth S" userId="165e7beb915ddc80" providerId="Windows Live" clId="Web-{06D0887A-D2F5-4FEF-894D-99B2CFA42C39}" dt="2022-03-30T06:26:49.473" v="130"/>
          <ac:picMkLst>
            <pc:docMk/>
            <pc:sldMk cId="3998464545" sldId="286"/>
            <ac:picMk id="4" creationId="{8405FF86-09E6-9F26-11E6-4890B0C47A71}"/>
          </ac:picMkLst>
        </pc:picChg>
        <pc:picChg chg="del">
          <ac:chgData name="Aravinth S" userId="165e7beb915ddc80" providerId="Windows Live" clId="Web-{06D0887A-D2F5-4FEF-894D-99B2CFA42C39}" dt="2022-03-30T05:58:15.024" v="10"/>
          <ac:picMkLst>
            <pc:docMk/>
            <pc:sldMk cId="3998464545" sldId="286"/>
            <ac:picMk id="5" creationId="{8BCFCBBB-AD98-530A-963C-B517C13ED5A1}"/>
          </ac:picMkLst>
        </pc:picChg>
        <pc:picChg chg="add del mod">
          <ac:chgData name="Aravinth S" userId="165e7beb915ddc80" providerId="Windows Live" clId="Web-{06D0887A-D2F5-4FEF-894D-99B2CFA42C39}" dt="2022-03-30T06:27:03.989" v="134"/>
          <ac:picMkLst>
            <pc:docMk/>
            <pc:sldMk cId="3998464545" sldId="286"/>
            <ac:picMk id="7" creationId="{195696F1-DE4D-4282-AF58-FB71490F8E68}"/>
          </ac:picMkLst>
        </pc:picChg>
        <pc:picChg chg="add del mod">
          <ac:chgData name="Aravinth S" userId="165e7beb915ddc80" providerId="Windows Live" clId="Web-{06D0887A-D2F5-4FEF-894D-99B2CFA42C39}" dt="2022-03-30T06:27:25.037" v="138"/>
          <ac:picMkLst>
            <pc:docMk/>
            <pc:sldMk cId="3998464545" sldId="286"/>
            <ac:picMk id="8" creationId="{151FFA9A-0F21-6028-D056-F4E0F24EBEB7}"/>
          </ac:picMkLst>
        </pc:picChg>
      </pc:sldChg>
      <pc:sldChg chg="addSp delSp modSp del">
        <pc:chgData name="Aravinth S" userId="165e7beb915ddc80" providerId="Windows Live" clId="Web-{06D0887A-D2F5-4FEF-894D-99B2CFA42C39}" dt="2022-03-30T06:31:16.746" v="160"/>
        <pc:sldMkLst>
          <pc:docMk/>
          <pc:sldMk cId="848482602" sldId="287"/>
        </pc:sldMkLst>
        <pc:spChg chg="mod">
          <ac:chgData name="Aravinth S" userId="165e7beb915ddc80" providerId="Windows Live" clId="Web-{06D0887A-D2F5-4FEF-894D-99B2CFA42C39}" dt="2022-03-30T06:13:48.798" v="69" actId="20577"/>
          <ac:spMkLst>
            <pc:docMk/>
            <pc:sldMk cId="848482602" sldId="287"/>
            <ac:spMk id="5" creationId="{B13B4BB9-CD97-47D8-F824-49632B027F6C}"/>
          </ac:spMkLst>
        </pc:spChg>
        <pc:picChg chg="del mod">
          <ac:chgData name="Aravinth S" userId="165e7beb915ddc80" providerId="Windows Live" clId="Web-{06D0887A-D2F5-4FEF-894D-99B2CFA42C39}" dt="2022-03-30T06:09:03.384" v="26"/>
          <ac:picMkLst>
            <pc:docMk/>
            <pc:sldMk cId="848482602" sldId="287"/>
            <ac:picMk id="3" creationId="{9D43D37B-0C91-0F38-5842-BF16B2C853F7}"/>
          </ac:picMkLst>
        </pc:picChg>
        <pc:picChg chg="add del mod">
          <ac:chgData name="Aravinth S" userId="165e7beb915ddc80" providerId="Windows Live" clId="Web-{06D0887A-D2F5-4FEF-894D-99B2CFA42C39}" dt="2022-03-30T06:14:27.720" v="85"/>
          <ac:picMkLst>
            <pc:docMk/>
            <pc:sldMk cId="848482602" sldId="287"/>
            <ac:picMk id="6" creationId="{2BA7FD08-F3DD-CD5E-3567-8DEA2CC1A0D1}"/>
          </ac:picMkLst>
        </pc:picChg>
        <pc:picChg chg="add del mod">
          <ac:chgData name="Aravinth S" userId="165e7beb915ddc80" providerId="Windows Live" clId="Web-{06D0887A-D2F5-4FEF-894D-99B2CFA42C39}" dt="2022-03-30T06:23:43.047" v="90"/>
          <ac:picMkLst>
            <pc:docMk/>
            <pc:sldMk cId="848482602" sldId="287"/>
            <ac:picMk id="7" creationId="{BC192105-2899-D0C3-A0D8-2AC096B1E20E}"/>
          </ac:picMkLst>
        </pc:picChg>
      </pc:sldChg>
      <pc:sldChg chg="addSp delSp modSp del">
        <pc:chgData name="Aravinth S" userId="165e7beb915ddc80" providerId="Windows Live" clId="Web-{06D0887A-D2F5-4FEF-894D-99B2CFA42C39}" dt="2022-03-30T06:31:19.558" v="162"/>
        <pc:sldMkLst>
          <pc:docMk/>
          <pc:sldMk cId="3972848258" sldId="288"/>
        </pc:sldMkLst>
        <pc:spChg chg="mod">
          <ac:chgData name="Aravinth S" userId="165e7beb915ddc80" providerId="Windows Live" clId="Web-{06D0887A-D2F5-4FEF-894D-99B2CFA42C39}" dt="2022-03-30T06:24:58.205" v="106" actId="20577"/>
          <ac:spMkLst>
            <pc:docMk/>
            <pc:sldMk cId="3972848258" sldId="288"/>
            <ac:spMk id="2" creationId="{9A8215ED-09A8-F725-BE5A-ABB4A02742FF}"/>
          </ac:spMkLst>
        </pc:spChg>
        <pc:picChg chg="del">
          <ac:chgData name="Aravinth S" userId="165e7beb915ddc80" providerId="Windows Live" clId="Web-{06D0887A-D2F5-4FEF-894D-99B2CFA42C39}" dt="2022-03-30T05:57:50.758" v="2"/>
          <ac:picMkLst>
            <pc:docMk/>
            <pc:sldMk cId="3972848258" sldId="288"/>
            <ac:picMk id="3" creationId="{F64D9498-B862-CA73-A143-104A0A8A99A2}"/>
          </ac:picMkLst>
        </pc:picChg>
        <pc:picChg chg="del">
          <ac:chgData name="Aravinth S" userId="165e7beb915ddc80" providerId="Windows Live" clId="Web-{06D0887A-D2F5-4FEF-894D-99B2CFA42C39}" dt="2022-03-30T05:57:51.727" v="3"/>
          <ac:picMkLst>
            <pc:docMk/>
            <pc:sldMk cId="3972848258" sldId="288"/>
            <ac:picMk id="4" creationId="{45E96FD1-844C-2106-FADF-166FA864C721}"/>
          </ac:picMkLst>
        </pc:picChg>
        <pc:picChg chg="add del mod">
          <ac:chgData name="Aravinth S" userId="165e7beb915ddc80" providerId="Windows Live" clId="Web-{06D0887A-D2F5-4FEF-894D-99B2CFA42C39}" dt="2022-03-30T06:25:33.393" v="113"/>
          <ac:picMkLst>
            <pc:docMk/>
            <pc:sldMk cId="3972848258" sldId="288"/>
            <ac:picMk id="5" creationId="{8CF19CA3-B5EA-BBD5-7EBB-648CEC08CE06}"/>
          </ac:picMkLst>
        </pc:picChg>
      </pc:sldChg>
      <pc:sldChg chg="addSp delSp modSp del">
        <pc:chgData name="Aravinth S" userId="165e7beb915ddc80" providerId="Windows Live" clId="Web-{06D0887A-D2F5-4FEF-894D-99B2CFA42C39}" dt="2022-03-30T06:29:48.571" v="153"/>
        <pc:sldMkLst>
          <pc:docMk/>
          <pc:sldMk cId="1196265153" sldId="289"/>
        </pc:sldMkLst>
        <pc:spChg chg="mod">
          <ac:chgData name="Aravinth S" userId="165e7beb915ddc80" providerId="Windows Live" clId="Web-{06D0887A-D2F5-4FEF-894D-99B2CFA42C39}" dt="2022-03-30T06:28:06.116" v="143" actId="20577"/>
          <ac:spMkLst>
            <pc:docMk/>
            <pc:sldMk cId="1196265153" sldId="289"/>
            <ac:spMk id="2" creationId="{6FF2B16B-B572-CA3B-BFFD-895DFB73C0E3}"/>
          </ac:spMkLst>
        </pc:spChg>
        <pc:spChg chg="add del">
          <ac:chgData name="Aravinth S" userId="165e7beb915ddc80" providerId="Windows Live" clId="Web-{06D0887A-D2F5-4FEF-894D-99B2CFA42C39}" dt="2022-03-30T06:29:27.633" v="150"/>
          <ac:spMkLst>
            <pc:docMk/>
            <pc:sldMk cId="1196265153" sldId="289"/>
            <ac:spMk id="7" creationId="{5F284EC3-9A0A-4659-ECD2-519AB57648B0}"/>
          </ac:spMkLst>
        </pc:spChg>
        <pc:spChg chg="add mod">
          <ac:chgData name="Aravinth S" userId="165e7beb915ddc80" providerId="Windows Live" clId="Web-{06D0887A-D2F5-4FEF-894D-99B2CFA42C39}" dt="2022-03-30T06:11:29.388" v="54" actId="14100"/>
          <ac:spMkLst>
            <pc:docMk/>
            <pc:sldMk cId="1196265153" sldId="289"/>
            <ac:spMk id="9" creationId="{AE53F552-653C-2F6C-B736-1277132FB5EB}"/>
          </ac:spMkLst>
        </pc:spChg>
        <pc:spChg chg="add del mod">
          <ac:chgData name="Aravinth S" userId="165e7beb915ddc80" providerId="Windows Live" clId="Web-{06D0887A-D2F5-4FEF-894D-99B2CFA42C39}" dt="2022-03-30T06:29:27.633" v="149"/>
          <ac:spMkLst>
            <pc:docMk/>
            <pc:sldMk cId="1196265153" sldId="289"/>
            <ac:spMk id="10" creationId="{DB58F7B6-0C0C-8F1B-C1E4-0B2C1F535EBA}"/>
          </ac:spMkLst>
        </pc:spChg>
        <pc:picChg chg="del">
          <ac:chgData name="Aravinth S" userId="165e7beb915ddc80" providerId="Windows Live" clId="Web-{06D0887A-D2F5-4FEF-894D-99B2CFA42C39}" dt="2022-03-30T06:10:21.355" v="45"/>
          <ac:picMkLst>
            <pc:docMk/>
            <pc:sldMk cId="1196265153" sldId="289"/>
            <ac:picMk id="3" creationId="{0C87D1FD-4239-B06D-9B33-C46E218E07AD}"/>
          </ac:picMkLst>
        </pc:picChg>
        <pc:picChg chg="add del">
          <ac:chgData name="Aravinth S" userId="165e7beb915ddc80" providerId="Windows Live" clId="Web-{06D0887A-D2F5-4FEF-894D-99B2CFA42C39}" dt="2022-03-30T06:10:46.324" v="50"/>
          <ac:picMkLst>
            <pc:docMk/>
            <pc:sldMk cId="1196265153" sldId="289"/>
            <ac:picMk id="4" creationId="{15C02978-E8E5-A6B8-4691-44C5DB8E07CE}"/>
          </ac:picMkLst>
        </pc:picChg>
        <pc:picChg chg="add del mod">
          <ac:chgData name="Aravinth S" userId="165e7beb915ddc80" providerId="Windows Live" clId="Web-{06D0887A-D2F5-4FEF-894D-99B2CFA42C39}" dt="2022-03-30T06:10:41.074" v="48"/>
          <ac:picMkLst>
            <pc:docMk/>
            <pc:sldMk cId="1196265153" sldId="289"/>
            <ac:picMk id="5" creationId="{DB77383E-22CD-EA0C-A0E3-BACD9B36A8B9}"/>
          </ac:picMkLst>
        </pc:picChg>
        <pc:picChg chg="add del mod">
          <ac:chgData name="Aravinth S" userId="165e7beb915ddc80" providerId="Windows Live" clId="Web-{06D0887A-D2F5-4FEF-894D-99B2CFA42C39}" dt="2022-03-30T06:29:27.633" v="151"/>
          <ac:picMkLst>
            <pc:docMk/>
            <pc:sldMk cId="1196265153" sldId="289"/>
            <ac:picMk id="6" creationId="{EC4B18B3-ED4D-E42A-689A-10946681FD25}"/>
          </ac:picMkLst>
        </pc:picChg>
        <pc:picChg chg="add mod">
          <ac:chgData name="Aravinth S" userId="165e7beb915ddc80" providerId="Windows Live" clId="Web-{06D0887A-D2F5-4FEF-894D-99B2CFA42C39}" dt="2022-03-30T06:11:21.669" v="53" actId="14100"/>
          <ac:picMkLst>
            <pc:docMk/>
            <pc:sldMk cId="1196265153" sldId="289"/>
            <ac:picMk id="8" creationId="{12CE2F71-24CC-C843-41D8-FC1C4A265DE2}"/>
          </ac:picMkLst>
        </pc:picChg>
      </pc:sldChg>
      <pc:sldChg chg="addSp modSp add replId">
        <pc:chgData name="Aravinth S" userId="165e7beb915ddc80" providerId="Windows Live" clId="Web-{06D0887A-D2F5-4FEF-894D-99B2CFA42C39}" dt="2022-03-30T06:33:08.108" v="165" actId="1076"/>
        <pc:sldMkLst>
          <pc:docMk/>
          <pc:sldMk cId="495806189" sldId="290"/>
        </pc:sldMkLst>
        <pc:spChg chg="mod">
          <ac:chgData name="Aravinth S" userId="165e7beb915ddc80" providerId="Windows Live" clId="Web-{06D0887A-D2F5-4FEF-894D-99B2CFA42C39}" dt="2022-03-30T06:29:14.430" v="148" actId="1076"/>
          <ac:spMkLst>
            <pc:docMk/>
            <pc:sldMk cId="495806189" sldId="290"/>
            <ac:spMk id="2" creationId="{00000000-0000-0000-0000-000000000000}"/>
          </ac:spMkLst>
        </pc:spChg>
        <pc:spChg chg="mod">
          <ac:chgData name="Aravinth S" userId="165e7beb915ddc80" providerId="Windows Live" clId="Web-{06D0887A-D2F5-4FEF-894D-99B2CFA42C39}" dt="2022-03-30T06:14:23.158" v="84" actId="20577"/>
          <ac:spMkLst>
            <pc:docMk/>
            <pc:sldMk cId="495806189" sldId="290"/>
            <ac:spMk id="3" creationId="{C1FFF398-68C6-93C5-9C0E-5596732158CA}"/>
          </ac:spMkLst>
        </pc:spChg>
        <pc:spChg chg="add mod">
          <ac:chgData name="Aravinth S" userId="165e7beb915ddc80" providerId="Windows Live" clId="Web-{06D0887A-D2F5-4FEF-894D-99B2CFA42C39}" dt="2022-03-30T06:26:31.551" v="126" actId="20577"/>
          <ac:spMkLst>
            <pc:docMk/>
            <pc:sldMk cId="495806189" sldId="290"/>
            <ac:spMk id="6" creationId="{57F03D5A-38E9-10FC-CF30-3421DA21A45B}"/>
          </ac:spMkLst>
        </pc:spChg>
        <pc:spChg chg="add mod">
          <ac:chgData name="Aravinth S" userId="165e7beb915ddc80" providerId="Windows Live" clId="Web-{06D0887A-D2F5-4FEF-894D-99B2CFA42C39}" dt="2022-03-30T06:33:08.108" v="165" actId="1076"/>
          <ac:spMkLst>
            <pc:docMk/>
            <pc:sldMk cId="495806189" sldId="290"/>
            <ac:spMk id="8" creationId="{9BE2107F-E83A-8D0B-5635-16144B62B5F8}"/>
          </ac:spMkLst>
        </pc:spChg>
        <pc:spChg chg="add">
          <ac:chgData name="Aravinth S" userId="165e7beb915ddc80" providerId="Windows Live" clId="Web-{06D0887A-D2F5-4FEF-894D-99B2CFA42C39}" dt="2022-03-30T06:29:31.430" v="152"/>
          <ac:spMkLst>
            <pc:docMk/>
            <pc:sldMk cId="495806189" sldId="290"/>
            <ac:spMk id="9" creationId="{941026D5-A79D-75EC-D190-BD4A1981EB1D}"/>
          </ac:spMkLst>
        </pc:spChg>
        <pc:picChg chg="add">
          <ac:chgData name="Aravinth S" userId="165e7beb915ddc80" providerId="Windows Live" clId="Web-{06D0887A-D2F5-4FEF-894D-99B2CFA42C39}" dt="2022-03-30T06:29:31.430" v="152"/>
          <ac:picMkLst>
            <pc:docMk/>
            <pc:sldMk cId="495806189" sldId="290"/>
            <ac:picMk id="7" creationId="{0263C97C-2698-7859-D37C-C0DB73FCCB2A}"/>
          </ac:picMkLst>
        </pc:picChg>
        <pc:picChg chg="add mod">
          <ac:chgData name="Aravinth S" userId="165e7beb915ddc80" providerId="Windows Live" clId="Web-{06D0887A-D2F5-4FEF-894D-99B2CFA42C39}" dt="2022-03-30T06:30:09.822" v="158" actId="1076"/>
          <ac:picMkLst>
            <pc:docMk/>
            <pc:sldMk cId="495806189" sldId="290"/>
            <ac:picMk id="10" creationId="{0B23C2C0-9EBF-F479-714A-40FA17A4D895}"/>
          </ac:picMkLst>
        </pc:picChg>
      </pc:sldChg>
      <pc:sldChg chg="add del">
        <pc:chgData name="Aravinth S" userId="165e7beb915ddc80" providerId="Windows Live" clId="Web-{06D0887A-D2F5-4FEF-894D-99B2CFA42C39}" dt="2022-03-30T05:58:45.759" v="12"/>
        <pc:sldMkLst>
          <pc:docMk/>
          <pc:sldMk cId="2592495817" sldId="290"/>
        </pc:sldMkLst>
      </pc:sldChg>
      <pc:sldChg chg="addSp modSp add replId">
        <pc:chgData name="Aravinth S" userId="165e7beb915ddc80" providerId="Windows Live" clId="Web-{06D0887A-D2F5-4FEF-894D-99B2CFA42C39}" dt="2022-03-30T06:24:03.125" v="96" actId="1076"/>
        <pc:sldMkLst>
          <pc:docMk/>
          <pc:sldMk cId="386233942" sldId="291"/>
        </pc:sldMkLst>
        <pc:spChg chg="mod">
          <ac:chgData name="Aravinth S" userId="165e7beb915ddc80" providerId="Windows Live" clId="Web-{06D0887A-D2F5-4FEF-894D-99B2CFA42C39}" dt="2022-03-30T06:13:55.016" v="72" actId="1076"/>
          <ac:spMkLst>
            <pc:docMk/>
            <pc:sldMk cId="386233942" sldId="291"/>
            <ac:spMk id="2" creationId="{00000000-0000-0000-0000-000000000000}"/>
          </ac:spMkLst>
        </pc:spChg>
        <pc:spChg chg="mod">
          <ac:chgData name="Aravinth S" userId="165e7beb915ddc80" providerId="Windows Live" clId="Web-{06D0887A-D2F5-4FEF-894D-99B2CFA42C39}" dt="2022-03-30T06:13:40.297" v="68" actId="20577"/>
          <ac:spMkLst>
            <pc:docMk/>
            <pc:sldMk cId="386233942" sldId="291"/>
            <ac:spMk id="3" creationId="{C1FFF398-68C6-93C5-9C0E-5596732158CA}"/>
          </ac:spMkLst>
        </pc:spChg>
        <pc:picChg chg="add mod">
          <ac:chgData name="Aravinth S" userId="165e7beb915ddc80" providerId="Windows Live" clId="Web-{06D0887A-D2F5-4FEF-894D-99B2CFA42C39}" dt="2022-03-30T06:23:31.671" v="89" actId="1076"/>
          <ac:picMkLst>
            <pc:docMk/>
            <pc:sldMk cId="386233942" sldId="291"/>
            <ac:picMk id="6" creationId="{879CC437-4446-693F-B7A4-3BAE720D6068}"/>
          </ac:picMkLst>
        </pc:picChg>
        <pc:picChg chg="add mod">
          <ac:chgData name="Aravinth S" userId="165e7beb915ddc80" providerId="Windows Live" clId="Web-{06D0887A-D2F5-4FEF-894D-99B2CFA42C39}" dt="2022-03-30T06:24:03.125" v="96" actId="1076"/>
          <ac:picMkLst>
            <pc:docMk/>
            <pc:sldMk cId="386233942" sldId="291"/>
            <ac:picMk id="7" creationId="{F2D73BB4-8B51-D2BF-4AF5-7077AD8AA6B9}"/>
          </ac:picMkLst>
        </pc:picChg>
      </pc:sldChg>
      <pc:sldChg chg="addSp modSp add replId">
        <pc:chgData name="Aravinth S" userId="165e7beb915ddc80" providerId="Windows Live" clId="Web-{06D0887A-D2F5-4FEF-894D-99B2CFA42C39}" dt="2022-03-30T06:27:38.303" v="142" actId="14100"/>
        <pc:sldMkLst>
          <pc:docMk/>
          <pc:sldMk cId="3738325821" sldId="292"/>
        </pc:sldMkLst>
        <pc:spChg chg="mod">
          <ac:chgData name="Aravinth S" userId="165e7beb915ddc80" providerId="Windows Live" clId="Web-{06D0887A-D2F5-4FEF-894D-99B2CFA42C39}" dt="2022-03-30T06:26:45.536" v="129" actId="1076"/>
          <ac:spMkLst>
            <pc:docMk/>
            <pc:sldMk cId="3738325821" sldId="292"/>
            <ac:spMk id="2" creationId="{00000000-0000-0000-0000-000000000000}"/>
          </ac:spMkLst>
        </pc:spChg>
        <pc:spChg chg="mod">
          <ac:chgData name="Aravinth S" userId="165e7beb915ddc80" providerId="Windows Live" clId="Web-{06D0887A-D2F5-4FEF-894D-99B2CFA42C39}" dt="2022-03-30T06:14:13.861" v="80" actId="20577"/>
          <ac:spMkLst>
            <pc:docMk/>
            <pc:sldMk cId="3738325821" sldId="292"/>
            <ac:spMk id="3" creationId="{C1FFF398-68C6-93C5-9C0E-5596732158CA}"/>
          </ac:spMkLst>
        </pc:spChg>
        <pc:picChg chg="add mod">
          <ac:chgData name="Aravinth S" userId="165e7beb915ddc80" providerId="Windows Live" clId="Web-{06D0887A-D2F5-4FEF-894D-99B2CFA42C39}" dt="2022-03-30T06:27:00.786" v="133" actId="14100"/>
          <ac:picMkLst>
            <pc:docMk/>
            <pc:sldMk cId="3738325821" sldId="292"/>
            <ac:picMk id="6" creationId="{24D23FE2-92A4-0D5C-AD77-A6B434AE1001}"/>
          </ac:picMkLst>
        </pc:picChg>
        <pc:picChg chg="add mod">
          <ac:chgData name="Aravinth S" userId="165e7beb915ddc80" providerId="Windows Live" clId="Web-{06D0887A-D2F5-4FEF-894D-99B2CFA42C39}" dt="2022-03-30T06:27:19.912" v="137" actId="14100"/>
          <ac:picMkLst>
            <pc:docMk/>
            <pc:sldMk cId="3738325821" sldId="292"/>
            <ac:picMk id="7" creationId="{91342870-FB72-D760-629C-9D79E6F7E068}"/>
          </ac:picMkLst>
        </pc:picChg>
        <pc:picChg chg="add mod">
          <ac:chgData name="Aravinth S" userId="165e7beb915ddc80" providerId="Windows Live" clId="Web-{06D0887A-D2F5-4FEF-894D-99B2CFA42C39}" dt="2022-03-30T06:27:38.303" v="142" actId="14100"/>
          <ac:picMkLst>
            <pc:docMk/>
            <pc:sldMk cId="3738325821" sldId="292"/>
            <ac:picMk id="8" creationId="{1A83D2B7-6EAD-97D2-5406-8DF9CFBF1B2C}"/>
          </ac:picMkLst>
        </pc:picChg>
      </pc:sldChg>
      <pc:sldChg chg="addSp modSp add replId">
        <pc:chgData name="Aravinth S" userId="165e7beb915ddc80" providerId="Windows Live" clId="Web-{06D0887A-D2F5-4FEF-894D-99B2CFA42C39}" dt="2022-03-30T06:25:59.441" v="118" actId="1076"/>
        <pc:sldMkLst>
          <pc:docMk/>
          <pc:sldMk cId="1062820889" sldId="293"/>
        </pc:sldMkLst>
        <pc:spChg chg="mod">
          <ac:chgData name="Aravinth S" userId="165e7beb915ddc80" providerId="Windows Live" clId="Web-{06D0887A-D2F5-4FEF-894D-99B2CFA42C39}" dt="2022-03-30T06:25:29.674" v="112" actId="1076"/>
          <ac:spMkLst>
            <pc:docMk/>
            <pc:sldMk cId="1062820889" sldId="293"/>
            <ac:spMk id="2" creationId="{00000000-0000-0000-0000-000000000000}"/>
          </ac:spMkLst>
        </pc:spChg>
        <pc:spChg chg="mod">
          <ac:chgData name="Aravinth S" userId="165e7beb915ddc80" providerId="Windows Live" clId="Web-{06D0887A-D2F5-4FEF-894D-99B2CFA42C39}" dt="2022-03-30T06:14:06.829" v="77" actId="20577"/>
          <ac:spMkLst>
            <pc:docMk/>
            <pc:sldMk cId="1062820889" sldId="293"/>
            <ac:spMk id="3" creationId="{C1FFF398-68C6-93C5-9C0E-5596732158CA}"/>
          </ac:spMkLst>
        </pc:spChg>
        <pc:picChg chg="add mod">
          <ac:chgData name="Aravinth S" userId="165e7beb915ddc80" providerId="Windows Live" clId="Web-{06D0887A-D2F5-4FEF-894D-99B2CFA42C39}" dt="2022-03-30T06:25:59.441" v="118" actId="1076"/>
          <ac:picMkLst>
            <pc:docMk/>
            <pc:sldMk cId="1062820889" sldId="293"/>
            <ac:picMk id="6" creationId="{07113A97-CC5A-12E9-1029-3681FC4D5C85}"/>
          </ac:picMkLst>
        </pc:picChg>
      </pc:sldChg>
      <pc:sldChg chg="addSp modSp add replId">
        <pc:chgData name="Aravinth S" userId="165e7beb915ddc80" providerId="Windows Live" clId="Web-{06D0887A-D2F5-4FEF-894D-99B2CFA42C39}" dt="2022-03-30T06:25:51.550" v="116" actId="1076"/>
        <pc:sldMkLst>
          <pc:docMk/>
          <pc:sldMk cId="3379388697" sldId="294"/>
        </pc:sldMkLst>
        <pc:spChg chg="mod">
          <ac:chgData name="Aravinth S" userId="165e7beb915ddc80" providerId="Windows Live" clId="Web-{06D0887A-D2F5-4FEF-894D-99B2CFA42C39}" dt="2022-03-30T06:24:15.844" v="101" actId="1076"/>
          <ac:spMkLst>
            <pc:docMk/>
            <pc:sldMk cId="3379388697" sldId="294"/>
            <ac:spMk id="2" creationId="{00000000-0000-0000-0000-000000000000}"/>
          </ac:spMkLst>
        </pc:spChg>
        <pc:spChg chg="mod">
          <ac:chgData name="Aravinth S" userId="165e7beb915ddc80" providerId="Windows Live" clId="Web-{06D0887A-D2F5-4FEF-894D-99B2CFA42C39}" dt="2022-03-30T06:14:00.095" v="74" actId="20577"/>
          <ac:spMkLst>
            <pc:docMk/>
            <pc:sldMk cId="3379388697" sldId="294"/>
            <ac:spMk id="3" creationId="{C1FFF398-68C6-93C5-9C0E-5596732158CA}"/>
          </ac:spMkLst>
        </pc:spChg>
        <pc:picChg chg="add mod">
          <ac:chgData name="Aravinth S" userId="165e7beb915ddc80" providerId="Windows Live" clId="Web-{06D0887A-D2F5-4FEF-894D-99B2CFA42C39}" dt="2022-03-30T06:25:51.550" v="116" actId="1076"/>
          <ac:picMkLst>
            <pc:docMk/>
            <pc:sldMk cId="3379388697" sldId="294"/>
            <ac:picMk id="6" creationId="{5B864CA5-6B9D-88D4-9026-408488FB7809}"/>
          </ac:picMkLst>
        </pc:picChg>
      </pc:sldChg>
      <pc:sldChg chg="add del replId">
        <pc:chgData name="Aravinth S" userId="165e7beb915ddc80" providerId="Windows Live" clId="Web-{06D0887A-D2F5-4FEF-894D-99B2CFA42C39}" dt="2022-03-30T06:31:40.496" v="164"/>
        <pc:sldMkLst>
          <pc:docMk/>
          <pc:sldMk cId="2194497200" sldId="295"/>
        </pc:sldMkLst>
      </pc:sldChg>
      <pc:sldChg chg="modSp add">
        <pc:chgData name="Aravinth S" userId="165e7beb915ddc80" providerId="Windows Live" clId="Web-{06D0887A-D2F5-4FEF-894D-99B2CFA42C39}" dt="2022-03-30T06:36:02.487" v="174" actId="1076"/>
        <pc:sldMkLst>
          <pc:docMk/>
          <pc:sldMk cId="3135688293" sldId="295"/>
        </pc:sldMkLst>
        <pc:spChg chg="mod">
          <ac:chgData name="Aravinth S" userId="165e7beb915ddc80" providerId="Windows Live" clId="Web-{06D0887A-D2F5-4FEF-894D-99B2CFA42C39}" dt="2022-03-30T06:36:02.487" v="174" actId="1076"/>
          <ac:spMkLst>
            <pc:docMk/>
            <pc:sldMk cId="3135688293" sldId="295"/>
            <ac:spMk id="2" creationId="{00000000-0000-0000-0000-000000000000}"/>
          </ac:spMkLst>
        </pc:spChg>
      </pc:sldChg>
      <pc:sldChg chg="add del replId">
        <pc:chgData name="Aravinth S" userId="165e7beb915ddc80" providerId="Windows Live" clId="Web-{06D0887A-D2F5-4FEF-894D-99B2CFA42C39}" dt="2022-03-30T06:34:25.641" v="166"/>
        <pc:sldMkLst>
          <pc:docMk/>
          <pc:sldMk cId="1343716460" sldId="296"/>
        </pc:sldMkLst>
      </pc:sldChg>
      <pc:sldChg chg="delSp add del">
        <pc:chgData name="Aravinth S" userId="165e7beb915ddc80" providerId="Windows Live" clId="Web-{06D0887A-D2F5-4FEF-894D-99B2CFA42C39}" dt="2022-03-30T06:31:12.620" v="159"/>
        <pc:sldMkLst>
          <pc:docMk/>
          <pc:sldMk cId="149870885" sldId="297"/>
        </pc:sldMkLst>
        <pc:picChg chg="del">
          <ac:chgData name="Aravinth S" userId="165e7beb915ddc80" providerId="Windows Live" clId="Web-{06D0887A-D2F5-4FEF-894D-99B2CFA42C39}" dt="2022-03-30T06:30:02.244" v="155"/>
          <ac:picMkLst>
            <pc:docMk/>
            <pc:sldMk cId="149870885" sldId="297"/>
            <ac:picMk id="8" creationId="{12CE2F71-24CC-C843-41D8-FC1C4A265DE2}"/>
          </ac:picMkLst>
        </pc:picChg>
      </pc:sldChg>
    </pc:docChg>
  </pc:docChgLst>
  <pc:docChgLst>
    <pc:chgData name="Karthickraja S" userId="5ced19d07609d503" providerId="Windows Live" clId="Web-{9441A171-4DC1-49A7-A7BB-DF33B0086A3B}"/>
    <pc:docChg chg="delSld modSld">
      <pc:chgData name="Karthickraja S" userId="5ced19d07609d503" providerId="Windows Live" clId="Web-{9441A171-4DC1-49A7-A7BB-DF33B0086A3B}" dt="2022-03-28T08:26:56.846" v="269"/>
      <pc:docMkLst>
        <pc:docMk/>
      </pc:docMkLst>
      <pc:sldChg chg="addSp delSp modSp">
        <pc:chgData name="Karthickraja S" userId="5ced19d07609d503" providerId="Windows Live" clId="Web-{9441A171-4DC1-49A7-A7BB-DF33B0086A3B}" dt="2022-03-28T04:27:27.636" v="11" actId="1076"/>
        <pc:sldMkLst>
          <pc:docMk/>
          <pc:sldMk cId="3027967980" sldId="257"/>
        </pc:sldMkLst>
        <pc:spChg chg="mod">
          <ac:chgData name="Karthickraja S" userId="5ced19d07609d503" providerId="Windows Live" clId="Web-{9441A171-4DC1-49A7-A7BB-DF33B0086A3B}" dt="2022-03-28T04:27:27.636" v="11" actId="1076"/>
          <ac:spMkLst>
            <pc:docMk/>
            <pc:sldMk cId="3027967980" sldId="257"/>
            <ac:spMk id="2" creationId="{00000000-0000-0000-0000-000000000000}"/>
          </ac:spMkLst>
        </pc:spChg>
        <pc:spChg chg="del">
          <ac:chgData name="Karthickraja S" userId="5ced19d07609d503" providerId="Windows Live" clId="Web-{9441A171-4DC1-49A7-A7BB-DF33B0086A3B}" dt="2022-03-28T04:26:38.338" v="2"/>
          <ac:spMkLst>
            <pc:docMk/>
            <pc:sldMk cId="3027967980" sldId="257"/>
            <ac:spMk id="5" creationId="{376FD1C5-A518-4BB6-BCCA-9E09DFBBF8F6}"/>
          </ac:spMkLst>
        </pc:spChg>
        <pc:spChg chg="add mod">
          <ac:chgData name="Karthickraja S" userId="5ced19d07609d503" providerId="Windows Live" clId="Web-{9441A171-4DC1-49A7-A7BB-DF33B0086A3B}" dt="2022-03-28T04:27:14.823" v="6" actId="1076"/>
          <ac:spMkLst>
            <pc:docMk/>
            <pc:sldMk cId="3027967980" sldId="257"/>
            <ac:spMk id="6" creationId="{30DFBDB1-481C-7AE4-B0E6-ECD78D418015}"/>
          </ac:spMkLst>
        </pc:spChg>
        <pc:picChg chg="add mod ord modCrop">
          <ac:chgData name="Karthickraja S" userId="5ced19d07609d503" providerId="Windows Live" clId="Web-{9441A171-4DC1-49A7-A7BB-DF33B0086A3B}" dt="2022-03-28T04:27:11.058" v="5" actId="1076"/>
          <ac:picMkLst>
            <pc:docMk/>
            <pc:sldMk cId="3027967980" sldId="257"/>
            <ac:picMk id="3" creationId="{C41FE679-F626-2D5B-6773-7F1A915ABCEA}"/>
          </ac:picMkLst>
        </pc:picChg>
      </pc:sldChg>
      <pc:sldChg chg="addSp modSp">
        <pc:chgData name="Karthickraja S" userId="5ced19d07609d503" providerId="Windows Live" clId="Web-{9441A171-4DC1-49A7-A7BB-DF33B0086A3B}" dt="2022-03-28T08:26:28.299" v="267" actId="20577"/>
        <pc:sldMkLst>
          <pc:docMk/>
          <pc:sldMk cId="1676885948" sldId="260"/>
        </pc:sldMkLst>
        <pc:spChg chg="mod">
          <ac:chgData name="Karthickraja S" userId="5ced19d07609d503" providerId="Windows Live" clId="Web-{9441A171-4DC1-49A7-A7BB-DF33B0086A3B}" dt="2022-03-28T08:17:47.821" v="192" actId="20577"/>
          <ac:spMkLst>
            <pc:docMk/>
            <pc:sldMk cId="1676885948" sldId="260"/>
            <ac:spMk id="2" creationId="{00000000-0000-0000-0000-000000000000}"/>
          </ac:spMkLst>
        </pc:spChg>
        <pc:spChg chg="add mod">
          <ac:chgData name="Karthickraja S" userId="5ced19d07609d503" providerId="Windows Live" clId="Web-{9441A171-4DC1-49A7-A7BB-DF33B0086A3B}" dt="2022-03-28T08:26:28.299" v="267" actId="20577"/>
          <ac:spMkLst>
            <pc:docMk/>
            <pc:sldMk cId="1676885948" sldId="260"/>
            <ac:spMk id="3" creationId="{C1FFF398-68C6-93C5-9C0E-5596732158CA}"/>
          </ac:spMkLst>
        </pc:spChg>
      </pc:sldChg>
      <pc:sldChg chg="del">
        <pc:chgData name="Karthickraja S" userId="5ced19d07609d503" providerId="Windows Live" clId="Web-{9441A171-4DC1-49A7-A7BB-DF33B0086A3B}" dt="2022-03-28T04:26:06.166" v="0"/>
        <pc:sldMkLst>
          <pc:docMk/>
          <pc:sldMk cId="1917251404" sldId="278"/>
        </pc:sldMkLst>
      </pc:sldChg>
      <pc:sldChg chg="del">
        <pc:chgData name="Karthickraja S" userId="5ced19d07609d503" providerId="Windows Live" clId="Web-{9441A171-4DC1-49A7-A7BB-DF33B0086A3B}" dt="2022-03-28T04:26:10.463" v="1"/>
        <pc:sldMkLst>
          <pc:docMk/>
          <pc:sldMk cId="2918643661" sldId="279"/>
        </pc:sldMkLst>
      </pc:sldChg>
      <pc:sldChg chg="addSp modSp">
        <pc:chgData name="Karthickraja S" userId="5ced19d07609d503" providerId="Windows Live" clId="Web-{9441A171-4DC1-49A7-A7BB-DF33B0086A3B}" dt="2022-03-28T04:53:05.165" v="147" actId="14100"/>
        <pc:sldMkLst>
          <pc:docMk/>
          <pc:sldMk cId="3155930527" sldId="281"/>
        </pc:sldMkLst>
        <pc:spChg chg="add mod">
          <ac:chgData name="Karthickraja S" userId="5ced19d07609d503" providerId="Windows Live" clId="Web-{9441A171-4DC1-49A7-A7BB-DF33B0086A3B}" dt="2022-03-28T04:50:59.064" v="121" actId="1076"/>
          <ac:spMkLst>
            <pc:docMk/>
            <pc:sldMk cId="3155930527" sldId="281"/>
            <ac:spMk id="4" creationId="{9D73A2D1-7C58-F219-20C8-8D5F4B3C29E0}"/>
          </ac:spMkLst>
        </pc:spChg>
        <pc:spChg chg="add">
          <ac:chgData name="Karthickraja S" userId="5ced19d07609d503" providerId="Windows Live" clId="Web-{9441A171-4DC1-49A7-A7BB-DF33B0086A3B}" dt="2022-03-28T04:51:09.721" v="122"/>
          <ac:spMkLst>
            <pc:docMk/>
            <pc:sldMk cId="3155930527" sldId="281"/>
            <ac:spMk id="6" creationId="{42C2D291-E40C-37BF-59A8-0CCFC15A25D1}"/>
          </ac:spMkLst>
        </pc:spChg>
        <pc:spChg chg="add mod">
          <ac:chgData name="Karthickraja S" userId="5ced19d07609d503" providerId="Windows Live" clId="Web-{9441A171-4DC1-49A7-A7BB-DF33B0086A3B}" dt="2022-03-28T04:51:26.191" v="124" actId="1076"/>
          <ac:spMkLst>
            <pc:docMk/>
            <pc:sldMk cId="3155930527" sldId="281"/>
            <ac:spMk id="8" creationId="{7ED31492-006D-CC94-5595-25B38E8EDB7E}"/>
          </ac:spMkLst>
        </pc:spChg>
        <pc:picChg chg="add mod">
          <ac:chgData name="Karthickraja S" userId="5ced19d07609d503" providerId="Windows Live" clId="Web-{9441A171-4DC1-49A7-A7BB-DF33B0086A3B}" dt="2022-03-28T04:53:05.165" v="147" actId="14100"/>
          <ac:picMkLst>
            <pc:docMk/>
            <pc:sldMk cId="3155930527" sldId="281"/>
            <ac:picMk id="9" creationId="{ABF2DC3C-CBE7-7886-550B-C639A952C7D7}"/>
          </ac:picMkLst>
        </pc:picChg>
        <pc:picChg chg="add mod">
          <ac:chgData name="Karthickraja S" userId="5ced19d07609d503" providerId="Windows Live" clId="Web-{9441A171-4DC1-49A7-A7BB-DF33B0086A3B}" dt="2022-03-28T04:52:36.429" v="140" actId="1076"/>
          <ac:picMkLst>
            <pc:docMk/>
            <pc:sldMk cId="3155930527" sldId="281"/>
            <ac:picMk id="10" creationId="{5697906C-1C92-8B02-6286-0828CB781113}"/>
          </ac:picMkLst>
        </pc:picChg>
      </pc:sldChg>
      <pc:sldChg chg="addSp delSp modSp del">
        <pc:chgData name="Karthickraja S" userId="5ced19d07609d503" providerId="Windows Live" clId="Web-{9441A171-4DC1-49A7-A7BB-DF33B0086A3B}" dt="2022-03-28T08:26:54.377" v="268"/>
        <pc:sldMkLst>
          <pc:docMk/>
          <pc:sldMk cId="408878482" sldId="282"/>
        </pc:sldMkLst>
        <pc:spChg chg="add del">
          <ac:chgData name="Karthickraja S" userId="5ced19d07609d503" providerId="Windows Live" clId="Web-{9441A171-4DC1-49A7-A7BB-DF33B0086A3B}" dt="2022-03-28T04:53:02.478" v="146"/>
          <ac:spMkLst>
            <pc:docMk/>
            <pc:sldMk cId="408878482" sldId="282"/>
            <ac:spMk id="4" creationId="{1DE05C58-2A73-44C4-2313-764D095F1663}"/>
          </ac:spMkLst>
        </pc:spChg>
        <pc:spChg chg="add mod">
          <ac:chgData name="Karthickraja S" userId="5ced19d07609d503" providerId="Windows Live" clId="Web-{9441A171-4DC1-49A7-A7BB-DF33B0086A3B}" dt="2022-03-28T07:11:30.157" v="187" actId="20577"/>
          <ac:spMkLst>
            <pc:docMk/>
            <pc:sldMk cId="408878482" sldId="282"/>
            <ac:spMk id="6" creationId="{F601570B-73C2-53C8-66AE-167D38BFC300}"/>
          </ac:spMkLst>
        </pc:spChg>
        <pc:spChg chg="add">
          <ac:chgData name="Karthickraja S" userId="5ced19d07609d503" providerId="Windows Live" clId="Web-{9441A171-4DC1-49A7-A7BB-DF33B0086A3B}" dt="2022-03-28T04:53:38.605" v="155"/>
          <ac:spMkLst>
            <pc:docMk/>
            <pc:sldMk cId="408878482" sldId="282"/>
            <ac:spMk id="8" creationId="{B40724D2-F4F7-A1E3-E92A-BC7575B014B4}"/>
          </ac:spMkLst>
        </pc:spChg>
        <pc:spChg chg="add mod">
          <ac:chgData name="Karthickraja S" userId="5ced19d07609d503" providerId="Windows Live" clId="Web-{9441A171-4DC1-49A7-A7BB-DF33B0086A3B}" dt="2022-03-28T04:53:50.231" v="157" actId="1076"/>
          <ac:spMkLst>
            <pc:docMk/>
            <pc:sldMk cId="408878482" sldId="282"/>
            <ac:spMk id="10" creationId="{DB2362BF-D85E-E2F9-3526-39C40A582F90}"/>
          </ac:spMkLst>
        </pc:spChg>
      </pc:sldChg>
      <pc:sldChg chg="del">
        <pc:chgData name="Karthickraja S" userId="5ced19d07609d503" providerId="Windows Live" clId="Web-{9441A171-4DC1-49A7-A7BB-DF33B0086A3B}" dt="2022-03-28T08:26:56.846" v="269"/>
        <pc:sldMkLst>
          <pc:docMk/>
          <pc:sldMk cId="1687402724" sldId="283"/>
        </pc:sldMkLst>
      </pc:sldChg>
      <pc:sldChg chg="addSp delSp modSp">
        <pc:chgData name="Karthickraja S" userId="5ced19d07609d503" providerId="Windows Live" clId="Web-{9441A171-4DC1-49A7-A7BB-DF33B0086A3B}" dt="2022-03-28T07:10:44.578" v="186" actId="1076"/>
        <pc:sldMkLst>
          <pc:docMk/>
          <pc:sldMk cId="3998464545" sldId="286"/>
        </pc:sldMkLst>
        <pc:spChg chg="del">
          <ac:chgData name="Karthickraja S" userId="5ced19d07609d503" providerId="Windows Live" clId="Web-{9441A171-4DC1-49A7-A7BB-DF33B0086A3B}" dt="2022-03-28T07:09:09.967" v="159"/>
          <ac:spMkLst>
            <pc:docMk/>
            <pc:sldMk cId="3998464545" sldId="286"/>
            <ac:spMk id="2" creationId="{00000000-0000-0000-0000-000000000000}"/>
          </ac:spMkLst>
        </pc:spChg>
        <pc:spChg chg="add mod">
          <ac:chgData name="Karthickraja S" userId="5ced19d07609d503" providerId="Windows Live" clId="Web-{9441A171-4DC1-49A7-A7BB-DF33B0086A3B}" dt="2022-03-28T07:10:44.578" v="186" actId="1076"/>
          <ac:spMkLst>
            <pc:docMk/>
            <pc:sldMk cId="3998464545" sldId="286"/>
            <ac:spMk id="3" creationId="{81EFB8C0-6893-4C27-1120-3B712AB9380C}"/>
          </ac:spMkLst>
        </pc:spChg>
        <pc:spChg chg="add mod">
          <ac:chgData name="Karthickraja S" userId="5ced19d07609d503" providerId="Windows Live" clId="Web-{9441A171-4DC1-49A7-A7BB-DF33B0086A3B}" dt="2022-03-28T07:10:39.781" v="185" actId="1076"/>
          <ac:spMkLst>
            <pc:docMk/>
            <pc:sldMk cId="3998464545" sldId="286"/>
            <ac:spMk id="8" creationId="{93FE9DDC-0720-23BB-64F3-1BE66C1E6BFA}"/>
          </ac:spMkLst>
        </pc:spChg>
        <pc:spChg chg="add mod">
          <ac:chgData name="Karthickraja S" userId="5ced19d07609d503" providerId="Windows Live" clId="Web-{9441A171-4DC1-49A7-A7BB-DF33B0086A3B}" dt="2022-03-28T07:10:36.953" v="184" actId="1076"/>
          <ac:spMkLst>
            <pc:docMk/>
            <pc:sldMk cId="3998464545" sldId="286"/>
            <ac:spMk id="12" creationId="{6A60A895-321D-A1D8-90E5-CF63E22B942B}"/>
          </ac:spMkLst>
        </pc:spChg>
        <pc:picChg chg="add mod">
          <ac:chgData name="Karthickraja S" userId="5ced19d07609d503" providerId="Windows Live" clId="Web-{9441A171-4DC1-49A7-A7BB-DF33B0086A3B}" dt="2022-03-28T07:10:08.155" v="181" actId="1076"/>
          <ac:picMkLst>
            <pc:docMk/>
            <pc:sldMk cId="3998464545" sldId="286"/>
            <ac:picMk id="4" creationId="{5ADF6A28-392E-1683-DEA4-14E877D2AA66}"/>
          </ac:picMkLst>
        </pc:picChg>
        <pc:picChg chg="add mod">
          <ac:chgData name="Karthickraja S" userId="5ced19d07609d503" providerId="Windows Live" clId="Web-{9441A171-4DC1-49A7-A7BB-DF33B0086A3B}" dt="2022-03-28T07:10:04.030" v="180" actId="1076"/>
          <ac:picMkLst>
            <pc:docMk/>
            <pc:sldMk cId="3998464545" sldId="286"/>
            <ac:picMk id="7" creationId="{6287A1F2-08A8-1F46-62D0-5B305A8A6C8E}"/>
          </ac:picMkLst>
        </pc:picChg>
      </pc:sldChg>
      <pc:sldChg chg="addSp delSp modSp">
        <pc:chgData name="Karthickraja S" userId="5ced19d07609d503" providerId="Windows Live" clId="Web-{9441A171-4DC1-49A7-A7BB-DF33B0086A3B}" dt="2022-03-28T04:33:27.285" v="108" actId="1076"/>
        <pc:sldMkLst>
          <pc:docMk/>
          <pc:sldMk cId="848482602" sldId="287"/>
        </pc:sldMkLst>
        <pc:spChg chg="add del mod">
          <ac:chgData name="Karthickraja S" userId="5ced19d07609d503" providerId="Windows Live" clId="Web-{9441A171-4DC1-49A7-A7BB-DF33B0086A3B}" dt="2022-03-28T04:31:06.423" v="78"/>
          <ac:spMkLst>
            <pc:docMk/>
            <pc:sldMk cId="848482602" sldId="287"/>
            <ac:spMk id="3" creationId="{8AFF4C79-6206-C73F-4326-C7A18189A2BC}"/>
          </ac:spMkLst>
        </pc:spChg>
        <pc:spChg chg="add mod">
          <ac:chgData name="Karthickraja S" userId="5ced19d07609d503" providerId="Windows Live" clId="Web-{9441A171-4DC1-49A7-A7BB-DF33B0086A3B}" dt="2022-03-28T04:32:33.221" v="92" actId="1076"/>
          <ac:spMkLst>
            <pc:docMk/>
            <pc:sldMk cId="848482602" sldId="287"/>
            <ac:spMk id="4" creationId="{A648BEB5-3F44-8AA6-D3CA-6686FB35D6BC}"/>
          </ac:spMkLst>
        </pc:spChg>
        <pc:spChg chg="add mod">
          <ac:chgData name="Karthickraja S" userId="5ced19d07609d503" providerId="Windows Live" clId="Web-{9441A171-4DC1-49A7-A7BB-DF33B0086A3B}" dt="2022-03-28T04:30:38.031" v="72" actId="1076"/>
          <ac:spMkLst>
            <pc:docMk/>
            <pc:sldMk cId="848482602" sldId="287"/>
            <ac:spMk id="5" creationId="{B13B4BB9-CD97-47D8-F824-49632B027F6C}"/>
          </ac:spMkLst>
        </pc:spChg>
        <pc:spChg chg="add del mod">
          <ac:chgData name="Karthickraja S" userId="5ced19d07609d503" providerId="Windows Live" clId="Web-{9441A171-4DC1-49A7-A7BB-DF33B0086A3B}" dt="2022-03-28T04:31:02.954" v="77"/>
          <ac:spMkLst>
            <pc:docMk/>
            <pc:sldMk cId="848482602" sldId="287"/>
            <ac:spMk id="6" creationId="{18396FBA-60F9-A0C4-1E05-06D543F59754}"/>
          </ac:spMkLst>
        </pc:spChg>
        <pc:spChg chg="add mod">
          <ac:chgData name="Karthickraja S" userId="5ced19d07609d503" providerId="Windows Live" clId="Web-{9441A171-4DC1-49A7-A7BB-DF33B0086A3B}" dt="2022-03-28T04:33:16.941" v="105" actId="20577"/>
          <ac:spMkLst>
            <pc:docMk/>
            <pc:sldMk cId="848482602" sldId="287"/>
            <ac:spMk id="9" creationId="{14189CCD-6682-44E4-28E7-32E4E45E53A4}"/>
          </ac:spMkLst>
        </pc:spChg>
        <pc:picChg chg="add mod">
          <ac:chgData name="Karthickraja S" userId="5ced19d07609d503" providerId="Windows Live" clId="Web-{9441A171-4DC1-49A7-A7BB-DF33B0086A3B}" dt="2022-03-28T04:32:42.097" v="95" actId="14100"/>
          <ac:picMkLst>
            <pc:docMk/>
            <pc:sldMk cId="848482602" sldId="287"/>
            <ac:picMk id="7" creationId="{3F3F1BE6-15C6-8B95-585C-0B5CF2229040}"/>
          </ac:picMkLst>
        </pc:picChg>
        <pc:picChg chg="add mod">
          <ac:chgData name="Karthickraja S" userId="5ced19d07609d503" providerId="Windows Live" clId="Web-{9441A171-4DC1-49A7-A7BB-DF33B0086A3B}" dt="2022-03-28T04:33:27.285" v="108" actId="1076"/>
          <ac:picMkLst>
            <pc:docMk/>
            <pc:sldMk cId="848482602" sldId="287"/>
            <ac:picMk id="8" creationId="{E463CD33-73CF-A7DF-594A-6896E8FF77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8C692-5CE6-0540-AC01-6407800CC52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A6E64-EA6B-144B-94DB-0E60C4F3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1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E19CD-2A84-A345-96E6-222E4F41D16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4532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E19CD-2A84-A345-96E6-222E4F41D16D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920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FE51-C0F1-1D42-B73F-01C09E056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3BDE6-8AFD-BA43-8892-C61848E76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AA151-AEFE-4049-A258-77C6BC0A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0802E-607A-4749-A61F-4C33EC60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F85DE-C0B9-FE43-91C7-2864AD32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5113-E3D8-E842-959C-CF47E210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52F2F-3041-7745-BDA1-2799FA038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9BE6-ADE0-C14E-BFC4-211E7F3F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CB5B5-61B2-6641-A7FE-0503903E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A36F-D4C5-D94B-8C7C-512C1797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0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92F32-EECC-6448-910E-1CB6BB32F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55B58-155A-A745-86A5-20ECD92BE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7ABDB-F7F7-874C-85C4-6D6BEDBA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21BF4-A480-E54F-9C7F-1BF4FACD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F0CDB-457D-2048-AE68-D461B472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12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>
            <a:extLst>
              <a:ext uri="{FF2B5EF4-FFF2-40B4-BE49-F238E27FC236}">
                <a16:creationId xmlns:a16="http://schemas.microsoft.com/office/drawing/2014/main" id="{81B15575-45F3-B945-95AE-F5EA7EEB2382}"/>
              </a:ext>
            </a:extLst>
          </p:cNvPr>
          <p:cNvSpPr/>
          <p:nvPr userDrawn="1"/>
        </p:nvSpPr>
        <p:spPr>
          <a:xfrm>
            <a:off x="3870251" y="0"/>
            <a:ext cx="8321749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E4161-4A00-5044-9128-8CF67E3115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49165" y="5940036"/>
            <a:ext cx="3061754" cy="493831"/>
          </a:xfrm>
          <a:prstGeom prst="rect">
            <a:avLst/>
          </a:prstGeom>
        </p:spPr>
      </p:pic>
      <p:sp>
        <p:nvSpPr>
          <p:cNvPr id="15" name="Title 7"/>
          <p:cNvSpPr>
            <a:spLocks noGrp="1"/>
          </p:cNvSpPr>
          <p:nvPr>
            <p:ph type="title" hasCustomPrompt="1"/>
          </p:nvPr>
        </p:nvSpPr>
        <p:spPr>
          <a:xfrm>
            <a:off x="4852727" y="1392762"/>
            <a:ext cx="6304549" cy="1716778"/>
          </a:xfrm>
          <a:prstGeom prst="rect">
            <a:avLst/>
          </a:prstGeom>
          <a:noFill/>
        </p:spPr>
        <p:txBody>
          <a:bodyPr wrap="square" lIns="90704" tIns="45352" rIns="90704" bIns="45352" rtlCol="0" anchor="ctr" anchorCtr="0">
            <a:spAutoFit/>
          </a:bodyPr>
          <a:lstStyle>
            <a:lvl1pPr algn="ctr">
              <a:defRPr lang="uk-UA" sz="5867" b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lvl="0"/>
            <a:r>
              <a:rPr lang="pl-PL"/>
              <a:t>Presentation t</a:t>
            </a:r>
            <a:r>
              <a:rPr lang="en-US" err="1"/>
              <a:t>itle</a:t>
            </a:r>
            <a:r>
              <a:rPr lang="en-US"/>
              <a:t> </a:t>
            </a:r>
            <a:br>
              <a:rPr lang="en-US"/>
            </a:br>
            <a:r>
              <a:rPr lang="en-US"/>
              <a:t>goes here</a:t>
            </a:r>
            <a:endParaRPr lang="uk-UA"/>
          </a:p>
        </p:txBody>
      </p:sp>
      <p:sp>
        <p:nvSpPr>
          <p:cNvPr id="21" name="Symbol zastępczy tekstu 20"/>
          <p:cNvSpPr>
            <a:spLocks noGrp="1"/>
          </p:cNvSpPr>
          <p:nvPr>
            <p:ph type="body" sz="quarter" idx="13" hasCustomPrompt="1"/>
          </p:nvPr>
        </p:nvSpPr>
        <p:spPr>
          <a:xfrm>
            <a:off x="6316701" y="3628193"/>
            <a:ext cx="3304117" cy="1411816"/>
          </a:xfrm>
          <a:prstGeom prst="rect">
            <a:avLst/>
          </a:prstGeom>
        </p:spPr>
        <p:txBody>
          <a:bodyPr lIns="90704" tIns="45352" rIns="90704" bIns="45352" anchor="ctr" anchorCtr="0"/>
          <a:lstStyle>
            <a:lvl1pPr marL="0" indent="0" algn="ctr"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453541" indent="0">
              <a:buFontTx/>
              <a:buNone/>
              <a:defRPr sz="2933" baseline="0">
                <a:solidFill>
                  <a:schemeClr val="tx2"/>
                </a:solidFill>
              </a:defRPr>
            </a:lvl2pPr>
            <a:lvl3pPr marL="907083" indent="0">
              <a:buFontTx/>
              <a:buNone/>
              <a:defRPr sz="2933" baseline="0">
                <a:solidFill>
                  <a:schemeClr val="tx2"/>
                </a:solidFill>
              </a:defRPr>
            </a:lvl3pPr>
            <a:lvl4pPr marL="1360625" indent="0">
              <a:buFontTx/>
              <a:buNone/>
              <a:defRPr sz="2933" baseline="0">
                <a:solidFill>
                  <a:schemeClr val="tx2"/>
                </a:solidFill>
              </a:defRPr>
            </a:lvl4pPr>
            <a:lvl5pPr marL="1814167" indent="0">
              <a:buFontTx/>
              <a:buNone/>
              <a:defRPr sz="2933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 err="1"/>
              <a:t>Date</a:t>
            </a:r>
            <a:r>
              <a:rPr lang="pl-PL"/>
              <a:t> </a:t>
            </a:r>
            <a:r>
              <a:rPr lang="pl-PL" err="1"/>
              <a:t>goes</a:t>
            </a:r>
            <a:r>
              <a:rPr lang="pl-PL"/>
              <a:t> </a:t>
            </a:r>
            <a:r>
              <a:rPr lang="pl-PL" err="1"/>
              <a:t>here</a:t>
            </a:r>
            <a:endParaRPr lang="pl-PL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22A9AAEC-2B60-954B-96DD-3A14026F32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870325" cy="6858000"/>
          </a:xfrm>
          <a:prstGeom prst="rect">
            <a:avLst/>
          </a:prstGeom>
        </p:spPr>
        <p:txBody>
          <a:bodyPr lIns="90704" tIns="45352" rIns="90704" bIns="45352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05941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>
            <a:extLst>
              <a:ext uri="{FF2B5EF4-FFF2-40B4-BE49-F238E27FC236}">
                <a16:creationId xmlns:a16="http://schemas.microsoft.com/office/drawing/2014/main" id="{DCB63A60-0A2F-DB4D-B049-C7C4FF8ED2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0397" y="546557"/>
            <a:ext cx="10645935" cy="507088"/>
          </a:xfrm>
          <a:prstGeom prst="rect">
            <a:avLst/>
          </a:prstGeom>
          <a:noFill/>
        </p:spPr>
        <p:txBody>
          <a:bodyPr wrap="square" lIns="90704" tIns="45352" rIns="90704" bIns="45352" rtlCol="0" anchor="ctr" anchorCtr="0">
            <a:spAutoFit/>
          </a:bodyPr>
          <a:lstStyle>
            <a:lvl1pPr>
              <a:defRPr lang="uk-UA" sz="30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lvl="0"/>
            <a:r>
              <a:rPr lang="en-US"/>
              <a:t>Title goes here</a:t>
            </a:r>
            <a:endParaRPr lang="uk-UA"/>
          </a:p>
        </p:txBody>
      </p:sp>
      <p:cxnSp>
        <p:nvCxnSpPr>
          <p:cNvPr id="13" name="Straight Connector 1">
            <a:extLst>
              <a:ext uri="{FF2B5EF4-FFF2-40B4-BE49-F238E27FC236}">
                <a16:creationId xmlns:a16="http://schemas.microsoft.com/office/drawing/2014/main" id="{CACEC802-F2DC-9F49-B96D-08F142BA932A}"/>
              </a:ext>
            </a:extLst>
          </p:cNvPr>
          <p:cNvCxnSpPr/>
          <p:nvPr userDrawn="1"/>
        </p:nvCxnSpPr>
        <p:spPr>
          <a:xfrm>
            <a:off x="469901" y="457200"/>
            <a:ext cx="0" cy="685800"/>
          </a:xfrm>
          <a:prstGeom prst="line">
            <a:avLst/>
          </a:prstGeom>
          <a:ln w="63500">
            <a:solidFill>
              <a:srgbClr val="81509B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4">
            <a:extLst>
              <a:ext uri="{FF2B5EF4-FFF2-40B4-BE49-F238E27FC236}">
                <a16:creationId xmlns:a16="http://schemas.microsoft.com/office/drawing/2014/main" id="{53F1C73B-9C31-DB47-9899-36D06AE8543C}"/>
              </a:ext>
            </a:extLst>
          </p:cNvPr>
          <p:cNvCxnSpPr/>
          <p:nvPr userDrawn="1"/>
        </p:nvCxnSpPr>
        <p:spPr>
          <a:xfrm>
            <a:off x="469901" y="6124657"/>
            <a:ext cx="0" cy="495300"/>
          </a:xfrm>
          <a:prstGeom prst="line">
            <a:avLst/>
          </a:prstGeom>
          <a:ln w="63500">
            <a:solidFill>
              <a:srgbClr val="81509B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5F9D735-6908-534F-80BC-360625B39C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3053" y="6124657"/>
            <a:ext cx="1604152" cy="483664"/>
          </a:xfrm>
          <a:prstGeom prst="rect">
            <a:avLst/>
          </a:prstGeom>
        </p:spPr>
      </p:pic>
      <p:sp>
        <p:nvSpPr>
          <p:cNvPr id="21" name="Prostokąt 6">
            <a:extLst>
              <a:ext uri="{FF2B5EF4-FFF2-40B4-BE49-F238E27FC236}">
                <a16:creationId xmlns:a16="http://schemas.microsoft.com/office/drawing/2014/main" id="{53E3127C-A33F-8C40-A146-CFE425A7D5CC}"/>
              </a:ext>
            </a:extLst>
          </p:cNvPr>
          <p:cNvSpPr/>
          <p:nvPr userDrawn="1"/>
        </p:nvSpPr>
        <p:spPr>
          <a:xfrm>
            <a:off x="11718789" y="0"/>
            <a:ext cx="473211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pic>
        <p:nvPicPr>
          <p:cNvPr id="22" name="Obraz 9">
            <a:extLst>
              <a:ext uri="{FF2B5EF4-FFF2-40B4-BE49-F238E27FC236}">
                <a16:creationId xmlns:a16="http://schemas.microsoft.com/office/drawing/2014/main" id="{EB4B66BA-85FB-2740-B8B5-E4B5CD2A30C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730" y="200665"/>
            <a:ext cx="342333" cy="37714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61A9943-D89F-864D-B1A2-49D9072963BA}"/>
              </a:ext>
            </a:extLst>
          </p:cNvPr>
          <p:cNvSpPr/>
          <p:nvPr userDrawn="1"/>
        </p:nvSpPr>
        <p:spPr>
          <a:xfrm>
            <a:off x="11770366" y="6354321"/>
            <a:ext cx="404248" cy="348383"/>
          </a:xfrm>
          <a:prstGeom prst="rect">
            <a:avLst/>
          </a:prstGeom>
        </p:spPr>
        <p:txBody>
          <a:bodyPr wrap="none" lIns="60469" tIns="30235" rIns="60469" bIns="30235">
            <a:spAutoFit/>
          </a:bodyPr>
          <a:lstStyle/>
          <a:p>
            <a:fld id="{E5B4EB64-54DE-40F8-9354-51A55C032A93}" type="slidenum">
              <a:rPr lang="pl-PL" sz="1867" b="1" smtClean="0">
                <a:solidFill>
                  <a:schemeClr val="bg1"/>
                </a:solidFill>
              </a:rPr>
              <a:pPr/>
              <a:t>‹#›</a:t>
            </a:fld>
            <a:endParaRPr lang="pl-PL" sz="1200"/>
          </a:p>
        </p:txBody>
      </p:sp>
    </p:spTree>
    <p:extLst>
      <p:ext uri="{BB962C8B-B14F-4D97-AF65-F5344CB8AC3E}">
        <p14:creationId xmlns:p14="http://schemas.microsoft.com/office/powerpoint/2010/main" val="20543448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rostokąt 10">
            <a:extLst>
              <a:ext uri="{FF2B5EF4-FFF2-40B4-BE49-F238E27FC236}">
                <a16:creationId xmlns:a16="http://schemas.microsoft.com/office/drawing/2014/main" id="{8B9F059C-04F3-8746-914A-2F23F849AB26}"/>
              </a:ext>
            </a:extLst>
          </p:cNvPr>
          <p:cNvSpPr/>
          <p:nvPr/>
        </p:nvSpPr>
        <p:spPr>
          <a:xfrm>
            <a:off x="1" y="0"/>
            <a:ext cx="7088373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sp>
        <p:nvSpPr>
          <p:cNvPr id="34" name="Picture Placeholder 38">
            <a:extLst>
              <a:ext uri="{FF2B5EF4-FFF2-40B4-BE49-F238E27FC236}">
                <a16:creationId xmlns:a16="http://schemas.microsoft.com/office/drawing/2014/main" id="{C3DEE2CE-5ADA-914A-A6D4-402AC05FF6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88372" y="0"/>
            <a:ext cx="5103629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pl-PL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D5E7584-F5F1-A84A-8BA2-03533636A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972" y="5130009"/>
            <a:ext cx="3816431" cy="615554"/>
          </a:xfrm>
          <a:prstGeom prst="rect">
            <a:avLst/>
          </a:prstGeom>
        </p:spPr>
      </p:pic>
      <p:sp>
        <p:nvSpPr>
          <p:cNvPr id="28" name="pole tekstowe 1">
            <a:extLst>
              <a:ext uri="{FF2B5EF4-FFF2-40B4-BE49-F238E27FC236}">
                <a16:creationId xmlns:a16="http://schemas.microsoft.com/office/drawing/2014/main" id="{1EBCD86C-CC45-DE44-BB25-964DCBBDDEA4}"/>
              </a:ext>
            </a:extLst>
          </p:cNvPr>
          <p:cNvSpPr txBox="1"/>
          <p:nvPr/>
        </p:nvSpPr>
        <p:spPr>
          <a:xfrm>
            <a:off x="2125234" y="1944817"/>
            <a:ext cx="3303045" cy="73816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+mj-lt"/>
              </a:rPr>
              <a:t>Thank you</a:t>
            </a:r>
            <a:endParaRPr lang="pl-PL" sz="4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pole tekstowe 1">
            <a:extLst>
              <a:ext uri="{FF2B5EF4-FFF2-40B4-BE49-F238E27FC236}">
                <a16:creationId xmlns:a16="http://schemas.microsoft.com/office/drawing/2014/main" id="{C8ECBCAB-DBDC-2F41-A995-8A39A948BEC0}"/>
              </a:ext>
            </a:extLst>
          </p:cNvPr>
          <p:cNvSpPr txBox="1"/>
          <p:nvPr/>
        </p:nvSpPr>
        <p:spPr>
          <a:xfrm>
            <a:off x="2141543" y="2565005"/>
            <a:ext cx="3779161" cy="604927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pl-PL" sz="3534">
                <a:solidFill>
                  <a:schemeClr val="bg1"/>
                </a:solidFill>
              </a:rPr>
              <a:t>for </a:t>
            </a:r>
            <a:r>
              <a:rPr lang="pl-PL" sz="3534" err="1">
                <a:solidFill>
                  <a:schemeClr val="bg1"/>
                </a:solidFill>
              </a:rPr>
              <a:t>your</a:t>
            </a:r>
            <a:r>
              <a:rPr lang="pl-PL" sz="3534">
                <a:solidFill>
                  <a:schemeClr val="bg1"/>
                </a:solidFill>
              </a:rPr>
              <a:t> </a:t>
            </a:r>
            <a:r>
              <a:rPr lang="pl-PL" sz="3534" err="1">
                <a:solidFill>
                  <a:schemeClr val="bg1"/>
                </a:solidFill>
              </a:rPr>
              <a:t>time</a:t>
            </a:r>
            <a:endParaRPr lang="pl-PL" sz="3534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8745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E1AD-CBAA-4848-8B6D-F630CB5C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3C08F-67AF-964D-AAF9-97DF2FA0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B1789-0EB2-9D4F-883E-9D2E70E6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52A64-4B0B-984B-B33B-94AD74A3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4E82B-61DE-AB40-A6AE-48171FB2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7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6729-6AD2-2D43-BF32-7E8CE687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65BF7-5C67-2F40-9A4A-82348A2FC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DCD2F-98E6-7C43-8636-C16BAC28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9252E-FEB9-BC4F-8922-019C05DC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F5BB1-3726-6641-9F3F-FD61952E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9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1C75-D54A-F34F-90AA-C8F7E223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A77E4-0C1E-284E-8350-6B5721F5D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A4C5F-ED64-C14B-8E79-E98E9AB2C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D405B-3ED1-644B-881A-A904ED58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7CB19-2CC8-3E43-8735-849064AB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4952C-A5E9-8A46-9602-9EAEE2E6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97CC-597B-7A45-8479-B6A8D9ED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FE9AD-4AF3-CA49-8CEE-E5ECFAA97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0ACDE-ACC3-484B-8188-3344B3AA2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88EBF-F9C4-5345-891A-B8D0E9BA0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8E19B-E311-AD43-96E0-F990D73E9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7C03E-B4DC-B84B-8F32-81AD6FEF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8CCF3-6249-6B4C-9F2C-B8220B10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7DBEF-6C3E-4F49-9AA9-25F4D0ED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6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80A4-22BE-CE4B-951C-84E43A2E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EFA9F-094E-844B-B146-8018F693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FFBAB-9B6B-0949-9413-A1D5C8A4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01D0C-DEDF-3241-8D56-0ED8CDAD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5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D4AEA-FB49-7B43-A8D7-6DCF73EF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AC87A-8233-904A-A4C3-21F62EFC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4D83F-9E9B-E043-9925-EBB71DF7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6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7D2E-15DA-B947-92C8-70EEEE0F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C49B2-A0AE-7645-9237-C8AF57CFA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40312-3DC8-8D47-954C-B69B786A1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1554B-7E8D-A54F-88D7-3B30BEB0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6C95B-2886-EB4E-97CA-32B86F5C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A6FED-D869-C24C-8B4D-4456F05A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3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0C29-15B3-424F-A769-6E769220E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F0A53-30F9-4F42-B64F-B1966DFA3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6C46-EF1B-1044-B8AE-83D3BD059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06D8C-0F07-DF4C-9B42-7064FE34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D546B-1409-A546-9DFF-21B5927D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77FE8-33EA-534A-877C-6CE61FA8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0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4BE92-389B-0341-B6CB-DFC75319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CFD36-B6E1-3D46-871A-AE04116A7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4BFA8-1493-1B43-A896-2DD3D63C9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602DB-A231-A441-8A07-2D9F5DA83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0E97-533E-584C-B315-8B57D7564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700" y="2779331"/>
            <a:ext cx="7876673" cy="1712033"/>
          </a:xfrm>
        </p:spPr>
        <p:txBody>
          <a:bodyPr/>
          <a:lstStyle/>
          <a:p>
            <a:r>
              <a:rPr lang="en-US" sz="5850" dirty="0">
                <a:latin typeface="Calibri"/>
                <a:cs typeface="Calibri"/>
              </a:rPr>
              <a:t>Web Request Life Cycle</a:t>
            </a:r>
            <a:endParaRPr lang="en-US" sz="5850" b="0" dirty="0">
              <a:latin typeface="Calibri"/>
              <a:cs typeface="Calibri"/>
            </a:endParaRPr>
          </a:p>
          <a:p>
            <a:endParaRPr lang="en-US" sz="58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E02FE-1B8A-9D91-A59C-4F26129EC4E6}"/>
              </a:ext>
            </a:extLst>
          </p:cNvPr>
          <p:cNvSpPr txBox="1"/>
          <p:nvPr/>
        </p:nvSpPr>
        <p:spPr>
          <a:xfrm>
            <a:off x="602679" y="3015052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solidFill>
                  <a:srgbClr val="7030A0"/>
                </a:solidFill>
              </a:rPr>
              <a:t>Tenacious</a:t>
            </a:r>
            <a:r>
              <a:rPr lang="en-GB" sz="4800" dirty="0">
                <a:cs typeface="Calibri"/>
              </a:rPr>
              <a:t>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B8688-791B-C41E-DB8D-CC0D6931BCF3}"/>
              </a:ext>
            </a:extLst>
          </p:cNvPr>
          <p:cNvSpPr txBox="1"/>
          <p:nvPr/>
        </p:nvSpPr>
        <p:spPr>
          <a:xfrm>
            <a:off x="5041900" y="106521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>
              <a:cs typeface="Calibri"/>
            </a:endParaRP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41A30C67-104D-B21A-7744-06DCEE51D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92" y="953788"/>
            <a:ext cx="3083858" cy="308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8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62774" y="1118479"/>
            <a:ext cx="10472411" cy="596679"/>
          </a:xfrm>
        </p:spPr>
        <p:txBody>
          <a:bodyPr/>
          <a:lstStyle/>
          <a:p>
            <a:pPr algn="ctr"/>
            <a:r>
              <a:rPr lang="en-GB" sz="2900" dirty="0">
                <a:solidFill>
                  <a:srgbClr val="7030A0"/>
                </a:solidFill>
                <a:latin typeface="Calibri"/>
                <a:cs typeface="Calibri"/>
              </a:rPr>
              <a:t>HTTP </a:t>
            </a:r>
            <a:r>
              <a:rPr lang="en-US" sz="2900" dirty="0">
                <a:solidFill>
                  <a:srgbClr val="7030A0"/>
                </a:solidFill>
                <a:latin typeface="Calibri"/>
                <a:cs typeface="Calibri"/>
              </a:rPr>
              <a:t>Request Life Cycle</a:t>
            </a:r>
            <a:endParaRPr lang="en-US" sz="2900" b="0" dirty="0">
              <a:solidFill>
                <a:srgbClr val="7030A0"/>
              </a:solidFill>
              <a:latin typeface="Calibri"/>
              <a:cs typeface="Calibri"/>
            </a:endParaRPr>
          </a:p>
          <a:p>
            <a:pPr algn="ctr"/>
            <a:endParaRPr lang="en-US" sz="2900" b="0" dirty="0">
              <a:latin typeface="Calibri"/>
              <a:cs typeface="Calibri"/>
            </a:endParaRPr>
          </a:p>
          <a:p>
            <a:endParaRPr lang="en-GB" sz="2900" dirty="0">
              <a:solidFill>
                <a:srgbClr val="7030A0"/>
              </a:solidFill>
              <a:latin typeface="Calibri"/>
              <a:cs typeface="Calibri"/>
            </a:endParaRPr>
          </a:p>
          <a:p>
            <a:endParaRPr lang="en-US" sz="2900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FFF398-68C6-93C5-9C0E-5596732158CA}"/>
              </a:ext>
            </a:extLst>
          </p:cNvPr>
          <p:cNvSpPr txBox="1"/>
          <p:nvPr/>
        </p:nvSpPr>
        <p:spPr>
          <a:xfrm>
            <a:off x="1253905" y="1766935"/>
            <a:ext cx="906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dirty="0">
              <a:ea typeface="Calibri"/>
              <a:cs typeface="Calibri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4181A111-FEF1-C3A4-5F99-5359B8B89609}"/>
              </a:ext>
            </a:extLst>
          </p:cNvPr>
          <p:cNvSpPr txBox="1"/>
          <p:nvPr/>
        </p:nvSpPr>
        <p:spPr>
          <a:xfrm>
            <a:off x="10399713" y="120650"/>
            <a:ext cx="126682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>
                    <a:lumMod val="85000"/>
                  </a:schemeClr>
                </a:solidFill>
              </a:rPr>
              <a:t>Tenacious</a:t>
            </a:r>
            <a:r>
              <a:rPr lang="en-GB">
                <a:solidFill>
                  <a:schemeClr val="bg1">
                    <a:lumMod val="85000"/>
                  </a:schemeClr>
                </a:solidFill>
              </a:rPr>
              <a:t> </a:t>
            </a:r>
            <a:r>
              <a:rPr lang="en-GB">
                <a:solidFill>
                  <a:schemeClr val="bg1">
                    <a:lumMod val="85000"/>
                  </a:schemeClr>
                </a:solidFill>
                <a:cs typeface="Calibri"/>
              </a:rPr>
              <a:t>​</a:t>
            </a:r>
          </a:p>
        </p:txBody>
      </p:sp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8749C6E3-6F6A-95B7-73E8-1F61327B7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437" y="-232144"/>
            <a:ext cx="1066800" cy="1066800"/>
          </a:xfrm>
          <a:prstGeom prst="rect">
            <a:avLst/>
          </a:prstGeom>
        </p:spPr>
      </p:pic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C472EE97-885D-5FF8-D740-68C18D1BB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717" y="1515739"/>
            <a:ext cx="4833041" cy="458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4181A111-FEF1-C3A4-5F99-5359B8B89609}"/>
              </a:ext>
            </a:extLst>
          </p:cNvPr>
          <p:cNvSpPr txBox="1"/>
          <p:nvPr/>
        </p:nvSpPr>
        <p:spPr>
          <a:xfrm>
            <a:off x="10399713" y="120650"/>
            <a:ext cx="126682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>
                    <a:lumMod val="85000"/>
                  </a:schemeClr>
                </a:solidFill>
              </a:rPr>
              <a:t>Tenacious</a:t>
            </a:r>
            <a:r>
              <a:rPr lang="en-GB">
                <a:solidFill>
                  <a:schemeClr val="bg1">
                    <a:lumMod val="85000"/>
                  </a:schemeClr>
                </a:solidFill>
              </a:rPr>
              <a:t> </a:t>
            </a:r>
            <a:r>
              <a:rPr lang="en-GB">
                <a:solidFill>
                  <a:schemeClr val="bg1">
                    <a:lumMod val="85000"/>
                  </a:schemeClr>
                </a:solidFill>
                <a:cs typeface="Calibri"/>
              </a:rPr>
              <a:t>​</a:t>
            </a:r>
          </a:p>
        </p:txBody>
      </p:sp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8749C6E3-6F6A-95B7-73E8-1F61327B7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437" y="-232144"/>
            <a:ext cx="1066800" cy="106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F03D5A-38E9-10FC-CF30-3421DA21A45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F5BBA5-1B68-EF44-8213-9FD3ECB2B270}"/>
              </a:ext>
            </a:extLst>
          </p:cNvPr>
          <p:cNvSpPr txBox="1"/>
          <p:nvPr/>
        </p:nvSpPr>
        <p:spPr>
          <a:xfrm>
            <a:off x="1389707" y="982301"/>
            <a:ext cx="8967457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>
                <a:solidFill>
                  <a:srgbClr val="212121"/>
                </a:solidFill>
                <a:latin typeface="open sans"/>
                <a:ea typeface="open sans"/>
                <a:cs typeface="open sans"/>
              </a:rPr>
              <a:t>Web Browser submits the request to the server after creating a socket in local progress.</a:t>
            </a:r>
          </a:p>
          <a:p>
            <a:pPr>
              <a:buChar char="•"/>
            </a:pPr>
            <a:r>
              <a:rPr lang="en-US">
                <a:solidFill>
                  <a:srgbClr val="212121"/>
                </a:solidFill>
                <a:latin typeface="open sans"/>
                <a:ea typeface="open sans"/>
                <a:cs typeface="open sans"/>
              </a:rPr>
              <a:t>The http server waits for the request to come on socket i.e. port-80.</a:t>
            </a:r>
          </a:p>
          <a:p>
            <a:pPr>
              <a:buChar char="•"/>
            </a:pPr>
            <a:r>
              <a:rPr lang="en-US">
                <a:solidFill>
                  <a:srgbClr val="212121"/>
                </a:solidFill>
                <a:latin typeface="open sans"/>
                <a:ea typeface="open sans"/>
                <a:cs typeface="open sans"/>
              </a:rPr>
              <a:t>The web browser translates the yahoo.com to an IP address if it does not knows it.</a:t>
            </a:r>
          </a:p>
          <a:p>
            <a:pPr>
              <a:buChar char="•"/>
            </a:pPr>
            <a:r>
              <a:rPr lang="en-US">
                <a:solidFill>
                  <a:srgbClr val="212121"/>
                </a:solidFill>
                <a:latin typeface="open sans"/>
                <a:ea typeface="open sans"/>
                <a:cs typeface="open sans"/>
              </a:rPr>
              <a:t>If the web browser does not recognize the address it contacts a DNS Server to resolve the name.</a:t>
            </a:r>
          </a:p>
          <a:p>
            <a:pPr>
              <a:buChar char="•"/>
            </a:pPr>
            <a:r>
              <a:rPr lang="en-US">
                <a:solidFill>
                  <a:srgbClr val="212121"/>
                </a:solidFill>
                <a:latin typeface="open sans"/>
                <a:ea typeface="open sans"/>
                <a:cs typeface="open sans"/>
              </a:rPr>
              <a:t>The browser will open a TCP connection to the IP address of yahoo.com and send a HTTP GET request over.</a:t>
            </a:r>
          </a:p>
          <a:p>
            <a:pPr>
              <a:buChar char="•"/>
            </a:pPr>
            <a:r>
              <a:rPr lang="en-US">
                <a:solidFill>
                  <a:srgbClr val="212121"/>
                </a:solidFill>
                <a:latin typeface="open sans"/>
                <a:ea typeface="open sans"/>
                <a:cs typeface="open sans"/>
              </a:rPr>
              <a:t>The request is then submitted to DNS server where IP address is fetched based on domain name.</a:t>
            </a:r>
          </a:p>
          <a:p>
            <a:pPr>
              <a:buChar char="•"/>
            </a:pPr>
            <a:r>
              <a:rPr lang="en-US">
                <a:solidFill>
                  <a:srgbClr val="212121"/>
                </a:solidFill>
                <a:latin typeface="open sans"/>
                <a:ea typeface="open sans"/>
                <a:cs typeface="open sans"/>
              </a:rPr>
              <a:t>Now the request is submitted to Http Server as per HTTP protocol.</a:t>
            </a:r>
          </a:p>
          <a:p>
            <a:pPr>
              <a:buChar char="•"/>
            </a:pPr>
            <a:r>
              <a:rPr lang="en-US">
                <a:solidFill>
                  <a:srgbClr val="212121"/>
                </a:solidFill>
                <a:latin typeface="open sans"/>
                <a:ea typeface="open sans"/>
                <a:cs typeface="open sans"/>
              </a:rPr>
              <a:t>Http server receives the request and shifts the client to another socket.</a:t>
            </a:r>
          </a:p>
          <a:p>
            <a:pPr>
              <a:buChar char="•"/>
            </a:pPr>
            <a:r>
              <a:rPr lang="en-US">
                <a:solidFill>
                  <a:srgbClr val="212121"/>
                </a:solidFill>
                <a:latin typeface="open sans"/>
                <a:ea typeface="open sans"/>
                <a:cs typeface="open sans"/>
              </a:rPr>
              <a:t>So the socket on port-80 is released to receive request from other clients.</a:t>
            </a:r>
          </a:p>
          <a:p>
            <a:pPr>
              <a:buChar char="•"/>
            </a:pPr>
            <a:r>
              <a:rPr lang="en-US">
                <a:solidFill>
                  <a:srgbClr val="212121"/>
                </a:solidFill>
                <a:latin typeface="open sans"/>
                <a:ea typeface="open sans"/>
                <a:cs typeface="open sans"/>
              </a:rPr>
              <a:t>Web Browser &amp; server both are connected to each other.</a:t>
            </a:r>
          </a:p>
          <a:p>
            <a:pPr>
              <a:buChar char="•"/>
            </a:pPr>
            <a:r>
              <a:rPr lang="en-US">
                <a:solidFill>
                  <a:srgbClr val="212121"/>
                </a:solidFill>
                <a:latin typeface="open sans"/>
                <a:ea typeface="open sans"/>
                <a:cs typeface="open sans"/>
              </a:rPr>
              <a:t>The server will process the request, renders the response &amp; breaks the connection.</a:t>
            </a:r>
          </a:p>
        </p:txBody>
      </p:sp>
    </p:spTree>
    <p:extLst>
      <p:ext uri="{BB962C8B-B14F-4D97-AF65-F5344CB8AC3E}">
        <p14:creationId xmlns:p14="http://schemas.microsoft.com/office/powerpoint/2010/main" val="49580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8" r="222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2584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Web Request Life Cycle </vt:lpstr>
      <vt:lpstr>HTTP Request Life Cycle 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Synergy</dc:title>
  <dc:creator>Hemalatha Manu Anand</dc:creator>
  <cp:revision>137</cp:revision>
  <dcterms:created xsi:type="dcterms:W3CDTF">2020-06-30T04:13:35Z</dcterms:created>
  <dcterms:modified xsi:type="dcterms:W3CDTF">2022-04-02T03:42:06Z</dcterms:modified>
</cp:coreProperties>
</file>