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1" r:id="rId2"/>
    <p:sldId id="256" r:id="rId3"/>
    <p:sldId id="29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21" r:id="rId13"/>
    <p:sldId id="310" r:id="rId14"/>
    <p:sldId id="311" r:id="rId15"/>
    <p:sldId id="312" r:id="rId16"/>
    <p:sldId id="314" r:id="rId17"/>
    <p:sldId id="313" r:id="rId18"/>
    <p:sldId id="316" r:id="rId19"/>
    <p:sldId id="317" r:id="rId20"/>
    <p:sldId id="318" r:id="rId21"/>
    <p:sldId id="31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D921DEC-00D1-4DD4-A1D4-C3B1DCB4B7DE}">
          <p14:sldIdLst>
            <p14:sldId id="281"/>
            <p14:sldId id="256"/>
            <p14:sldId id="298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1"/>
            <p14:sldId id="310"/>
            <p14:sldId id="311"/>
            <p14:sldId id="312"/>
            <p14:sldId id="314"/>
            <p14:sldId id="313"/>
            <p14:sldId id="316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6" d="100"/>
          <a:sy n="86" d="100"/>
        </p:scale>
        <p:origin x="14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D41CF-96E2-4FD6-90AE-34E003AD28C6}" type="datetimeFigureOut">
              <a:rPr lang="fr-FR" smtClean="0"/>
              <a:pPr/>
              <a:t>27/03/2015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BF9CF-AE37-46BA-B9DC-8DAC997867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5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6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57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3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16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35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35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503973-BB8B-4D57-A7A9-A7109C96880E}" type="datetime1">
              <a:rPr lang="en-US" smtClean="0"/>
              <a:pPr/>
              <a:t>3/27/2015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AC22E-2CC4-429B-9D0C-0E65D74AF97C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7C933-F536-452B-AFE6-7C4758CBF204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7D448-B3DD-4873-AEB7-7C02CA9BCAEB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177B7-1EF9-493D-B519-9A3C5E44B30F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1D3C6C-DE27-4AF5-8798-3A9D76500D4B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A5D343-06CA-4594-9CD4-C07A4DE89C36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5160-D105-44FA-AEEF-35210118C185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EA78D-CF67-4470-99ED-DDCC64235E96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332F9D-C894-4F83-ACE0-96C156FC4195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D3286E-F7A7-4D06-AE8A-6034B32F6DF1}" type="datetime1">
              <a:rPr lang="en-US" smtClean="0"/>
              <a:pPr/>
              <a:t>3/27/2015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CBA07D-1891-4033-AAE4-E65F91AA184A}" type="datetime1">
              <a:rPr lang="en-US" smtClean="0"/>
              <a:pPr/>
              <a:t>3/27/2015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500" dirty="0" smtClean="0"/>
              <a:t>I. </a:t>
            </a:r>
            <a:r>
              <a:rPr lang="fr-FR" sz="2500" dirty="0" smtClean="0"/>
              <a:t>Présentation et objectifs</a:t>
            </a:r>
            <a:endParaRPr lang="fr-FR" sz="2500" dirty="0" smtClean="0"/>
          </a:p>
          <a:p>
            <a:pPr>
              <a:lnSpc>
                <a:spcPct val="150000"/>
              </a:lnSpc>
            </a:pPr>
            <a:r>
              <a:rPr lang="fr-FR" sz="2500" dirty="0" smtClean="0"/>
              <a:t>II. </a:t>
            </a:r>
            <a:r>
              <a:rPr lang="fr-FR" sz="2500" dirty="0" smtClean="0"/>
              <a:t>Analyse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III. Développement Android</a:t>
            </a:r>
            <a:endParaRPr lang="fr-FR" sz="2500" dirty="0" smtClean="0"/>
          </a:p>
          <a:p>
            <a:pPr>
              <a:lnSpc>
                <a:spcPct val="150000"/>
              </a:lnSpc>
            </a:pPr>
            <a:r>
              <a:rPr lang="fr-FR" sz="2500" dirty="0" smtClean="0"/>
              <a:t>IV. </a:t>
            </a:r>
            <a:r>
              <a:rPr lang="fr-FR" sz="2500" dirty="0" smtClean="0"/>
              <a:t>Bilan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V</a:t>
            </a:r>
            <a:r>
              <a:rPr lang="fr-FR" sz="2500" dirty="0" smtClean="0"/>
              <a:t>. Démonstration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1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10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Le principe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11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0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12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Technologies utilisées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1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III. Développement </a:t>
            </a:r>
            <a:r>
              <a:rPr lang="fr-FR" dirty="0"/>
              <a:t>A</a:t>
            </a:r>
            <a:r>
              <a:rPr lang="fr-FR" dirty="0" smtClean="0"/>
              <a:t>ndroid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14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activités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15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Gestion des 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2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16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err="1" smtClean="0"/>
              <a:t>Layouts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4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IV. Bilan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18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Fonctionnalités développées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0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19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/>
              <a:t>D</a:t>
            </a:r>
            <a:r>
              <a:rPr lang="fr-FR" dirty="0" smtClean="0"/>
              <a:t>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789681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Réalisation d’un coach GPS sur mobile Android </a:t>
            </a:r>
            <a:endParaRPr lang="fr-FR" sz="4400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76056" y="5877272"/>
            <a:ext cx="4248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Thibault </a:t>
            </a:r>
            <a:r>
              <a:rPr lang="fr-FR" dirty="0" err="1" smtClean="0"/>
              <a:t>Lefrançois</a:t>
            </a:r>
            <a:r>
              <a:rPr lang="fr-FR" dirty="0" smtClean="0"/>
              <a:t>  M1 DNR-2I</a:t>
            </a:r>
          </a:p>
          <a:p>
            <a:endParaRPr lang="fr-FR" sz="1000" dirty="0" smtClean="0"/>
          </a:p>
          <a:p>
            <a:r>
              <a:rPr lang="fr-FR" dirty="0" smtClean="0"/>
              <a:t>Maxime Varin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43626" y="45811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Tuteur : Yann </a:t>
            </a:r>
            <a:r>
              <a:rPr lang="fr-FR" dirty="0" err="1" smtClean="0"/>
              <a:t>Mathet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20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Perspectives d’avenir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4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V. Démonstration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I. </a:t>
            </a:r>
            <a:r>
              <a:rPr lang="fr-FR" dirty="0" smtClean="0"/>
              <a:t>Présentation et objectifs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4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/>
              <a:t>C</a:t>
            </a:r>
            <a:r>
              <a:rPr lang="fr-FR" dirty="0" smtClean="0"/>
              <a:t>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r>
              <a:rPr lang="fr-FR" dirty="0" smtClean="0"/>
              <a:t>Enregistrer une trajectoire</a:t>
            </a:r>
          </a:p>
          <a:p>
            <a:r>
              <a:rPr lang="fr-FR" dirty="0" smtClean="0"/>
              <a:t>Trajet</a:t>
            </a:r>
          </a:p>
          <a:p>
            <a:r>
              <a:rPr lang="fr-FR" dirty="0" smtClean="0"/>
              <a:t>Parcours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5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62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II. Analyse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7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Diagramme de classes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9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8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Modèle conceptuel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9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GPX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3133</TotalTime>
  <Words>121</Words>
  <Application>Microsoft Office PowerPoint</Application>
  <PresentationFormat>Affichage à l'écran (4:3)</PresentationFormat>
  <Paragraphs>62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Calibri</vt:lpstr>
      <vt:lpstr>Lucida Sans Unicode</vt:lpstr>
      <vt:lpstr>Verdana</vt:lpstr>
      <vt:lpstr>Wingdings 2</vt:lpstr>
      <vt:lpstr>Wingdings 3</vt:lpstr>
      <vt:lpstr>Concourse</vt:lpstr>
      <vt:lpstr>Présentation PowerPoint</vt:lpstr>
      <vt:lpstr>Réalisation d’un coach GPS sur mobile Android </vt:lpstr>
      <vt:lpstr>I. Présentation et objectifs</vt:lpstr>
      <vt:lpstr>Présentation PowerPoint</vt:lpstr>
      <vt:lpstr>Présentation PowerPoint</vt:lpstr>
      <vt:lpstr>II. Analyse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Développement Android</vt:lpstr>
      <vt:lpstr>Présentation PowerPoint</vt:lpstr>
      <vt:lpstr>Présentation PowerPoint</vt:lpstr>
      <vt:lpstr>Présentation PowerPoint</vt:lpstr>
      <vt:lpstr>IV. Bilan</vt:lpstr>
      <vt:lpstr>Présentation PowerPoint</vt:lpstr>
      <vt:lpstr>Présentation PowerPoint</vt:lpstr>
      <vt:lpstr>Présentation PowerPoint</vt:lpstr>
      <vt:lpstr>V. 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Thibault</dc:creator>
  <cp:lastModifiedBy>Thibault Lefrancois</cp:lastModifiedBy>
  <cp:revision>199</cp:revision>
  <dcterms:created xsi:type="dcterms:W3CDTF">2013-05-25T14:43:24Z</dcterms:created>
  <dcterms:modified xsi:type="dcterms:W3CDTF">2015-03-27T15:08:45Z</dcterms:modified>
</cp:coreProperties>
</file>