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1" r:id="rId3"/>
    <p:sldId id="298" r:id="rId4"/>
    <p:sldId id="302" r:id="rId5"/>
    <p:sldId id="303" r:id="rId6"/>
    <p:sldId id="304" r:id="rId7"/>
    <p:sldId id="321" r:id="rId8"/>
    <p:sldId id="305" r:id="rId9"/>
    <p:sldId id="306" r:id="rId10"/>
    <p:sldId id="307" r:id="rId11"/>
    <p:sldId id="308" r:id="rId12"/>
    <p:sldId id="309" r:id="rId13"/>
    <p:sldId id="322" r:id="rId14"/>
    <p:sldId id="323" r:id="rId15"/>
    <p:sldId id="324" r:id="rId16"/>
    <p:sldId id="325" r:id="rId17"/>
    <p:sldId id="326" r:id="rId18"/>
    <p:sldId id="328" r:id="rId19"/>
    <p:sldId id="330" r:id="rId20"/>
    <p:sldId id="331" r:id="rId21"/>
    <p:sldId id="332" r:id="rId22"/>
    <p:sldId id="333" r:id="rId23"/>
    <p:sldId id="340" r:id="rId24"/>
    <p:sldId id="334" r:id="rId25"/>
    <p:sldId id="335" r:id="rId26"/>
    <p:sldId id="336" r:id="rId27"/>
    <p:sldId id="337" r:id="rId28"/>
    <p:sldId id="338" r:id="rId29"/>
    <p:sldId id="339" r:id="rId30"/>
    <p:sldId id="341" r:id="rId31"/>
    <p:sldId id="310" r:id="rId32"/>
    <p:sldId id="345" r:id="rId33"/>
    <p:sldId id="312" r:id="rId34"/>
    <p:sldId id="311" r:id="rId35"/>
    <p:sldId id="342" r:id="rId36"/>
    <p:sldId id="343" r:id="rId37"/>
    <p:sldId id="344" r:id="rId38"/>
    <p:sldId id="348" r:id="rId39"/>
    <p:sldId id="313" r:id="rId40"/>
    <p:sldId id="316" r:id="rId41"/>
    <p:sldId id="317" r:id="rId42"/>
    <p:sldId id="318" r:id="rId43"/>
    <p:sldId id="315" r:id="rId44"/>
    <p:sldId id="347" r:id="rId45"/>
    <p:sldId id="34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921DEC-00D1-4DD4-A1D4-C3B1DCB4B7DE}">
          <p14:sldIdLst>
            <p14:sldId id="256"/>
            <p14:sldId id="281"/>
            <p14:sldId id="298"/>
            <p14:sldId id="302"/>
            <p14:sldId id="303"/>
            <p14:sldId id="304"/>
            <p14:sldId id="321"/>
            <p14:sldId id="305"/>
            <p14:sldId id="306"/>
            <p14:sldId id="307"/>
            <p14:sldId id="308"/>
            <p14:sldId id="309"/>
            <p14:sldId id="322"/>
            <p14:sldId id="323"/>
            <p14:sldId id="324"/>
            <p14:sldId id="325"/>
            <p14:sldId id="326"/>
            <p14:sldId id="328"/>
            <p14:sldId id="330"/>
            <p14:sldId id="331"/>
            <p14:sldId id="332"/>
            <p14:sldId id="333"/>
            <p14:sldId id="340"/>
            <p14:sldId id="334"/>
            <p14:sldId id="335"/>
            <p14:sldId id="336"/>
            <p14:sldId id="337"/>
            <p14:sldId id="338"/>
            <p14:sldId id="339"/>
            <p14:sldId id="341"/>
            <p14:sldId id="310"/>
            <p14:sldId id="345"/>
            <p14:sldId id="312"/>
            <p14:sldId id="311"/>
            <p14:sldId id="342"/>
            <p14:sldId id="343"/>
            <p14:sldId id="344"/>
            <p14:sldId id="348"/>
            <p14:sldId id="313"/>
            <p14:sldId id="316"/>
            <p14:sldId id="317"/>
            <p14:sldId id="318"/>
            <p14:sldId id="315"/>
            <p14:sldId id="347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7" d="100"/>
          <a:sy n="77" d="100"/>
        </p:scale>
        <p:origin x="102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D41CF-96E2-4FD6-90AE-34E003AD28C6}" type="datetimeFigureOut">
              <a:rPr lang="fr-FR" smtClean="0"/>
              <a:pPr/>
              <a:t>29/03/2015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9CF-AE37-46BA-B9DC-8DAC997867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5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7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6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503973-BB8B-4D57-A7A9-A7109C96880E}" type="datetime1">
              <a:rPr lang="en-US" smtClean="0"/>
              <a:pPr/>
              <a:t>3/29/2015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AC22E-2CC4-429B-9D0C-0E65D74AF97C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7C933-F536-452B-AFE6-7C4758CBF204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7D448-B3DD-4873-AEB7-7C02CA9BCAE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177B7-1EF9-493D-B519-9A3C5E44B30F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1D3C6C-DE27-4AF5-8798-3A9D76500D4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A5D343-06CA-4594-9CD4-C07A4DE89C3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5160-D105-44FA-AEEF-35210118C18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EA78D-CF67-4470-99ED-DDCC64235E9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332F9D-C894-4F83-ACE0-96C156FC419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D3286E-F7A7-4D06-AE8A-6034B32F6DF1}" type="datetime1">
              <a:rPr lang="en-US" smtClean="0"/>
              <a:pPr/>
              <a:t>3/29/2015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CBA07D-1891-4033-AAE4-E65F91AA184A}" type="datetime1">
              <a:rPr lang="en-US" smtClean="0"/>
              <a:pPr/>
              <a:t>3/29/2015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89681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Réalisation d’un coach GPS sur mobile Android </a:t>
            </a:r>
            <a:endParaRPr lang="fr-FR" sz="4400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76056" y="5877272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Thibault Lefrançois  </a:t>
            </a:r>
            <a:r>
              <a:rPr lang="fr-FR" dirty="0" smtClean="0"/>
              <a:t>M2 </a:t>
            </a:r>
            <a:r>
              <a:rPr lang="fr-FR" dirty="0" smtClean="0"/>
              <a:t>DNR-2I</a:t>
            </a:r>
          </a:p>
          <a:p>
            <a:endParaRPr lang="fr-FR" sz="1000" dirty="0" smtClean="0"/>
          </a:p>
          <a:p>
            <a:r>
              <a:rPr lang="fr-FR" dirty="0" smtClean="0"/>
              <a:t>Maxime Varin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4362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Tuteur : Yann </a:t>
            </a:r>
            <a:r>
              <a:rPr lang="fr-FR" dirty="0" err="1" smtClean="0"/>
              <a:t>Mathet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95573"/>
            <a:ext cx="7349988" cy="4251928"/>
          </a:xfrm>
        </p:spPr>
        <p:txBody>
          <a:bodyPr/>
          <a:lstStyle/>
          <a:p>
            <a:r>
              <a:rPr lang="fr-FR" dirty="0" smtClean="0"/>
              <a:t>Latitude</a:t>
            </a:r>
          </a:p>
          <a:p>
            <a:endParaRPr lang="fr-FR" dirty="0" smtClean="0"/>
          </a:p>
          <a:p>
            <a:r>
              <a:rPr lang="fr-FR" dirty="0" smtClean="0"/>
              <a:t>Longitude</a:t>
            </a:r>
          </a:p>
          <a:p>
            <a:endParaRPr lang="fr-FR" dirty="0" smtClean="0"/>
          </a:p>
          <a:p>
            <a:r>
              <a:rPr lang="fr-FR" dirty="0" smtClean="0"/>
              <a:t>Date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 Format GPX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95573"/>
            <a:ext cx="4519351" cy="3347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83968" y="3611797"/>
            <a:ext cx="2088232" cy="144016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2000" y="3327632"/>
            <a:ext cx="1983864" cy="145293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La projection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31" y="3140968"/>
            <a:ext cx="4862913" cy="2664296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608974" y="1671879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Projection de A</a:t>
            </a:r>
          </a:p>
          <a:p>
            <a:endParaRPr lang="fr-FR" dirty="0" smtClean="0"/>
          </a:p>
          <a:p>
            <a:r>
              <a:rPr lang="fr-FR" dirty="0" smtClean="0"/>
              <a:t>Calcul des coordonnées de H</a:t>
            </a:r>
          </a:p>
          <a:p>
            <a:endParaRPr lang="fr-FR" dirty="0"/>
          </a:p>
          <a:p>
            <a:r>
              <a:rPr lang="fr-FR" dirty="0" smtClean="0"/>
              <a:t>Rapport BH/BC</a:t>
            </a:r>
          </a:p>
          <a:p>
            <a:endParaRPr lang="fr-FR" dirty="0"/>
          </a:p>
          <a:p>
            <a:r>
              <a:rPr lang="fr-FR" dirty="0" smtClean="0"/>
              <a:t>Interpolation </a:t>
            </a:r>
          </a:p>
          <a:p>
            <a:pPr marL="109728" indent="0">
              <a:buNone/>
            </a:pPr>
            <a:r>
              <a:rPr lang="fr-FR" dirty="0" smtClean="0"/>
              <a:t>temporelle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12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cxnSp>
        <p:nvCxnSpPr>
          <p:cNvPr id="4" name="Connecteur droit 3"/>
          <p:cNvCxnSpPr>
            <a:stCxn id="25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26" idx="1"/>
            <a:endCxn id="27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30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33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30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33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Rectangle 24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6" name="Rectangle 25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Rectangle 26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9" name="Rectangle 28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0" name="Rectangle 29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1" name="Rectangle 30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2" name="Rectangle 31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3" name="Rectangle 32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4" name="Rectangle 33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4" name="Rectangle 23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50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r>
              <a:rPr lang="en-US" sz="1200" dirty="0" smtClean="0"/>
              <a:t>12</a:t>
            </a:r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4090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397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11721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 smtClean="0"/>
                        <a:t>null</a:t>
                      </a:r>
                      <a:endParaRPr lang="fr-FR" i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900" b="1" i="1" dirty="0" err="1" smtClean="0">
                    <a:latin typeface="LMMathItalic8-Regular"/>
                  </a:rPr>
                  <a:t>ref</a:t>
                </a:r>
                <a:r>
                  <a:rPr lang="fr-FR" sz="9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900" b="1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>
                    <a:latin typeface="LMMathItalic12-Regular"/>
                  </a:rPr>
                  <a:t>projections</a:t>
                </a:r>
                <a:r>
                  <a:rPr lang="fr-FR" sz="1400" b="1" dirty="0">
                    <a:latin typeface="LMRoman12-Regular"/>
                  </a:rPr>
                  <a:t>[</a:t>
                </a:r>
                <a:r>
                  <a:rPr lang="fr-FR" sz="1400" b="1" i="1" dirty="0" err="1">
                    <a:latin typeface="LMMathItalic12-Regular"/>
                  </a:rPr>
                  <a:t>t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1400" b="1" i="1" dirty="0" err="1">
                    <a:latin typeface="LMMathItalic12-Regular"/>
                  </a:rPr>
                  <a:t>.size</a:t>
                </a:r>
                <a:r>
                  <a:rPr lang="fr-FR" sz="1400" b="1" dirty="0">
                    <a:latin typeface="LMRoman12-Regular"/>
                  </a:rPr>
                  <a:t>()];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r>
                  <a:rPr lang="fr-FR" sz="1400" b="1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i="1" dirty="0" smtClean="0">
                    <a:latin typeface="LMMathItalic12-Regular"/>
                  </a:rPr>
                  <a:t>null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9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09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4855191" y="2231231"/>
            <a:ext cx="19228" cy="888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Rectangle 4"/>
          <p:cNvSpPr/>
          <p:nvPr/>
        </p:nvSpPr>
        <p:spPr>
          <a:xfrm>
            <a:off x="4430775" y="33212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3768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86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3212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386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5572125" y="2078643"/>
            <a:ext cx="71511" cy="393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3907" y="250334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67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453208" y="2443605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063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7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5643636" y="2078644"/>
            <a:ext cx="21358" cy="3692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245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3137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8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500" dirty="0" smtClean="0"/>
              <a:t>I. Présentation et objectifs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II. Analyse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III. Développement Android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IV. Bilan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V. Démonstration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20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6487280" y="2172586"/>
            <a:ext cx="11151" cy="1943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90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21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1031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22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99725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>
            <a:off x="6455667" y="2137356"/>
            <a:ext cx="27610" cy="467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358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76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4487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5" name="Connecteur droit 94"/>
          <p:cNvCxnSpPr/>
          <p:nvPr/>
        </p:nvCxnSpPr>
        <p:spPr>
          <a:xfrm>
            <a:off x="7165533" y="1680843"/>
            <a:ext cx="138408" cy="232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64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348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8504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cxnSp>
        <p:nvCxnSpPr>
          <p:cNvPr id="90" name="Connecteur droit 89"/>
          <p:cNvCxnSpPr>
            <a:stCxn id="60" idx="2"/>
            <a:endCxn id="77" idx="0"/>
          </p:cNvCxnSpPr>
          <p:nvPr/>
        </p:nvCxnSpPr>
        <p:spPr>
          <a:xfrm flipH="1">
            <a:off x="7285941" y="1926369"/>
            <a:ext cx="18000" cy="195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15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40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92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663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 flipH="1" flipV="1">
            <a:off x="7308817" y="1904270"/>
            <a:ext cx="49246" cy="186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289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45644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762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39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I. Présentation et objectifs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30</a:t>
            </a:fld>
            <a:endParaRPr kumimoji="0" lang="en-US" sz="1200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>
          <a:xfrm>
            <a:off x="608974" y="1671879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fr-FR" dirty="0"/>
          </a:p>
        </p:txBody>
      </p:sp>
      <p:sp>
        <p:nvSpPr>
          <p:cNvPr id="90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4406232" y="2064577"/>
            <a:ext cx="1250809" cy="1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105" idx="1"/>
            <a:endCxn id="106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08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endCxn id="111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endCxn id="108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11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4" name="Rectangle 103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5" name="Rectangle 104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6" name="Rectangle 105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7" name="Rectangle 106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8" name="Rectangle 107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9" name="Rectangle 108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0" name="Rectangle 109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1" name="Rectangle 110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2" name="Rectangle 111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3" name="Rectangle 112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47302" y="2117166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8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III. Développement </a:t>
            </a:r>
            <a:r>
              <a:rPr lang="fr-FR" dirty="0"/>
              <a:t>A</a:t>
            </a:r>
            <a:r>
              <a:rPr lang="fr-FR" dirty="0" smtClean="0"/>
              <a:t>ndroid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/>
              <a:t>Activity = écran visible à l’utilisateur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seule </a:t>
            </a:r>
            <a:r>
              <a:rPr lang="fr-FR" dirty="0" smtClean="0"/>
              <a:t>activité active </a:t>
            </a:r>
            <a:r>
              <a:rPr lang="fr-FR" dirty="0"/>
              <a:t>à la fois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/>
              <a:t>de l’état d’une activité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/>
              <a:t>de la pile des </a:t>
            </a:r>
            <a:r>
              <a:rPr lang="fr-FR" dirty="0" smtClean="0"/>
              <a:t>activités</a:t>
            </a:r>
          </a:p>
          <a:p>
            <a:endParaRPr lang="fr-FR" dirty="0"/>
          </a:p>
          <a:p>
            <a:r>
              <a:rPr lang="fr-FR" dirty="0" smtClean="0"/>
              <a:t>Gestion des interactions Model </a:t>
            </a:r>
            <a:r>
              <a:rPr lang="fr-FR" dirty="0" smtClean="0">
                <a:sym typeface="Wingdings" panose="05000000000000000000" pitchFamily="2" charset="2"/>
              </a:rPr>
              <a:t> Vue</a:t>
            </a:r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33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Gestion </a:t>
            </a:r>
            <a:r>
              <a:rPr lang="fr-FR" dirty="0" smtClean="0"/>
              <a:t>de la pile d’activités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55405"/>
            <a:ext cx="8385731" cy="2741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2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65" y="-99392"/>
            <a:ext cx="5437992" cy="6997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34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425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Fragment = sous activité</a:t>
            </a:r>
          </a:p>
          <a:p>
            <a:endParaRPr lang="fr-FR" dirty="0" smtClean="0"/>
          </a:p>
          <a:p>
            <a:r>
              <a:rPr lang="fr-FR" dirty="0"/>
              <a:t>Permettre la réutilisation de </a:t>
            </a:r>
            <a:r>
              <a:rPr lang="fr-FR" dirty="0" smtClean="0"/>
              <a:t>code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Cycle de vie similaire à l’activité</a:t>
            </a:r>
          </a:p>
          <a:p>
            <a:endParaRPr lang="fr-FR" dirty="0"/>
          </a:p>
          <a:p>
            <a:r>
              <a:rPr lang="fr-FR" dirty="0" smtClean="0"/>
              <a:t>Pile de fragment géré par l’activité</a:t>
            </a:r>
          </a:p>
          <a:p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Fragments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556791"/>
            <a:ext cx="7488832" cy="433422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Tout </a:t>
            </a:r>
            <a:r>
              <a:rPr lang="fr-FR" dirty="0"/>
              <a:t>ce qui n’est pas du code </a:t>
            </a:r>
          </a:p>
          <a:p>
            <a:pPr lvl="1"/>
            <a:r>
              <a:rPr lang="fr-FR" dirty="0"/>
              <a:t>Fichier XML déclaratif</a:t>
            </a:r>
          </a:p>
          <a:p>
            <a:pPr lvl="2"/>
            <a:r>
              <a:rPr lang="fr-FR" dirty="0" err="1" smtClean="0"/>
              <a:t>Layouts</a:t>
            </a:r>
            <a:endParaRPr lang="fr-FR" dirty="0" smtClean="0"/>
          </a:p>
          <a:p>
            <a:pPr lvl="2"/>
            <a:r>
              <a:rPr lang="fr-FR" dirty="0" smtClean="0"/>
              <a:t>Values</a:t>
            </a:r>
          </a:p>
          <a:p>
            <a:pPr lvl="1"/>
            <a:r>
              <a:rPr lang="fr-FR" dirty="0" smtClean="0"/>
              <a:t>Images</a:t>
            </a:r>
          </a:p>
          <a:p>
            <a:pPr lvl="2"/>
            <a:r>
              <a:rPr lang="fr-FR" dirty="0" err="1" smtClean="0"/>
              <a:t>Drawables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Séparer l’affichage (</a:t>
            </a:r>
            <a:r>
              <a:rPr lang="fr-FR" dirty="0" err="1" smtClean="0"/>
              <a:t>layout</a:t>
            </a:r>
            <a:r>
              <a:rPr lang="fr-FR" dirty="0"/>
              <a:t>) </a:t>
            </a:r>
            <a:r>
              <a:rPr lang="fr-FR" dirty="0" smtClean="0"/>
              <a:t>de l’ </a:t>
            </a:r>
            <a:r>
              <a:rPr lang="fr-FR" dirty="0"/>
              <a:t>exécution (</a:t>
            </a:r>
            <a:r>
              <a:rPr lang="fr-FR" dirty="0" smtClean="0"/>
              <a:t>java)</a:t>
            </a:r>
          </a:p>
          <a:p>
            <a:endParaRPr lang="fr-FR" dirty="0" smtClean="0"/>
          </a:p>
          <a:p>
            <a:r>
              <a:rPr lang="fr-FR" dirty="0" smtClean="0"/>
              <a:t>Proposer différentes </a:t>
            </a:r>
            <a:r>
              <a:rPr lang="fr-FR" dirty="0"/>
              <a:t>alternatives </a:t>
            </a:r>
            <a:r>
              <a:rPr lang="fr-FR" dirty="0" smtClean="0"/>
              <a:t>selon: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aille </a:t>
            </a:r>
            <a:r>
              <a:rPr lang="fr-FR" dirty="0"/>
              <a:t>du terminal 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angue</a:t>
            </a:r>
          </a:p>
          <a:p>
            <a:pPr lvl="1"/>
            <a:r>
              <a:rPr lang="fr-FR" dirty="0" smtClean="0"/>
              <a:t>Version </a:t>
            </a:r>
            <a:r>
              <a:rPr lang="fr-FR" dirty="0" err="1" smtClean="0"/>
              <a:t>android</a:t>
            </a: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36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</a:t>
            </a:r>
            <a:r>
              <a:rPr lang="fr-FR" dirty="0"/>
              <a:t>R</a:t>
            </a:r>
            <a:r>
              <a:rPr lang="fr-FR" dirty="0" smtClean="0"/>
              <a:t>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728750"/>
            <a:ext cx="3960440" cy="251541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Attributs de la classe R.java</a:t>
            </a:r>
          </a:p>
          <a:p>
            <a:endParaRPr lang="fr-FR" dirty="0"/>
          </a:p>
          <a:p>
            <a:r>
              <a:rPr lang="fr-FR" dirty="0" smtClean="0"/>
              <a:t>Générés par le SDK</a:t>
            </a:r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Accès aux Ressources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56" y="1628800"/>
            <a:ext cx="4570076" cy="3032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251520" y="4442388"/>
            <a:ext cx="8640960" cy="16479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dirty="0" smtClean="0"/>
          </a:p>
          <a:p>
            <a:r>
              <a:rPr lang="fr-FR" dirty="0" err="1" smtClean="0"/>
              <a:t>txtSaisie</a:t>
            </a:r>
            <a:r>
              <a:rPr lang="fr-FR" dirty="0" smtClean="0"/>
              <a:t> = (</a:t>
            </a:r>
            <a:r>
              <a:rPr lang="fr-FR" dirty="0" err="1"/>
              <a:t>TextView</a:t>
            </a:r>
            <a:r>
              <a:rPr lang="fr-FR" dirty="0"/>
              <a:t>) </a:t>
            </a:r>
            <a:r>
              <a:rPr lang="fr-FR" dirty="0" err="1" smtClean="0"/>
              <a:t>findViewById</a:t>
            </a:r>
            <a:r>
              <a:rPr lang="fr-FR" dirty="0" smtClean="0"/>
              <a:t>(R.id.text1); </a:t>
            </a:r>
          </a:p>
          <a:p>
            <a:endParaRPr lang="fr-FR" dirty="0" smtClean="0"/>
          </a:p>
          <a:p>
            <a:endParaRPr lang="fr-FR" dirty="0" smtClean="0"/>
          </a:p>
          <a:p>
            <a:pPr marL="109728" indent="0">
              <a:buFont typeface="Wingdings 3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5250" y="1639087"/>
            <a:ext cx="25801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Id</a:t>
            </a:r>
          </a:p>
          <a:p>
            <a:r>
              <a:rPr lang="fr-FR" dirty="0" smtClean="0"/>
              <a:t>Taille</a:t>
            </a:r>
          </a:p>
          <a:p>
            <a:r>
              <a:rPr lang="fr-FR" dirty="0" smtClean="0"/>
              <a:t>Objets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TextView</a:t>
            </a:r>
            <a:endParaRPr lang="fr-FR" dirty="0" smtClean="0"/>
          </a:p>
          <a:p>
            <a:pPr lvl="1"/>
            <a:r>
              <a:rPr lang="fr-FR" dirty="0" err="1" smtClean="0"/>
              <a:t>Button</a:t>
            </a:r>
            <a:endParaRPr lang="fr-FR" dirty="0" smtClean="0"/>
          </a:p>
          <a:p>
            <a:pPr lvl="1"/>
            <a:r>
              <a:rPr lang="fr-FR" dirty="0" err="1" smtClean="0"/>
              <a:t>ListView</a:t>
            </a:r>
            <a:endParaRPr lang="fr-FR" dirty="0" smtClean="0"/>
          </a:p>
          <a:p>
            <a:pPr lvl="1"/>
            <a:r>
              <a:rPr lang="fr-FR" dirty="0" err="1" smtClean="0"/>
              <a:t>ImageView</a:t>
            </a:r>
            <a:endParaRPr lang="fr-FR" dirty="0" smtClean="0"/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</a:t>
            </a:r>
            <a:r>
              <a:rPr lang="fr-FR" dirty="0" err="1" smtClean="0"/>
              <a:t>Layouts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38" y="1772816"/>
            <a:ext cx="6458851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IV. Bilan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Démocratisation des smartphones GPS</a:t>
            </a:r>
          </a:p>
          <a:p>
            <a:endParaRPr lang="fr-FR" dirty="0"/>
          </a:p>
          <a:p>
            <a:r>
              <a:rPr lang="fr-FR" dirty="0" smtClean="0"/>
              <a:t>Applications mobile de « running »</a:t>
            </a:r>
          </a:p>
          <a:p>
            <a:pPr lvl="1"/>
            <a:r>
              <a:rPr lang="fr-FR" dirty="0" err="1" smtClean="0"/>
              <a:t>Runkeeper</a:t>
            </a:r>
            <a:endParaRPr lang="fr-FR" dirty="0" smtClean="0"/>
          </a:p>
          <a:p>
            <a:pPr lvl="1"/>
            <a:r>
              <a:rPr lang="fr-FR" dirty="0" err="1" smtClean="0"/>
              <a:t>Runtastic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Comparaison de trajectoires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C</a:t>
            </a:r>
            <a:r>
              <a:rPr lang="fr-FR" dirty="0" smtClean="0"/>
              <a:t>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Gérer des parcours et des trajets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Afficher </a:t>
            </a:r>
            <a:r>
              <a:rPr lang="fr-FR" dirty="0"/>
              <a:t>le trajet sur une </a:t>
            </a:r>
            <a:r>
              <a:rPr lang="fr-FR" dirty="0" smtClean="0"/>
              <a:t>carte</a:t>
            </a:r>
          </a:p>
          <a:p>
            <a:endParaRPr lang="fr-FR" dirty="0" smtClean="0"/>
          </a:p>
          <a:p>
            <a:r>
              <a:rPr lang="fr-FR" dirty="0" smtClean="0"/>
              <a:t>Consulter </a:t>
            </a:r>
            <a:r>
              <a:rPr lang="fr-FR" dirty="0"/>
              <a:t>l’historique des </a:t>
            </a:r>
            <a:r>
              <a:rPr lang="fr-FR" dirty="0" smtClean="0"/>
              <a:t>trajets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parcours</a:t>
            </a:r>
          </a:p>
          <a:p>
            <a:endParaRPr lang="fr-FR" dirty="0"/>
          </a:p>
          <a:p>
            <a:r>
              <a:rPr lang="fr-FR" dirty="0" smtClean="0"/>
              <a:t>Consulter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trajets</a:t>
            </a:r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Fonctionnalités développées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développement pour Android</a:t>
            </a:r>
          </a:p>
          <a:p>
            <a:endParaRPr lang="fr-FR" dirty="0"/>
          </a:p>
          <a:p>
            <a:r>
              <a:rPr lang="fr-FR" dirty="0" smtClean="0"/>
              <a:t>L’algorithme de comparaison</a:t>
            </a:r>
          </a:p>
          <a:p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es tests</a:t>
            </a: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D</a:t>
            </a:r>
            <a:r>
              <a:rPr lang="fr-FR" dirty="0" smtClean="0"/>
              <a:t>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Définir des objectifs.</a:t>
            </a:r>
          </a:p>
          <a:p>
            <a:endParaRPr lang="fr-FR" dirty="0" smtClean="0"/>
          </a:p>
          <a:p>
            <a:r>
              <a:rPr lang="fr-FR" dirty="0" smtClean="0"/>
              <a:t>Créer </a:t>
            </a:r>
            <a:r>
              <a:rPr lang="fr-FR" dirty="0"/>
              <a:t>des </a:t>
            </a:r>
            <a:r>
              <a:rPr lang="fr-FR" dirty="0" smtClean="0"/>
              <a:t>graphiques.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Détection automatique d’un parcours.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Perspectives d’avenir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V. Démonstration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44</a:t>
            </a:fld>
            <a:endParaRPr kumimoji="0" lang="en-US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3207096" cy="57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655"/>
            <a:ext cx="3207098" cy="570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45</a:t>
            </a:fld>
            <a:endParaRPr kumimoji="0" lang="en-US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8664"/>
            <a:ext cx="3168351" cy="5632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8663"/>
            <a:ext cx="3168352" cy="5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9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Enregistrer une trajectoire : Trajet</a:t>
            </a:r>
          </a:p>
          <a:p>
            <a:pPr lvl="1"/>
            <a:r>
              <a:rPr lang="fr-FR" sz="2400" dirty="0"/>
              <a:t>Enregistrement des coordonnées GPS du trajet.</a:t>
            </a:r>
          </a:p>
          <a:p>
            <a:pPr lvl="1"/>
            <a:r>
              <a:rPr lang="fr-FR" sz="2400" dirty="0" smtClean="0"/>
              <a:t>Visualisation </a:t>
            </a:r>
            <a:r>
              <a:rPr lang="fr-FR" sz="2400" dirty="0"/>
              <a:t>du trajet sur une carte</a:t>
            </a:r>
            <a:r>
              <a:rPr lang="fr-FR" sz="2400" dirty="0" smtClean="0"/>
              <a:t>.</a:t>
            </a:r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Regrouper les trajectoires : Parcours</a:t>
            </a:r>
          </a:p>
          <a:p>
            <a:pPr lvl="1"/>
            <a:r>
              <a:rPr lang="fr-FR" dirty="0" smtClean="0"/>
              <a:t>Comparer deux trajets.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2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II. Analyse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Technologies utilisées</a:t>
            </a:r>
            <a:endParaRPr lang="fr-FR" dirty="0"/>
          </a:p>
        </p:txBody>
      </p:sp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57" y="1427457"/>
            <a:ext cx="1104057" cy="13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539552" y="1595573"/>
            <a:ext cx="7349988" cy="42519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Google </a:t>
            </a:r>
            <a:r>
              <a:rPr lang="fr-FR" dirty="0" err="1" smtClean="0"/>
              <a:t>Maps</a:t>
            </a:r>
            <a:r>
              <a:rPr lang="fr-FR" dirty="0" smtClean="0"/>
              <a:t> Android API V2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XML</a:t>
            </a:r>
          </a:p>
          <a:p>
            <a:pPr lvl="1"/>
            <a:r>
              <a:rPr lang="fr-FR" dirty="0" smtClean="0"/>
              <a:t>GPX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et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1032" name="Picture 8" descr="http://upload.wikimedia.org/wikipedia/commons/1/19/SQLite_Logo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36" y="3240524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17" y="4821890"/>
            <a:ext cx="1764936" cy="7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2" y="1417638"/>
            <a:ext cx="7659840" cy="4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9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53" y="1639087"/>
            <a:ext cx="3103038" cy="36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4363</TotalTime>
  <Words>1192</Words>
  <Application>Microsoft Office PowerPoint</Application>
  <PresentationFormat>Affichage à l'écran (4:3)</PresentationFormat>
  <Paragraphs>910</Paragraphs>
  <Slides>45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Cambria Math</vt:lpstr>
      <vt:lpstr>LMMathItalic12-Regular</vt:lpstr>
      <vt:lpstr>LMMathItalic8-Regular</vt:lpstr>
      <vt:lpstr>LMMathSymbols10-Regular</vt:lpstr>
      <vt:lpstr>LMRoman12-Bold</vt:lpstr>
      <vt:lpstr>LMRoman12-Regular</vt:lpstr>
      <vt:lpstr>LMRomanCaps10-Regular</vt:lpstr>
      <vt:lpstr>Lucida Sans Unicode</vt:lpstr>
      <vt:lpstr>Verdana</vt:lpstr>
      <vt:lpstr>Wingdings</vt:lpstr>
      <vt:lpstr>Wingdings 2</vt:lpstr>
      <vt:lpstr>Wingdings 3</vt:lpstr>
      <vt:lpstr>Concourse</vt:lpstr>
      <vt:lpstr>Réalisation d’un coach GPS sur mobile Android </vt:lpstr>
      <vt:lpstr>Présentation PowerPoint</vt:lpstr>
      <vt:lpstr>I. Présentation et objectifs</vt:lpstr>
      <vt:lpstr>Présentation PowerPoint</vt:lpstr>
      <vt:lpstr>Présentation PowerPoint</vt:lpstr>
      <vt:lpstr>II.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Développement Android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 Bilan</vt:lpstr>
      <vt:lpstr>Présentation PowerPoint</vt:lpstr>
      <vt:lpstr>Présentation PowerPoint</vt:lpstr>
      <vt:lpstr>Présentation PowerPoint</vt:lpstr>
      <vt:lpstr>V. Démonstration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Thibault</dc:creator>
  <cp:lastModifiedBy>Thibault Lefrancois</cp:lastModifiedBy>
  <cp:revision>255</cp:revision>
  <dcterms:created xsi:type="dcterms:W3CDTF">2013-05-25T14:43:24Z</dcterms:created>
  <dcterms:modified xsi:type="dcterms:W3CDTF">2015-03-29T21:12:21Z</dcterms:modified>
</cp:coreProperties>
</file>