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66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2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51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1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69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4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09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28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07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8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34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0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3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72580-C4D1-43C5-A90C-043E9CDF9C62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5050F8-E115-4FC0-ACA8-1A0C12DBA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00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Логотип Orac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54" y="2551737"/>
            <a:ext cx="8466767" cy="109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26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1038" y="362468"/>
            <a:ext cx="7335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Oracle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— это объектно-реляционная СУБД (система управления базами данных), созданная компанией </a:t>
            </a:r>
            <a:r>
              <a:rPr lang="ru-RU" dirty="0" err="1" smtClean="0"/>
              <a:t>Oracle</a:t>
            </a:r>
            <a:r>
              <a:rPr lang="ru-RU" dirty="0" smtClean="0"/>
              <a:t>. В настоящее время она имеет множество разных версий и типов.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95" y="164709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79653" y="125710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/>
              <a:t>База данных </a:t>
            </a:r>
            <a:r>
              <a:rPr lang="ru-RU" sz="2400" dirty="0" err="1" smtClean="0"/>
              <a:t>Oracle</a:t>
            </a:r>
            <a:r>
              <a:rPr lang="ru-RU" sz="2400" dirty="0" smtClean="0"/>
              <a:t> включает в себя:</a:t>
            </a:r>
          </a:p>
          <a:p>
            <a:r>
              <a:rPr lang="ru-RU" sz="2400" dirty="0" smtClean="0"/>
              <a:t>— табличные пространства;</a:t>
            </a:r>
          </a:p>
          <a:p>
            <a:r>
              <a:rPr lang="ru-RU" sz="2400" dirty="0" smtClean="0"/>
              <a:t>— управляющие файлы;</a:t>
            </a:r>
          </a:p>
          <a:p>
            <a:r>
              <a:rPr lang="ru-RU" sz="2400" dirty="0" smtClean="0"/>
              <a:t>— журналы;</a:t>
            </a:r>
          </a:p>
          <a:p>
            <a:r>
              <a:rPr lang="ru-RU" sz="2400" dirty="0" smtClean="0"/>
              <a:t>— архивные журналы;</a:t>
            </a:r>
          </a:p>
          <a:p>
            <a:r>
              <a:rPr lang="ru-RU" sz="2400" dirty="0" smtClean="0"/>
              <a:t>— файлы трассировки изменения блоков;</a:t>
            </a:r>
          </a:p>
          <a:p>
            <a:r>
              <a:rPr lang="ru-RU" sz="2400" dirty="0" smtClean="0"/>
              <a:t>— ретроспективные журналы;</a:t>
            </a:r>
          </a:p>
          <a:p>
            <a:r>
              <a:rPr lang="ru-RU" sz="2400" dirty="0" smtClean="0"/>
              <a:t>— файлы резервных копий (RMAN).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11306" y="298911"/>
            <a:ext cx="7032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Структура базы данных </a:t>
            </a:r>
            <a:r>
              <a:rPr lang="en-US" sz="3600" b="1" dirty="0" smtClean="0"/>
              <a:t>Oracle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200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6915" y="751344"/>
            <a:ext cx="7447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27769" y="105013"/>
            <a:ext cx="7050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Табличные пространства </a:t>
            </a:r>
            <a:r>
              <a:rPr lang="en-US" sz="3600" dirty="0" smtClean="0"/>
              <a:t>Oracle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7" y="1278547"/>
            <a:ext cx="9599309" cy="46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0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02503" y="202195"/>
            <a:ext cx="6276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/>
              <a:t>Файлы базы данных </a:t>
            </a:r>
            <a:r>
              <a:rPr lang="en-US" sz="3600" b="1" dirty="0" smtClean="0"/>
              <a:t>Oracle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43" y="1034566"/>
            <a:ext cx="7968596" cy="56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4620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77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Калашников</dc:creator>
  <cp:lastModifiedBy>Артем Калашников</cp:lastModifiedBy>
  <cp:revision>4</cp:revision>
  <dcterms:created xsi:type="dcterms:W3CDTF">2022-12-07T18:45:06Z</dcterms:created>
  <dcterms:modified xsi:type="dcterms:W3CDTF">2022-12-07T19:25:01Z</dcterms:modified>
</cp:coreProperties>
</file>