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42146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КАЛУЖСКИЙ ФИЛИАЛ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ФЕДЕРАЛЬНОГО ГОСУДАРСТВЕННОГО БЮДЖЕТНОГО ОБРАЗОВАТЕЛЬНОГО УЧРЕЖДЕНИЯ  ВЫСШЕГО ОБРАЗОВАНИЯ «МОСКОВСКИЙ ГОСУДАРСТВЕННЫЙ ТЕХНИЧЕСКИЙ УНИВЕРСИТЕТ ИМЕНИ Н.Э. БАУМАНА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студент ИУК4-72Б Калашников А.С.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40115" y="6330462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Калуга,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672" y="1268766"/>
            <a:ext cx="11527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учебной практики является реализация веб-приложения на базе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odoo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быстрого взаимодействия сотрудников компании с товаром.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ставятся следующие задачи: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Проанализировать предметную область;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Создать и интегрировать </a:t>
            </a:r>
            <a:r>
              <a:rPr lang="ru-RU" dirty="0" err="1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Развернуть </a:t>
            </a:r>
            <a:r>
              <a:rPr lang="ru-RU" dirty="0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контейнер</a:t>
            </a:r>
            <a:r>
              <a:rPr lang="ru-RU" dirty="0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на ПК </a:t>
            </a:r>
            <a:r>
              <a:rPr lang="ru-RU" dirty="0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на базе</a:t>
            </a:r>
            <a:r>
              <a:rPr lang="ru-RU" dirty="0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odoo</a:t>
            </a:r>
            <a:r>
              <a:rPr lang="ru-RU" dirty="0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Создать собственный пустой модуль;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Реализовать требуемый функционал.</a:t>
            </a:r>
            <a:endParaRPr lang="ru-RU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328" y="466344"/>
            <a:ext cx="546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Цели и задачи</a:t>
            </a:r>
            <a:r>
              <a:rPr lang="en-US" sz="3600" b="1" dirty="0" smtClean="0"/>
              <a:t>: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2933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2980" y="378042"/>
            <a:ext cx="8494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и цель разработки системы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5138" y="1168339"/>
            <a:ext cx="11450515" cy="197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Разрабатываемая система должна предоставлять возможность пользователям взаимодействовать с товарами и услугами. Получать доступы к имеющимся продуктам.</a:t>
            </a: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 создания системы является ускорение взаимодействия пользователей с продукцией компании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облегчение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данного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717" y1="49077" x2="67717" y2="49077"/>
                        <a14:foregroundMark x1="60000" y1="49231" x2="73370" y2="52000"/>
                        <a14:foregroundMark x1="50978" y1="46462" x2="50978" y2="46462"/>
                        <a14:foregroundMark x1="80000" y1="55538" x2="80000" y2="55538"/>
                        <a14:foregroundMark x1="80217" y1="64769" x2="76848" y2="54462"/>
                        <a14:foregroundMark x1="76522" y1="32769" x2="76522" y2="32769"/>
                        <a14:foregroundMark x1="74783" y1="31385" x2="77065" y2="34154"/>
                        <a14:foregroundMark x1="70978" y1="46615" x2="70978" y2="46615"/>
                        <a14:foregroundMark x1="74239" y1="48462" x2="74239" y2="48462"/>
                        <a14:foregroundMark x1="75978" y1="41385" x2="75978" y2="41385"/>
                        <a14:foregroundMark x1="75000" y1="44769" x2="75000" y2="44769"/>
                        <a14:foregroundMark x1="71630" y1="31077" x2="71630" y2="31077"/>
                        <a14:foregroundMark x1="32717" y1="5077" x2="32717" y2="5077"/>
                        <a14:foregroundMark x1="34565" y1="16000" x2="34565" y2="16000"/>
                        <a14:foregroundMark x1="34239" y1="12000" x2="34239" y2="12000"/>
                        <a14:foregroundMark x1="28261" y1="10923" x2="28261" y2="10923"/>
                        <a14:foregroundMark x1="35652" y1="11077" x2="35652" y2="11077"/>
                        <a14:foregroundMark x1="35109" y1="8154" x2="35109" y2="8154"/>
                        <a14:foregroundMark x1="29565" y1="49231" x2="28261" y2="2769"/>
                        <a14:foregroundMark x1="34348" y1="18000" x2="34348" y2="18000"/>
                        <a14:foregroundMark x1="6522" y1="15846" x2="27826" y2="31231"/>
                        <a14:foregroundMark x1="9783" y1="16923" x2="27283" y2="16615"/>
                        <a14:foregroundMark x1="24239" y1="16154" x2="9239" y2="41385"/>
                        <a14:foregroundMark x1="86304" y1="67846" x2="86413" y2="93077"/>
                        <a14:foregroundMark x1="78152" y1="69846" x2="78913" y2="94769"/>
                        <a14:foregroundMark x1="66957" y1="31385" x2="76304" y2="31692"/>
                        <a14:foregroundMark x1="34457" y1="4615" x2="35543" y2="14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222" y="3439257"/>
            <a:ext cx="451631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56" y="4914900"/>
            <a:ext cx="2988361" cy="16821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94945" y="215982"/>
            <a:ext cx="10720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/>
              <a:t>Docker</a:t>
            </a:r>
            <a:r>
              <a:rPr lang="ru-RU" dirty="0"/>
              <a:t> - это платформа, которая обеспечивает контейнеризацию приложений и их развертывание в изолированных средах, называемых контейнерами. Контейнеры </a:t>
            </a:r>
            <a:r>
              <a:rPr lang="ru-RU" dirty="0" err="1"/>
              <a:t>Docker</a:t>
            </a:r>
            <a:r>
              <a:rPr lang="ru-RU" dirty="0"/>
              <a:t> включают в себя все необходимое для запуска приложений, включая код, системные инструменты, библиотеки и зависимости.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4945" y="1416311"/>
            <a:ext cx="4746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Преимущества </a:t>
            </a:r>
            <a:r>
              <a:rPr lang="en-US" sz="3600" b="1" dirty="0"/>
              <a:t>Docker: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945" y="2062642"/>
            <a:ext cx="9815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Изолированность и портативность: Контейнеры </a:t>
            </a:r>
            <a:r>
              <a:rPr lang="ru-RU" dirty="0" err="1"/>
              <a:t>Docker</a:t>
            </a:r>
            <a:r>
              <a:rPr lang="ru-RU" dirty="0"/>
              <a:t> позволяют изолировать приложения и их зависимости, что обеспечивает надежность и </a:t>
            </a:r>
            <a:r>
              <a:rPr lang="ru-RU" dirty="0" err="1"/>
              <a:t>консистентность</a:t>
            </a:r>
            <a:r>
              <a:rPr lang="ru-RU" dirty="0"/>
              <a:t> работы приложений. Контейнеры могут быть легко перемещены с одной среды в </a:t>
            </a:r>
            <a:r>
              <a:rPr lang="ru-RU" dirty="0" smtClean="0"/>
              <a:t>другую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Удобство и быстрота развертывания: </a:t>
            </a:r>
            <a:r>
              <a:rPr lang="ru-RU" dirty="0" err="1"/>
              <a:t>Docker</a:t>
            </a:r>
            <a:r>
              <a:rPr lang="ru-RU" dirty="0"/>
              <a:t> упрощает и ускоряет процесс развертывания приложения. Контейнеры могут быть созданы и запущены в считанные секунды, что позволяет быстро масштабировать инфраструктуру при необходимости. </a:t>
            </a:r>
            <a:r>
              <a:rPr lang="ru-RU" dirty="0" err="1"/>
              <a:t>Docker</a:t>
            </a:r>
            <a:r>
              <a:rPr lang="ru-RU" dirty="0"/>
              <a:t> также предоставляет инструменты для автоматизации развертывания и </a:t>
            </a:r>
            <a:r>
              <a:rPr lang="ru-RU" dirty="0" err="1"/>
              <a:t>оркестрации</a:t>
            </a:r>
            <a:r>
              <a:rPr lang="ru-RU" dirty="0"/>
              <a:t> контейнеров, такие как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 и </a:t>
            </a:r>
            <a:r>
              <a:rPr lang="ru-RU" dirty="0" err="1"/>
              <a:t>Kubernetes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Эффективное использование ресурсов: </a:t>
            </a:r>
            <a:r>
              <a:rPr lang="ru-RU" dirty="0" err="1"/>
              <a:t>Docker</a:t>
            </a:r>
            <a:r>
              <a:rPr lang="ru-RU" dirty="0"/>
              <a:t> работает на основе контейнеризации, что означает, что каждое приложение запускается в своем изолированном окружении с собственными ресурсами. Это позволяет эффективно использовать ресурсы компьютера, такие как память и процессорное время, и избегать конфликтов между различными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35572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6331" y="698288"/>
            <a:ext cx="11447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</a:t>
            </a:r>
            <a:r>
              <a:rPr lang="en-US" b="1" dirty="0" smtClean="0"/>
              <a:t>d</a:t>
            </a:r>
            <a:r>
              <a:rPr lang="ru-RU" b="1" dirty="0" err="1" smtClean="0"/>
              <a:t>oo</a:t>
            </a:r>
            <a:r>
              <a:rPr lang="ru-RU" b="1" dirty="0" smtClean="0"/>
              <a:t> </a:t>
            </a:r>
            <a:r>
              <a:rPr lang="ru-RU" dirty="0"/>
              <a:t>(ранее известная как </a:t>
            </a:r>
            <a:r>
              <a:rPr lang="ru-RU" dirty="0" err="1"/>
              <a:t>OpenERP</a:t>
            </a:r>
            <a:r>
              <a:rPr lang="ru-RU" dirty="0"/>
              <a:t>) - это популярная интегрированная платформа управления предприятием (ERP), которая предоставляет широкий спектр функций и модулей для автоматизации бизнес-процессов.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1688"/>
          <a:stretch/>
        </p:blipFill>
        <p:spPr>
          <a:xfrm>
            <a:off x="1307123" y="1670539"/>
            <a:ext cx="9753600" cy="48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1063265"/>
            <a:ext cx="115355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1. Модульность и </a:t>
            </a:r>
            <a:r>
              <a:rPr lang="ru-RU" dirty="0" err="1"/>
              <a:t>настраиваемость</a:t>
            </a:r>
            <a:r>
              <a:rPr lang="ru-RU" dirty="0"/>
              <a:t>: </a:t>
            </a:r>
            <a:r>
              <a:rPr lang="ru-RU" dirty="0" err="1"/>
              <a:t>Odoo</a:t>
            </a:r>
            <a:r>
              <a:rPr lang="ru-RU" dirty="0"/>
              <a:t> предоставляет модульную архитектуру, что позволяет компаниям выбирать только те функциональные модули, которые им нужны. Это делает систему гибкой и масштабируемой, позволяя адаптировать ее под конкретные потребности каждой компании.</a:t>
            </a:r>
          </a:p>
          <a:p>
            <a:endParaRPr lang="ru-RU" dirty="0"/>
          </a:p>
          <a:p>
            <a:r>
              <a:rPr lang="ru-RU" dirty="0"/>
              <a:t>2. Широкий набор функциональности: </a:t>
            </a:r>
            <a:r>
              <a:rPr lang="ru-RU" dirty="0" err="1"/>
              <a:t>Odoo</a:t>
            </a:r>
            <a:r>
              <a:rPr lang="ru-RU" dirty="0"/>
              <a:t> предлагает обширный набор модулей для различных бизнес-функций, таких как управление продажами, управление производством, управление складом, учет и финансы, управление проектами, маркетинг, заказчики, сторонние приложения и многое другое. Это позволяет компаниям охватывать разные аспекты своего бизнеса внутри одной системы.</a:t>
            </a:r>
          </a:p>
          <a:p>
            <a:endParaRPr lang="ru-RU" dirty="0"/>
          </a:p>
          <a:p>
            <a:r>
              <a:rPr lang="ru-RU" dirty="0"/>
              <a:t>3. Простой пользовательский интерфейс: Интерфейс </a:t>
            </a:r>
            <a:r>
              <a:rPr lang="ru-RU" dirty="0" err="1"/>
              <a:t>Odoo</a:t>
            </a:r>
            <a:r>
              <a:rPr lang="ru-RU" dirty="0"/>
              <a:t> прост и интуитивно понятен, что упрощает работу с системой как для опытных пользователей, так и для новичков. Это позволяет сократить время обучения и повысить эффективность использования системы.</a:t>
            </a:r>
          </a:p>
          <a:p>
            <a:endParaRPr lang="ru-RU" dirty="0"/>
          </a:p>
          <a:p>
            <a:r>
              <a:rPr lang="ru-RU" dirty="0"/>
              <a:t>4. Гибкое предоставление: </a:t>
            </a:r>
            <a:r>
              <a:rPr lang="ru-RU" dirty="0" err="1"/>
              <a:t>Odoo</a:t>
            </a:r>
            <a:r>
              <a:rPr lang="ru-RU" dirty="0"/>
              <a:t> может быть развернут локально на собственных серверах компании или использовать облачную платформу </a:t>
            </a:r>
            <a:r>
              <a:rPr lang="ru-RU" dirty="0" err="1"/>
              <a:t>Odoo</a:t>
            </a:r>
            <a:r>
              <a:rPr lang="ru-RU" dirty="0"/>
              <a:t> для удобного доступа к системе с любого места. Это дает возможность выбрать подходящий вариант развертывания в зависимости от потребностей и возможностей компании.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36000"/>
          <a:stretch/>
        </p:blipFill>
        <p:spPr>
          <a:xfrm>
            <a:off x="8853854" y="5647241"/>
            <a:ext cx="3783622" cy="1210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416934"/>
            <a:ext cx="440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Преимущества </a:t>
            </a:r>
            <a:r>
              <a:rPr lang="en-US" sz="3600" b="1" dirty="0" err="1" smtClean="0"/>
              <a:t>odoo</a:t>
            </a:r>
            <a:r>
              <a:rPr lang="en-US" sz="3600" b="1" dirty="0" smtClean="0"/>
              <a:t>: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825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454" y="2576145"/>
            <a:ext cx="7095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61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330</TotalTime>
  <Words>488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Times New Roman</vt:lpstr>
      <vt:lpstr>Небеса</vt:lpstr>
      <vt:lpstr>КАЛУЖСКИЙ ФИЛИАЛ  ФЕДЕРАЛЬНОГО ГОСУДАРСТВЕННОГО БЮДЖЕТНОГО ОБРАЗОВАТЕЛЬНОГО УЧРЕЖДЕНИЯ  ВЫСШЕГО ОБРАЗОВАНИЯ «МОСКОВСКИЙ ГОСУДАРСТВЕННЫЙ ТЕХНИЧЕСКИЙ УНИВЕРСИТЕТ ИМЕНИ Н.Э. БАУМАНА (национальный исследовательский университет)»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Калашников</dc:creator>
  <cp:lastModifiedBy>Артем Калашников</cp:lastModifiedBy>
  <cp:revision>9</cp:revision>
  <dcterms:created xsi:type="dcterms:W3CDTF">2023-09-06T11:37:47Z</dcterms:created>
  <dcterms:modified xsi:type="dcterms:W3CDTF">2023-09-13T13:12:32Z</dcterms:modified>
</cp:coreProperties>
</file>